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47"/>
  </p:notesMasterIdLst>
  <p:handoutMasterIdLst>
    <p:handoutMasterId r:id="rId48"/>
  </p:handoutMasterIdLst>
  <p:sldIdLst>
    <p:sldId id="256" r:id="rId2"/>
    <p:sldId id="310" r:id="rId3"/>
    <p:sldId id="571" r:id="rId4"/>
    <p:sldId id="552" r:id="rId5"/>
    <p:sldId id="578" r:id="rId6"/>
    <p:sldId id="572" r:id="rId7"/>
    <p:sldId id="573" r:id="rId8"/>
    <p:sldId id="574" r:id="rId9"/>
    <p:sldId id="575" r:id="rId10"/>
    <p:sldId id="558" r:id="rId11"/>
    <p:sldId id="566" r:id="rId12"/>
    <p:sldId id="567" r:id="rId13"/>
    <p:sldId id="568" r:id="rId14"/>
    <p:sldId id="569" r:id="rId15"/>
    <p:sldId id="570" r:id="rId16"/>
    <p:sldId id="576" r:id="rId17"/>
    <p:sldId id="577" r:id="rId18"/>
    <p:sldId id="549" r:id="rId19"/>
    <p:sldId id="556" r:id="rId20"/>
    <p:sldId id="434" r:id="rId21"/>
    <p:sldId id="420" r:id="rId22"/>
    <p:sldId id="421" r:id="rId23"/>
    <p:sldId id="423" r:id="rId24"/>
    <p:sldId id="431" r:id="rId25"/>
    <p:sldId id="432" r:id="rId26"/>
    <p:sldId id="451" r:id="rId27"/>
    <p:sldId id="453" r:id="rId28"/>
    <p:sldId id="510" r:id="rId29"/>
    <p:sldId id="512" r:id="rId30"/>
    <p:sldId id="563" r:id="rId31"/>
    <p:sldId id="564" r:id="rId32"/>
    <p:sldId id="565" r:id="rId33"/>
    <p:sldId id="264" r:id="rId34"/>
    <p:sldId id="260" r:id="rId35"/>
    <p:sldId id="261" r:id="rId36"/>
    <p:sldId id="523" r:id="rId37"/>
    <p:sldId id="524" r:id="rId38"/>
    <p:sldId id="534" r:id="rId39"/>
    <p:sldId id="503" r:id="rId40"/>
    <p:sldId id="463" r:id="rId41"/>
    <p:sldId id="548" r:id="rId42"/>
    <p:sldId id="550" r:id="rId43"/>
    <p:sldId id="537" r:id="rId44"/>
    <p:sldId id="538" r:id="rId45"/>
    <p:sldId id="53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vodg" initials="s" lastIdx="1" clrIdx="0">
    <p:extLst>
      <p:ext uri="{19B8F6BF-5375-455C-9EA6-DF929625EA0E}">
        <p15:presenceInfo xmlns:p15="http://schemas.microsoft.com/office/powerpoint/2012/main" userId="salvod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DDE2"/>
    <a:srgbClr val="E2E2DB"/>
    <a:srgbClr val="EFE299"/>
    <a:srgbClr val="DDEBF6"/>
    <a:srgbClr val="EE5D40"/>
    <a:srgbClr val="485A2C"/>
    <a:srgbClr val="C7221C"/>
    <a:srgbClr val="EF6363"/>
    <a:srgbClr val="FF6354"/>
    <a:srgbClr val="49B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9" autoAdjust="0"/>
    <p:restoredTop sz="81745" autoAdjust="0"/>
  </p:normalViewPr>
  <p:slideViewPr>
    <p:cSldViewPr>
      <p:cViewPr varScale="1">
        <p:scale>
          <a:sx n="81" d="100"/>
          <a:sy n="81" d="100"/>
        </p:scale>
        <p:origin x="1149" y="59"/>
      </p:cViewPr>
      <p:guideLst>
        <p:guide orient="horz" pos="102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notesViewPr>
    <p:cSldViewPr showGuides="1">
      <p:cViewPr varScale="1">
        <p:scale>
          <a:sx n="84" d="100"/>
          <a:sy n="84" d="100"/>
        </p:scale>
        <p:origin x="2838" y="6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8179D-1DAD-CD45-845D-B90BB87858CA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31EE3-266A-C644-BD25-CC6FDED947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3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02F49-AB9F-44E8-AD6D-8B235D6FFA93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40F40-438B-4741-9663-A745F4A010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83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42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Is spatial strictly harder than temporal? They’re both NP complete?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56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97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7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13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6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Horowitz talk: https://www.youtube.com/watch?v=7gGnRGko3go</a:t>
            </a:r>
          </a:p>
          <a:p>
            <a:endParaRPr lang="en-US" dirty="0"/>
          </a:p>
          <a:p>
            <a:r>
              <a:rPr lang="en-US" dirty="0"/>
              <a:t>45nm, 0.9V </a:t>
            </a:r>
            <a:r>
              <a:rPr lang="en-US" dirty="0">
                <a:sym typeface="Wingdings" panose="05000000000000000000" pitchFamily="2" charset="2"/>
              </a:rPr>
              <a:t> 32bit FADD: 0.9pJ, FMUL: 3.7pJ, 2 operand (64bit) load from L1 (8kiB): 10pJ, from L2 (1MiB): 100pJ, from DRAM: 1.3-2.6nJ [1]</a:t>
            </a:r>
            <a:endParaRPr lang="en-US" dirty="0"/>
          </a:p>
          <a:p>
            <a:r>
              <a:rPr lang="en-US" dirty="0"/>
              <a:t>FP computation approaches </a:t>
            </a:r>
            <a:r>
              <a:rPr lang="en-US" dirty="0" err="1"/>
              <a:t>Landauer</a:t>
            </a:r>
            <a:r>
              <a:rPr lang="en-US" dirty="0"/>
              <a:t> limit (3e-21 J) [2]</a:t>
            </a:r>
          </a:p>
          <a:p>
            <a:pPr lvl="1"/>
            <a:r>
              <a:rPr lang="en-US" dirty="0"/>
              <a:t>Assuming all bits are switched in 32 bit FP, ~0.2aJ (</a:t>
            </a:r>
            <a:r>
              <a:rPr lang="en-US" dirty="0" err="1"/>
              <a:t>atto</a:t>
            </a:r>
            <a:r>
              <a:rPr lang="en-US" dirty="0"/>
              <a:t> Joules = 10e-6pJ)</a:t>
            </a:r>
          </a:p>
          <a:p>
            <a:r>
              <a:rPr lang="en-US" dirty="0"/>
              <a:t>Electrical data movement suffers from resistance</a:t>
            </a:r>
          </a:p>
          <a:p>
            <a:pPr lvl="1"/>
            <a:r>
              <a:rPr lang="en-US" dirty="0"/>
              <a:t>Heat loss: ~ </a:t>
            </a:r>
            <a:r>
              <a:rPr lang="en-US" dirty="0" err="1"/>
              <a:t>resistancy</a:t>
            </a:r>
            <a:r>
              <a:rPr lang="en-US" dirty="0"/>
              <a:t> * length / cross-section-area</a:t>
            </a:r>
          </a:p>
          <a:p>
            <a:r>
              <a:rPr lang="en-US" dirty="0">
                <a:sym typeface="Wingdings" panose="05000000000000000000" pitchFamily="2" charset="2"/>
              </a:rPr>
              <a:t> process shrinkage benefits computation energy but increases communication energy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50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Horowitz talk: https://www.youtube.com/watch?v=7gGnRGko3go</a:t>
            </a:r>
          </a:p>
          <a:p>
            <a:endParaRPr lang="en-US" dirty="0"/>
          </a:p>
          <a:p>
            <a:r>
              <a:rPr lang="en-US" dirty="0"/>
              <a:t>45nm, 0.9V </a:t>
            </a:r>
            <a:r>
              <a:rPr lang="en-US" dirty="0">
                <a:sym typeface="Wingdings" panose="05000000000000000000" pitchFamily="2" charset="2"/>
              </a:rPr>
              <a:t> 32bit FADD: 0.9pJ, FMUL: 3.7pJ, 2 operand (64bit) load from L1 (8kiB): 10pJ, from L2 (1MiB): 100pJ, from DRAM: 1.3-2.6nJ [1]</a:t>
            </a:r>
            <a:endParaRPr lang="en-US" dirty="0"/>
          </a:p>
          <a:p>
            <a:r>
              <a:rPr lang="en-US" dirty="0"/>
              <a:t>FP computation approaches </a:t>
            </a:r>
            <a:r>
              <a:rPr lang="en-US" dirty="0" err="1"/>
              <a:t>Landauer</a:t>
            </a:r>
            <a:r>
              <a:rPr lang="en-US" dirty="0"/>
              <a:t> limit (3e-21 J) [2]</a:t>
            </a:r>
          </a:p>
          <a:p>
            <a:pPr lvl="1"/>
            <a:r>
              <a:rPr lang="en-US" dirty="0"/>
              <a:t>Assuming all bits are switched in 32 bit FP, ~0.2aJ (</a:t>
            </a:r>
            <a:r>
              <a:rPr lang="en-US" dirty="0" err="1"/>
              <a:t>atto</a:t>
            </a:r>
            <a:r>
              <a:rPr lang="en-US" dirty="0"/>
              <a:t> Joules = 10e-6pJ)</a:t>
            </a:r>
          </a:p>
          <a:p>
            <a:r>
              <a:rPr lang="en-US" dirty="0"/>
              <a:t>Electrical data movement suffers from resistance</a:t>
            </a:r>
          </a:p>
          <a:p>
            <a:pPr lvl="1"/>
            <a:r>
              <a:rPr lang="en-US" dirty="0"/>
              <a:t>Heat loss: ~ </a:t>
            </a:r>
            <a:r>
              <a:rPr lang="en-US" dirty="0" err="1"/>
              <a:t>resistancy</a:t>
            </a:r>
            <a:r>
              <a:rPr lang="en-US" dirty="0"/>
              <a:t> * length / cross-section-area</a:t>
            </a:r>
          </a:p>
          <a:p>
            <a:r>
              <a:rPr lang="en-US" dirty="0">
                <a:sym typeface="Wingdings" panose="05000000000000000000" pitchFamily="2" charset="2"/>
              </a:rPr>
              <a:t> process shrinkage benefits computation energy but increases communication energy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3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91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9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Htor: discuss - all-to-all even for conv and pooling???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0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Should we add the survey here as mentioning all of them together?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[</a:t>
            </a:r>
            <a:r>
              <a:rPr lang="en-US" dirty="0" err="1"/>
              <a:t>tal</a:t>
            </a:r>
            <a:r>
              <a:rPr lang="en-US" dirty="0"/>
              <a:t>]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8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Horowitz talk: https://www.youtube.com/watch?v=7gGnRGko3go</a:t>
            </a:r>
          </a:p>
          <a:p>
            <a:endParaRPr lang="en-US" dirty="0"/>
          </a:p>
          <a:p>
            <a:r>
              <a:rPr lang="en-US" dirty="0"/>
              <a:t>45nm, 0.9V </a:t>
            </a:r>
            <a:r>
              <a:rPr lang="en-US" dirty="0">
                <a:sym typeface="Wingdings" panose="05000000000000000000" pitchFamily="2" charset="2"/>
              </a:rPr>
              <a:t> 32bit FADD: 0.9pJ, FMUL: 3.7pJ, 2 operand (64bit) load from L1 (8kiB): 10pJ, from L2 (1MiB): 100pJ, from DRAM: 1.3-2.6nJ [1]</a:t>
            </a:r>
            <a:endParaRPr lang="en-US" dirty="0"/>
          </a:p>
          <a:p>
            <a:r>
              <a:rPr lang="en-US" dirty="0"/>
              <a:t>FP computation approaches </a:t>
            </a:r>
            <a:r>
              <a:rPr lang="en-US" dirty="0" err="1"/>
              <a:t>Landauer</a:t>
            </a:r>
            <a:r>
              <a:rPr lang="en-US" dirty="0"/>
              <a:t> limit (3e-21 J) [2]</a:t>
            </a:r>
          </a:p>
          <a:p>
            <a:pPr lvl="1"/>
            <a:r>
              <a:rPr lang="en-US" dirty="0"/>
              <a:t>Assuming all bits are switched in 32 bit FP, ~0.2aJ (</a:t>
            </a:r>
            <a:r>
              <a:rPr lang="en-US" dirty="0" err="1"/>
              <a:t>atto</a:t>
            </a:r>
            <a:r>
              <a:rPr lang="en-US" dirty="0"/>
              <a:t> Joules = 10e-6pJ)</a:t>
            </a:r>
          </a:p>
          <a:p>
            <a:r>
              <a:rPr lang="en-US" dirty="0"/>
              <a:t>Electrical data movement suffers from resistance</a:t>
            </a:r>
          </a:p>
          <a:p>
            <a:pPr lvl="1"/>
            <a:r>
              <a:rPr lang="en-US" dirty="0"/>
              <a:t>Heat loss: ~ </a:t>
            </a:r>
            <a:r>
              <a:rPr lang="en-US" dirty="0" err="1"/>
              <a:t>resistancy</a:t>
            </a:r>
            <a:r>
              <a:rPr lang="en-US" dirty="0"/>
              <a:t> * length / cross-section-area</a:t>
            </a:r>
          </a:p>
          <a:p>
            <a:r>
              <a:rPr lang="en-US" dirty="0">
                <a:sym typeface="Wingdings" panose="05000000000000000000" pitchFamily="2" charset="2"/>
              </a:rPr>
              <a:t> process shrinkage benefits computation energy but increases communication energy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Horowitz talk: https://www.youtube.com/watch?v=7gGnRGko3go</a:t>
            </a:r>
          </a:p>
          <a:p>
            <a:endParaRPr lang="en-US" dirty="0"/>
          </a:p>
          <a:p>
            <a:r>
              <a:rPr lang="en-US" dirty="0"/>
              <a:t>45nm, 0.9V </a:t>
            </a:r>
            <a:r>
              <a:rPr lang="en-US" dirty="0">
                <a:sym typeface="Wingdings" panose="05000000000000000000" pitchFamily="2" charset="2"/>
              </a:rPr>
              <a:t> 32bit FADD: 0.9pJ, FMUL: 3.7pJ, 2 operand (64bit) load from L1 (8kiB): 10pJ, from L2 (1MiB): 100pJ, from DRAM: 1.3-2.6nJ [1]</a:t>
            </a:r>
            <a:endParaRPr lang="en-US" dirty="0"/>
          </a:p>
          <a:p>
            <a:r>
              <a:rPr lang="en-US" dirty="0"/>
              <a:t>FP computation approaches </a:t>
            </a:r>
            <a:r>
              <a:rPr lang="en-US" dirty="0" err="1"/>
              <a:t>Landauer</a:t>
            </a:r>
            <a:r>
              <a:rPr lang="en-US" dirty="0"/>
              <a:t> limit (3e-21 J) [2]</a:t>
            </a:r>
          </a:p>
          <a:p>
            <a:pPr lvl="1"/>
            <a:r>
              <a:rPr lang="en-US" dirty="0"/>
              <a:t>Assuming all bits are switched in 32 bit FP, ~0.2aJ (</a:t>
            </a:r>
            <a:r>
              <a:rPr lang="en-US" dirty="0" err="1"/>
              <a:t>atto</a:t>
            </a:r>
            <a:r>
              <a:rPr lang="en-US" dirty="0"/>
              <a:t> Joules = 10e-6pJ)</a:t>
            </a:r>
          </a:p>
          <a:p>
            <a:r>
              <a:rPr lang="en-US" dirty="0"/>
              <a:t>Electrical data movement suffers from resistance</a:t>
            </a:r>
          </a:p>
          <a:p>
            <a:pPr lvl="1"/>
            <a:r>
              <a:rPr lang="en-US" dirty="0"/>
              <a:t>Heat loss: ~ </a:t>
            </a:r>
            <a:r>
              <a:rPr lang="en-US" dirty="0" err="1"/>
              <a:t>resistancy</a:t>
            </a:r>
            <a:r>
              <a:rPr lang="en-US" dirty="0"/>
              <a:t> * length / cross-section-area</a:t>
            </a:r>
          </a:p>
          <a:p>
            <a:r>
              <a:rPr lang="en-US" dirty="0">
                <a:sym typeface="Wingdings" panose="05000000000000000000" pitchFamily="2" charset="2"/>
              </a:rPr>
              <a:t> process shrinkage benefits computation energy but increases communication energy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3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D (Hintergrundbild)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46634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620714"/>
            <a:ext cx="11328397" cy="465726"/>
          </a:xfrm>
          <a:noFill/>
          <a:ln>
            <a:noFill/>
          </a:ln>
        </p:spPr>
        <p:txBody>
          <a:bodyPr lIns="144000" tIns="108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3" y="1063259"/>
            <a:ext cx="11328399" cy="960809"/>
          </a:xfrm>
          <a:noFill/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pic>
        <p:nvPicPr>
          <p:cNvPr id="12" name="Bild 18" descr="g_eth_logo_kurz_neg_Schutzraum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621226" cy="264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48" y="4545124"/>
            <a:ext cx="6208046" cy="2808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50" y="85920"/>
            <a:ext cx="990602" cy="28041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092444" y="26813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spcl.inf.ethz.ch</a:t>
            </a:r>
          </a:p>
        </p:txBody>
      </p:sp>
      <p:pic>
        <p:nvPicPr>
          <p:cNvPr id="14" name="Picture 2" descr="X:\pubs\2013\einfuehrungsvorlesung\twitter-bird-dark-bgs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1885" y="169053"/>
            <a:ext cx="256032" cy="25603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 userDrawn="1"/>
        </p:nvSpPr>
        <p:spPr>
          <a:xfrm>
            <a:off x="10345718" y="179213"/>
            <a:ext cx="7649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@spcl_eth</a:t>
            </a:r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1344" y="1352554"/>
            <a:ext cx="11773308" cy="4895846"/>
          </a:xfrm>
        </p:spPr>
        <p:txBody>
          <a:bodyPr/>
          <a:lstStyle>
            <a:lvl1pPr>
              <a:defRPr sz="2000" b="1"/>
            </a:lvl1pPr>
            <a:lvl2pPr>
              <a:buClrTx/>
              <a:buFont typeface="Wingdings" pitchFamily="2" charset="2"/>
              <a:buChar char="§"/>
              <a:defRPr sz="1800"/>
            </a:lvl2pPr>
            <a:lvl3pPr>
              <a:buNone/>
              <a:defRPr i="1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  <a:endParaRPr lang="de-CH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03596" y="2024068"/>
            <a:ext cx="567638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23992" y="2024068"/>
            <a:ext cx="5945503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92024" y="533400"/>
            <a:ext cx="11777472" cy="533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  <a:endParaRPr lang="de-CH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92024" y="533400"/>
            <a:ext cx="11777472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4563876"/>
            <a:ext cx="11328400" cy="1673412"/>
          </a:xfrm>
          <a:solidFill>
            <a:schemeClr val="bg2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583501" y="6308726"/>
            <a:ext cx="816091" cy="4683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9025" r="112" b="21320"/>
          <a:stretch/>
        </p:blipFill>
        <p:spPr>
          <a:xfrm>
            <a:off x="431800" y="620713"/>
            <a:ext cx="11328400" cy="28082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3429000"/>
            <a:ext cx="11328400" cy="1152128"/>
          </a:xfrm>
          <a:solidFill>
            <a:schemeClr val="bg2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8197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01698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466344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416803" y="6389688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836400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1349376"/>
            <a:ext cx="11311917" cy="51276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533400"/>
            <a:ext cx="11328400" cy="533400"/>
          </a:xfrm>
          <a:prstGeom prst="rect">
            <a:avLst/>
          </a:prstGeom>
          <a:solidFill>
            <a:schemeClr val="bg1"/>
          </a:solidFill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466344"/>
          </a:xfrm>
          <a:prstGeom prst="rect">
            <a:avLst/>
          </a:prstGeom>
        </p:spPr>
      </p:pic>
      <p:pic>
        <p:nvPicPr>
          <p:cNvPr id="16" name="Bild 18" descr="g_eth_logo_kurz_neg_Schutzraum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768" y="142430"/>
            <a:ext cx="1331052" cy="217123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9552384" y="32236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spcl.inf.ethz.ch</a:t>
            </a:r>
          </a:p>
        </p:txBody>
      </p:sp>
      <p:pic>
        <p:nvPicPr>
          <p:cNvPr id="20" name="Picture 2" descr="X:\pubs\2013\einfuehrungsvorlesung\twitter-bird-dark-bgs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21505" y="194796"/>
            <a:ext cx="256032" cy="25603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 userDrawn="1"/>
        </p:nvSpPr>
        <p:spPr>
          <a:xfrm>
            <a:off x="9805658" y="184636"/>
            <a:ext cx="7649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@spcl_eth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332" y="-82296"/>
            <a:ext cx="1782311" cy="648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2" r:id="rId2"/>
    <p:sldLayoutId id="2147483683" r:id="rId3"/>
    <p:sldLayoutId id="2147483684" r:id="rId4"/>
    <p:sldLayoutId id="2147483685" r:id="rId5"/>
    <p:sldLayoutId id="2147483678" r:id="rId6"/>
    <p:sldLayoutId id="2147483689" r:id="rId7"/>
    <p:sldLayoutId id="2147483690" r:id="rId8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Tx/>
        <a:buFont typeface="Wingdings" pitchFamily="2" charset="2"/>
        <a:buChar char="§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None/>
        <a:defRPr sz="1800" b="0" i="1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3" Type="http://schemas.openxmlformats.org/officeDocument/2006/relationships/image" Target="../media/image10.png"/><Relationship Id="rId21" Type="http://schemas.openxmlformats.org/officeDocument/2006/relationships/image" Target="../media/image26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19" Type="http://schemas.openxmlformats.org/officeDocument/2006/relationships/image" Target="../media/image68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4.png"/><Relationship Id="rId3" Type="http://schemas.openxmlformats.org/officeDocument/2006/relationships/image" Target="../media/image340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81.png"/><Relationship Id="rId5" Type="http://schemas.openxmlformats.org/officeDocument/2006/relationships/image" Target="../media/image2.png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111.pn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7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0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cl.inf.ethz.ch/DAPP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9.jpeg"/><Relationship Id="rId7" Type="http://schemas.openxmlformats.org/officeDocument/2006/relationships/image" Target="../media/image11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0.png"/><Relationship Id="rId9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BFCC83-A8CE-43AE-A936-375BE3BB6A67}"/>
              </a:ext>
            </a:extLst>
          </p:cNvPr>
          <p:cNvSpPr txBox="1"/>
          <p:nvPr/>
        </p:nvSpPr>
        <p:spPr>
          <a:xfrm>
            <a:off x="1" y="1880828"/>
            <a:ext cx="12192000" cy="1200329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contributions by Tommaso </a:t>
            </a:r>
            <a:r>
              <a:rPr lang="en-US" dirty="0" err="1">
                <a:solidFill>
                  <a:schemeClr val="tx1"/>
                </a:solidFill>
              </a:rPr>
              <a:t>Bonato</a:t>
            </a:r>
            <a:r>
              <a:rPr lang="en-US" dirty="0">
                <a:solidFill>
                  <a:schemeClr val="tx1"/>
                </a:solidFill>
              </a:rPr>
              <a:t>, Daniele De Sensi, Salvatore Di Girolamo, </a:t>
            </a:r>
            <a:r>
              <a:rPr lang="en-US" dirty="0" err="1">
                <a:solidFill>
                  <a:schemeClr val="tx1"/>
                </a:solidFill>
              </a:rPr>
              <a:t>Shigang</a:t>
            </a:r>
            <a:r>
              <a:rPr lang="en-US" dirty="0">
                <a:solidFill>
                  <a:schemeClr val="tx1"/>
                </a:solidFill>
              </a:rPr>
              <a:t> Li, </a:t>
            </a:r>
            <a:r>
              <a:rPr lang="en-US" dirty="0">
                <a:solidFill>
                  <a:schemeClr val="bg2"/>
                </a:solidFill>
              </a:rPr>
              <a:t>Marco Heddes, Jon Belk, Deepak Goel, </a:t>
            </a:r>
          </a:p>
          <a:p>
            <a:r>
              <a:rPr lang="en-US" dirty="0">
                <a:solidFill>
                  <a:schemeClr val="bg2"/>
                </a:solidFill>
              </a:rPr>
              <a:t>Miguel Castro, Steve Scott, Thomas Haener, Matthias Troyer </a:t>
            </a:r>
            <a:r>
              <a:rPr lang="en-US" dirty="0"/>
              <a:t>Tal Ben-Nun, Alexandros </a:t>
            </a:r>
            <a:r>
              <a:rPr lang="en-US" dirty="0" err="1"/>
              <a:t>Ziogas</a:t>
            </a:r>
            <a:r>
              <a:rPr lang="en-US" dirty="0"/>
              <a:t>, Johannes de Fine Licht, Tiziano de Matteis, Timo Schneider, Andreas </a:t>
            </a:r>
            <a:r>
              <a:rPr lang="en-US" dirty="0" err="1"/>
              <a:t>Kuster</a:t>
            </a:r>
            <a:r>
              <a:rPr lang="en-US" dirty="0"/>
              <a:t>, Manuel Burger, Philip Schaad, </a:t>
            </a:r>
            <a:br>
              <a:rPr lang="en-US" dirty="0"/>
            </a:br>
            <a:r>
              <a:rPr lang="en-US" dirty="0"/>
              <a:t>Dominic Hofer and the whole DAPP team @ SPCL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CDC971D-65E5-4EDD-8C83-E0CAC11E4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1081" y="2492896"/>
            <a:ext cx="4260314" cy="42603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CAFB1-08EE-432C-BD3B-B9B714D701FF}"/>
              </a:ext>
            </a:extLst>
          </p:cNvPr>
          <p:cNvSpPr txBox="1"/>
          <p:nvPr/>
        </p:nvSpPr>
        <p:spPr>
          <a:xfrm>
            <a:off x="7834199" y="2492896"/>
            <a:ext cx="4250307" cy="4001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“A painting of Gdansk”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FF3631-4B70-4882-AC2B-6C120590F1CD}"/>
              </a:ext>
            </a:extLst>
          </p:cNvPr>
          <p:cNvSpPr txBox="1">
            <a:spLocks/>
          </p:cNvSpPr>
          <p:nvPr/>
        </p:nvSpPr>
        <p:spPr>
          <a:xfrm>
            <a:off x="155345" y="512676"/>
            <a:ext cx="10441155" cy="96080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1440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8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Post-Moore spatial computing: from chips to clusters.</a:t>
            </a:r>
            <a:br>
              <a:rPr lang="en-US"/>
            </a:br>
            <a:r>
              <a:rPr lang="en-US" sz="2000"/>
              <a:t>Torsten Hoefler</a:t>
            </a:r>
            <a:br>
              <a:rPr lang="en-US" sz="2000"/>
            </a:br>
            <a:r>
              <a:rPr lang="en-US" sz="2000"/>
              <a:t>Keynote at 14</a:t>
            </a:r>
            <a:r>
              <a:rPr lang="en-US" sz="2000" baseline="30000"/>
              <a:t>th</a:t>
            </a:r>
            <a:r>
              <a:rPr lang="en-US" sz="2000"/>
              <a:t> International Conference on Parallel Processing and Applied Mathematics</a:t>
            </a:r>
            <a:br>
              <a:rPr lang="en-US" sz="2000"/>
            </a:br>
            <a:r>
              <a:rPr lang="en-US" sz="2000"/>
              <a:t>Sept. 2022, Gdansk, Poland</a:t>
            </a:r>
            <a:endParaRPr lang="de-DE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12F4BF-1403-4294-A8B7-82242C96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0B3E06-825F-4A02-9CC1-2B232584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characteristics of 3D parallelism in Deep Learning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D25C084-5EC8-4C51-A0EA-CB34CC980EB5}"/>
              </a:ext>
            </a:extLst>
          </p:cNvPr>
          <p:cNvSpPr txBox="1">
            <a:spLocks/>
          </p:cNvSpPr>
          <p:nvPr/>
        </p:nvSpPr>
        <p:spPr>
          <a:xfrm>
            <a:off x="480506" y="447549"/>
            <a:ext cx="11465687" cy="61334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FE5FF"/>
              </a:buClr>
              <a:buFont typeface="+mj-lt"/>
              <a:buNone/>
              <a:defRPr sz="2800" b="1" i="0" kern="1200">
                <a:solidFill>
                  <a:schemeClr val="tx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4FE5FF"/>
              </a:buClr>
              <a:buSzTx/>
              <a:buFont typeface="+mj-lt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EB13ED-71D1-41B8-B514-6B99F18450E7}"/>
              </a:ext>
            </a:extLst>
          </p:cNvPr>
          <p:cNvSpPr txBox="1"/>
          <p:nvPr/>
        </p:nvSpPr>
        <p:spPr>
          <a:xfrm>
            <a:off x="-63048" y="6632800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 et. al.: </a:t>
            </a: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HammingMesh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A Network Topology for Large-Scale Deep Learning, SC22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FFD686-5FFF-42D5-A7BA-BAA76FB836BA}"/>
              </a:ext>
            </a:extLst>
          </p:cNvPr>
          <p:cNvGrpSpPr/>
          <p:nvPr/>
        </p:nvGrpSpPr>
        <p:grpSpPr>
          <a:xfrm>
            <a:off x="317836" y="1331202"/>
            <a:ext cx="3461702" cy="1999063"/>
            <a:chOff x="498061" y="1371109"/>
            <a:chExt cx="2501802" cy="13742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0C1E49-66B2-46FB-A3A0-CCFC45577727}"/>
                </a:ext>
              </a:extLst>
            </p:cNvPr>
            <p:cNvGrpSpPr/>
            <p:nvPr/>
          </p:nvGrpSpPr>
          <p:grpSpPr>
            <a:xfrm>
              <a:off x="1430143" y="1457242"/>
              <a:ext cx="1569720" cy="1059180"/>
              <a:chOff x="609600" y="1897380"/>
              <a:chExt cx="1569720" cy="1059180"/>
            </a:xfrm>
          </p:grpSpPr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B692060A-66E7-49F6-8BC8-989C59FD2EF0}"/>
                  </a:ext>
                </a:extLst>
              </p:cNvPr>
              <p:cNvSpPr/>
              <p:nvPr/>
            </p:nvSpPr>
            <p:spPr>
              <a:xfrm>
                <a:off x="609600" y="1897380"/>
                <a:ext cx="1569720" cy="1059180"/>
              </a:xfrm>
              <a:prstGeom prst="roundRect">
                <a:avLst/>
              </a:prstGeom>
              <a:pattFill prst="wdUpDiag">
                <a:fgClr>
                  <a:srgbClr val="4472C4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3B0903B7-5243-4047-9599-5B072306E6E2}"/>
                  </a:ext>
                </a:extLst>
              </p:cNvPr>
              <p:cNvSpPr/>
              <p:nvPr/>
            </p:nvSpPr>
            <p:spPr>
              <a:xfrm>
                <a:off x="753250" y="198318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6EDFCA64-45AA-486F-8D41-DF06426C9DA9}"/>
                  </a:ext>
                </a:extLst>
              </p:cNvPr>
              <p:cNvSpPr/>
              <p:nvPr/>
            </p:nvSpPr>
            <p:spPr>
              <a:xfrm>
                <a:off x="753250" y="216515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31636B6F-508A-4BA1-8608-7B4622BA68E0}"/>
                  </a:ext>
                </a:extLst>
              </p:cNvPr>
              <p:cNvSpPr/>
              <p:nvPr/>
            </p:nvSpPr>
            <p:spPr>
              <a:xfrm>
                <a:off x="753250" y="234712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AA31DAEC-37EA-43C7-BA15-231F60EF3FE2}"/>
                  </a:ext>
                </a:extLst>
              </p:cNvPr>
              <p:cNvSpPr/>
              <p:nvPr/>
            </p:nvSpPr>
            <p:spPr>
              <a:xfrm>
                <a:off x="753250" y="2529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5CC5F746-69B8-471B-BDB0-A5CFFCCD1804}"/>
                  </a:ext>
                </a:extLst>
              </p:cNvPr>
              <p:cNvSpPr/>
              <p:nvPr/>
            </p:nvSpPr>
            <p:spPr>
              <a:xfrm>
                <a:off x="753250" y="2711068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2D83483-496D-4FFB-B2D8-C25C391889C5}"/>
                  </a:ext>
                </a:extLst>
              </p:cNvPr>
              <p:cNvSpPr/>
              <p:nvPr/>
            </p:nvSpPr>
            <p:spPr>
              <a:xfrm>
                <a:off x="1927964" y="2165160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392CCF8-F4EB-4673-9C9A-1FC27A9AD14A}"/>
                  </a:ext>
                </a:extLst>
              </p:cNvPr>
              <p:cNvSpPr/>
              <p:nvPr/>
            </p:nvSpPr>
            <p:spPr>
              <a:xfrm>
                <a:off x="1927964" y="2347130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0C890CF-E9C5-478F-92A2-A30CEA04D8AA}"/>
                  </a:ext>
                </a:extLst>
              </p:cNvPr>
              <p:cNvSpPr/>
              <p:nvPr/>
            </p:nvSpPr>
            <p:spPr>
              <a:xfrm>
                <a:off x="1927964" y="2529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03FF3A10-DB73-47FA-BC0F-D443B6D3F046}"/>
                  </a:ext>
                </a:extLst>
              </p:cNvPr>
              <p:cNvCxnSpPr>
                <a:cxnSpLocks/>
                <a:endCxn id="147" idx="2"/>
              </p:cNvCxnSpPr>
              <p:nvPr/>
            </p:nvCxnSpPr>
            <p:spPr>
              <a:xfrm>
                <a:off x="1731494" y="2060172"/>
                <a:ext cx="196470" cy="18197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B0EBB7FE-96C2-49AC-A073-4368BC45B852}"/>
                  </a:ext>
                </a:extLst>
              </p:cNvPr>
              <p:cNvCxnSpPr>
                <a:cxnSpLocks/>
                <a:endCxn id="147" idx="2"/>
              </p:cNvCxnSpPr>
              <p:nvPr/>
            </p:nvCxnSpPr>
            <p:spPr>
              <a:xfrm>
                <a:off x="1731494" y="2242142"/>
                <a:ext cx="196470" cy="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82D3226-2695-4E2A-9B3C-585D2F374D75}"/>
                  </a:ext>
                </a:extLst>
              </p:cNvPr>
              <p:cNvCxnSpPr>
                <a:cxnSpLocks/>
                <a:endCxn id="147" idx="2"/>
              </p:cNvCxnSpPr>
              <p:nvPr/>
            </p:nvCxnSpPr>
            <p:spPr>
              <a:xfrm flipV="1">
                <a:off x="1731494" y="2242143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91A414FA-CD65-4FD2-9427-C6E81C77914B}"/>
                  </a:ext>
                </a:extLst>
              </p:cNvPr>
              <p:cNvCxnSpPr>
                <a:cxnSpLocks/>
                <a:endCxn id="147" idx="2"/>
              </p:cNvCxnSpPr>
              <p:nvPr/>
            </p:nvCxnSpPr>
            <p:spPr>
              <a:xfrm flipV="1">
                <a:off x="1731494" y="2242143"/>
                <a:ext cx="196470" cy="36393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39D0F8C-4DF2-47E0-93D1-3D2D66FFB138}"/>
                  </a:ext>
                </a:extLst>
              </p:cNvPr>
              <p:cNvCxnSpPr>
                <a:cxnSpLocks/>
                <a:endCxn id="147" idx="2"/>
              </p:cNvCxnSpPr>
              <p:nvPr/>
            </p:nvCxnSpPr>
            <p:spPr>
              <a:xfrm flipV="1">
                <a:off x="1731494" y="2242143"/>
                <a:ext cx="196470" cy="545908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3C164FB-C6BD-471D-B8E8-30DD23A8C4BB}"/>
                  </a:ext>
                </a:extLst>
              </p:cNvPr>
              <p:cNvCxnSpPr>
                <a:cxnSpLocks/>
                <a:endCxn id="148" idx="2"/>
              </p:cNvCxnSpPr>
              <p:nvPr/>
            </p:nvCxnSpPr>
            <p:spPr>
              <a:xfrm>
                <a:off x="1731494" y="2060172"/>
                <a:ext cx="196470" cy="36394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864FAD8B-1D06-4972-AAF2-C3C36E02B7CF}"/>
                  </a:ext>
                </a:extLst>
              </p:cNvPr>
              <p:cNvCxnSpPr>
                <a:cxnSpLocks/>
                <a:endCxn id="148" idx="2"/>
              </p:cNvCxnSpPr>
              <p:nvPr/>
            </p:nvCxnSpPr>
            <p:spPr>
              <a:xfrm>
                <a:off x="1731494" y="2242142"/>
                <a:ext cx="196470" cy="18197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5B25318C-35C2-423B-B409-43DFF6B109C5}"/>
                  </a:ext>
                </a:extLst>
              </p:cNvPr>
              <p:cNvCxnSpPr>
                <a:cxnSpLocks/>
                <a:endCxn id="148" idx="2"/>
              </p:cNvCxnSpPr>
              <p:nvPr/>
            </p:nvCxnSpPr>
            <p:spPr>
              <a:xfrm>
                <a:off x="1731494" y="2424112"/>
                <a:ext cx="196470" cy="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51BC6E8-80B2-4B74-AB2B-8BC8B826C243}"/>
                  </a:ext>
                </a:extLst>
              </p:cNvPr>
              <p:cNvCxnSpPr>
                <a:cxnSpLocks/>
                <a:endCxn id="148" idx="2"/>
              </p:cNvCxnSpPr>
              <p:nvPr/>
            </p:nvCxnSpPr>
            <p:spPr>
              <a:xfrm flipV="1">
                <a:off x="1731494" y="2424113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9A9DF38D-3E63-41C6-8C4A-89EDB7E8CB9A}"/>
                  </a:ext>
                </a:extLst>
              </p:cNvPr>
              <p:cNvCxnSpPr>
                <a:cxnSpLocks/>
                <a:endCxn id="148" idx="2"/>
              </p:cNvCxnSpPr>
              <p:nvPr/>
            </p:nvCxnSpPr>
            <p:spPr>
              <a:xfrm flipV="1">
                <a:off x="1731494" y="2424113"/>
                <a:ext cx="196470" cy="363938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7E35442B-932D-453F-B157-EDF224F1694E}"/>
                  </a:ext>
                </a:extLst>
              </p:cNvPr>
              <p:cNvCxnSpPr>
                <a:cxnSpLocks/>
                <a:endCxn id="149" idx="2"/>
              </p:cNvCxnSpPr>
              <p:nvPr/>
            </p:nvCxnSpPr>
            <p:spPr>
              <a:xfrm>
                <a:off x="1731494" y="2060172"/>
                <a:ext cx="196470" cy="54591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A84601EC-D10A-485A-A222-AB9FB15C6E3C}"/>
                  </a:ext>
                </a:extLst>
              </p:cNvPr>
              <p:cNvCxnSpPr>
                <a:cxnSpLocks/>
                <a:endCxn id="149" idx="2"/>
              </p:cNvCxnSpPr>
              <p:nvPr/>
            </p:nvCxnSpPr>
            <p:spPr>
              <a:xfrm>
                <a:off x="1731494" y="2242142"/>
                <a:ext cx="196470" cy="36394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EB97A33B-0F0A-4EED-888A-62028124A6CB}"/>
                  </a:ext>
                </a:extLst>
              </p:cNvPr>
              <p:cNvCxnSpPr>
                <a:cxnSpLocks/>
                <a:endCxn id="149" idx="2"/>
              </p:cNvCxnSpPr>
              <p:nvPr/>
            </p:nvCxnSpPr>
            <p:spPr>
              <a:xfrm>
                <a:off x="1731494" y="2424112"/>
                <a:ext cx="196470" cy="18197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1733926F-8CCC-41B5-8CAA-C6732A61289F}"/>
                  </a:ext>
                </a:extLst>
              </p:cNvPr>
              <p:cNvCxnSpPr>
                <a:cxnSpLocks/>
                <a:endCxn id="149" idx="2"/>
              </p:cNvCxnSpPr>
              <p:nvPr/>
            </p:nvCxnSpPr>
            <p:spPr>
              <a:xfrm>
                <a:off x="1731494" y="2606082"/>
                <a:ext cx="196470" cy="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735EDC28-3814-4B9D-8A93-1F310751BA76}"/>
                  </a:ext>
                </a:extLst>
              </p:cNvPr>
              <p:cNvCxnSpPr>
                <a:cxnSpLocks/>
                <a:endCxn id="149" idx="2"/>
              </p:cNvCxnSpPr>
              <p:nvPr/>
            </p:nvCxnSpPr>
            <p:spPr>
              <a:xfrm flipV="1">
                <a:off x="1731494" y="2606082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B22A0C90-CFC1-463A-AEB8-D2F43A536A05}"/>
                  </a:ext>
                </a:extLst>
              </p:cNvPr>
              <p:cNvSpPr/>
              <p:nvPr/>
            </p:nvSpPr>
            <p:spPr>
              <a:xfrm>
                <a:off x="1173144" y="216090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2A40FE5-A94B-43A3-A548-226FD080F8E5}"/>
                  </a:ext>
                </a:extLst>
              </p:cNvPr>
              <p:cNvSpPr/>
              <p:nvPr/>
            </p:nvSpPr>
            <p:spPr>
              <a:xfrm>
                <a:off x="1173144" y="234287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DDA33598-7541-4A72-8582-30BF8B3486A3}"/>
                  </a:ext>
                </a:extLst>
              </p:cNvPr>
              <p:cNvSpPr/>
              <p:nvPr/>
            </p:nvSpPr>
            <p:spPr>
              <a:xfrm>
                <a:off x="1173144" y="252484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28F9E3CF-A8A6-4045-A78A-7039F08E8622}"/>
                  </a:ext>
                </a:extLst>
              </p:cNvPr>
              <p:cNvSpPr/>
              <p:nvPr/>
            </p:nvSpPr>
            <p:spPr>
              <a:xfrm>
                <a:off x="1593038" y="198318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8E9887E9-0CBF-4B3A-92BF-F6E9B125299E}"/>
                  </a:ext>
                </a:extLst>
              </p:cNvPr>
              <p:cNvSpPr/>
              <p:nvPr/>
            </p:nvSpPr>
            <p:spPr>
              <a:xfrm>
                <a:off x="1593038" y="216515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C7AFD85E-5F33-478E-A898-24FBAE341C80}"/>
                  </a:ext>
                </a:extLst>
              </p:cNvPr>
              <p:cNvSpPr/>
              <p:nvPr/>
            </p:nvSpPr>
            <p:spPr>
              <a:xfrm>
                <a:off x="1593038" y="234712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C468AD21-F741-43BC-B0B6-251DAE95A710}"/>
                  </a:ext>
                </a:extLst>
              </p:cNvPr>
              <p:cNvSpPr/>
              <p:nvPr/>
            </p:nvSpPr>
            <p:spPr>
              <a:xfrm>
                <a:off x="1593038" y="2529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5C189CD2-A84F-4E53-A1BC-AFB5D05D1847}"/>
                  </a:ext>
                </a:extLst>
              </p:cNvPr>
              <p:cNvSpPr/>
              <p:nvPr/>
            </p:nvSpPr>
            <p:spPr>
              <a:xfrm>
                <a:off x="1593038" y="2711068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BEC34C7-14B8-4693-9CF6-66D2B4D6EAE2}"/>
                  </a:ext>
                </a:extLst>
              </p:cNvPr>
              <p:cNvCxnSpPr>
                <a:cxnSpLocks/>
                <a:stCxn id="142" idx="6"/>
                <a:endCxn id="165" idx="2"/>
              </p:cNvCxnSpPr>
              <p:nvPr/>
            </p:nvCxnSpPr>
            <p:spPr>
              <a:xfrm>
                <a:off x="903648" y="206017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D79705CE-19C7-48A5-8BD3-33418634BC94}"/>
                  </a:ext>
                </a:extLst>
              </p:cNvPr>
              <p:cNvCxnSpPr>
                <a:cxnSpLocks/>
                <a:stCxn id="142" idx="6"/>
                <a:endCxn id="166" idx="2"/>
              </p:cNvCxnSpPr>
              <p:nvPr/>
            </p:nvCxnSpPr>
            <p:spPr>
              <a:xfrm>
                <a:off x="903648" y="206017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A58F0FC8-9CFA-4BC7-8F26-23C23E90A0E3}"/>
                  </a:ext>
                </a:extLst>
              </p:cNvPr>
              <p:cNvCxnSpPr>
                <a:cxnSpLocks/>
                <a:stCxn id="142" idx="6"/>
                <a:endCxn id="167" idx="2"/>
              </p:cNvCxnSpPr>
              <p:nvPr/>
            </p:nvCxnSpPr>
            <p:spPr>
              <a:xfrm>
                <a:off x="903648" y="2060172"/>
                <a:ext cx="269496" cy="5416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21834B5E-2715-454C-A21C-FE2E0747D5B0}"/>
                  </a:ext>
                </a:extLst>
              </p:cNvPr>
              <p:cNvCxnSpPr>
                <a:cxnSpLocks/>
                <a:stCxn id="143" idx="6"/>
                <a:endCxn id="165" idx="2"/>
              </p:cNvCxnSpPr>
              <p:nvPr/>
            </p:nvCxnSpPr>
            <p:spPr>
              <a:xfrm flipV="1">
                <a:off x="903648" y="223788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CEC7E1D3-9F7F-49A1-843E-29FFB46D4167}"/>
                  </a:ext>
                </a:extLst>
              </p:cNvPr>
              <p:cNvCxnSpPr>
                <a:cxnSpLocks/>
                <a:stCxn id="143" idx="6"/>
                <a:endCxn id="166" idx="2"/>
              </p:cNvCxnSpPr>
              <p:nvPr/>
            </p:nvCxnSpPr>
            <p:spPr>
              <a:xfrm>
                <a:off x="903648" y="224214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8F4B020-9753-403C-9B39-5A958D8D60AF}"/>
                  </a:ext>
                </a:extLst>
              </p:cNvPr>
              <p:cNvCxnSpPr>
                <a:cxnSpLocks/>
                <a:stCxn id="143" idx="6"/>
                <a:endCxn id="167" idx="2"/>
              </p:cNvCxnSpPr>
              <p:nvPr/>
            </p:nvCxnSpPr>
            <p:spPr>
              <a:xfrm>
                <a:off x="903648" y="224214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F0FDA56D-4B37-449C-9230-42E66BACDA6B}"/>
                  </a:ext>
                </a:extLst>
              </p:cNvPr>
              <p:cNvCxnSpPr>
                <a:cxnSpLocks/>
                <a:stCxn id="144" idx="6"/>
                <a:endCxn id="165" idx="2"/>
              </p:cNvCxnSpPr>
              <p:nvPr/>
            </p:nvCxnSpPr>
            <p:spPr>
              <a:xfrm flipV="1">
                <a:off x="903648" y="223788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97C88CBB-985E-49AD-BAB2-E54F373D9D69}"/>
                  </a:ext>
                </a:extLst>
              </p:cNvPr>
              <p:cNvCxnSpPr>
                <a:cxnSpLocks/>
                <a:stCxn id="144" idx="6"/>
                <a:endCxn id="166" idx="2"/>
              </p:cNvCxnSpPr>
              <p:nvPr/>
            </p:nvCxnSpPr>
            <p:spPr>
              <a:xfrm flipV="1">
                <a:off x="903648" y="241985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2114657F-D536-4545-B2E3-AB8A77992A63}"/>
                  </a:ext>
                </a:extLst>
              </p:cNvPr>
              <p:cNvCxnSpPr>
                <a:cxnSpLocks/>
                <a:stCxn id="144" idx="6"/>
                <a:endCxn id="167" idx="2"/>
              </p:cNvCxnSpPr>
              <p:nvPr/>
            </p:nvCxnSpPr>
            <p:spPr>
              <a:xfrm>
                <a:off x="903648" y="242411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11B52CDC-342C-4329-89A2-F8AC992498CF}"/>
                  </a:ext>
                </a:extLst>
              </p:cNvPr>
              <p:cNvCxnSpPr>
                <a:cxnSpLocks/>
                <a:stCxn id="145" idx="6"/>
                <a:endCxn id="165" idx="2"/>
              </p:cNvCxnSpPr>
              <p:nvPr/>
            </p:nvCxnSpPr>
            <p:spPr>
              <a:xfrm flipV="1">
                <a:off x="903648" y="2237887"/>
                <a:ext cx="269496" cy="36819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6524F6D4-3F09-438F-932B-E30D22B79D29}"/>
                  </a:ext>
                </a:extLst>
              </p:cNvPr>
              <p:cNvCxnSpPr>
                <a:cxnSpLocks/>
                <a:stCxn id="145" idx="6"/>
                <a:endCxn id="166" idx="2"/>
              </p:cNvCxnSpPr>
              <p:nvPr/>
            </p:nvCxnSpPr>
            <p:spPr>
              <a:xfrm flipV="1">
                <a:off x="903648" y="241985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CC4AA87-320B-4DC0-B2B5-C53908A4F3E1}"/>
                  </a:ext>
                </a:extLst>
              </p:cNvPr>
              <p:cNvCxnSpPr>
                <a:cxnSpLocks/>
                <a:stCxn id="145" idx="6"/>
                <a:endCxn id="167" idx="2"/>
              </p:cNvCxnSpPr>
              <p:nvPr/>
            </p:nvCxnSpPr>
            <p:spPr>
              <a:xfrm flipV="1">
                <a:off x="903648" y="260182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A13BBCAF-32AC-4591-BEB8-FDF60F97E4F5}"/>
                  </a:ext>
                </a:extLst>
              </p:cNvPr>
              <p:cNvCxnSpPr>
                <a:cxnSpLocks/>
                <a:stCxn id="146" idx="6"/>
                <a:endCxn id="165" idx="2"/>
              </p:cNvCxnSpPr>
              <p:nvPr/>
            </p:nvCxnSpPr>
            <p:spPr>
              <a:xfrm flipV="1">
                <a:off x="903648" y="2237887"/>
                <a:ext cx="269496" cy="55016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BE9B74F2-1443-40E8-B9B5-39B205B88EF2}"/>
                  </a:ext>
                </a:extLst>
              </p:cNvPr>
              <p:cNvCxnSpPr>
                <a:cxnSpLocks/>
                <a:stCxn id="146" idx="6"/>
                <a:endCxn id="166" idx="2"/>
              </p:cNvCxnSpPr>
              <p:nvPr/>
            </p:nvCxnSpPr>
            <p:spPr>
              <a:xfrm flipV="1">
                <a:off x="903648" y="2419857"/>
                <a:ext cx="269496" cy="36819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2C854EEC-844D-49A5-9031-4B07279E9D66}"/>
                  </a:ext>
                </a:extLst>
              </p:cNvPr>
              <p:cNvCxnSpPr>
                <a:cxnSpLocks/>
                <a:stCxn id="146" idx="6"/>
                <a:endCxn id="167" idx="2"/>
              </p:cNvCxnSpPr>
              <p:nvPr/>
            </p:nvCxnSpPr>
            <p:spPr>
              <a:xfrm flipV="1">
                <a:off x="903648" y="2601827"/>
                <a:ext cx="269496" cy="18622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AA68C74-0AF7-4EB4-B346-E260EE8BE197}"/>
                  </a:ext>
                </a:extLst>
              </p:cNvPr>
              <p:cNvCxnSpPr>
                <a:cxnSpLocks/>
                <a:stCxn id="165" idx="6"/>
                <a:endCxn id="168" idx="2"/>
              </p:cNvCxnSpPr>
              <p:nvPr/>
            </p:nvCxnSpPr>
            <p:spPr>
              <a:xfrm flipV="1">
                <a:off x="1323542" y="206017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8B345ABE-79C2-46FB-96FF-D2992999BA04}"/>
                  </a:ext>
                </a:extLst>
              </p:cNvPr>
              <p:cNvCxnSpPr>
                <a:cxnSpLocks/>
                <a:stCxn id="165" idx="6"/>
                <a:endCxn id="169" idx="2"/>
              </p:cNvCxnSpPr>
              <p:nvPr/>
            </p:nvCxnSpPr>
            <p:spPr>
              <a:xfrm>
                <a:off x="1323542" y="223788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4B60A08-0A1F-4CB2-A8E8-3BE71249EBA3}"/>
                  </a:ext>
                </a:extLst>
              </p:cNvPr>
              <p:cNvCxnSpPr>
                <a:cxnSpLocks/>
                <a:stCxn id="165" idx="6"/>
                <a:endCxn id="170" idx="2"/>
              </p:cNvCxnSpPr>
              <p:nvPr/>
            </p:nvCxnSpPr>
            <p:spPr>
              <a:xfrm>
                <a:off x="1323542" y="223788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914105FC-1E26-4E77-8EA9-E8B16B11DB0D}"/>
                  </a:ext>
                </a:extLst>
              </p:cNvPr>
              <p:cNvCxnSpPr>
                <a:cxnSpLocks/>
                <a:stCxn id="165" idx="6"/>
                <a:endCxn id="171" idx="2"/>
              </p:cNvCxnSpPr>
              <p:nvPr/>
            </p:nvCxnSpPr>
            <p:spPr>
              <a:xfrm>
                <a:off x="1323542" y="2237887"/>
                <a:ext cx="269496" cy="36819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FC05223D-E207-46E3-B816-519660AAF67B}"/>
                  </a:ext>
                </a:extLst>
              </p:cNvPr>
              <p:cNvCxnSpPr>
                <a:cxnSpLocks/>
                <a:stCxn id="166" idx="6"/>
                <a:endCxn id="168" idx="2"/>
              </p:cNvCxnSpPr>
              <p:nvPr/>
            </p:nvCxnSpPr>
            <p:spPr>
              <a:xfrm flipV="1">
                <a:off x="1323542" y="206017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11A9BE64-8BAD-4F12-A244-B048B751583B}"/>
                  </a:ext>
                </a:extLst>
              </p:cNvPr>
              <p:cNvCxnSpPr>
                <a:cxnSpLocks/>
                <a:stCxn id="166" idx="6"/>
                <a:endCxn id="169" idx="2"/>
              </p:cNvCxnSpPr>
              <p:nvPr/>
            </p:nvCxnSpPr>
            <p:spPr>
              <a:xfrm flipV="1">
                <a:off x="1323542" y="224214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418A739D-1C1C-4E54-865D-E28511342EA0}"/>
                  </a:ext>
                </a:extLst>
              </p:cNvPr>
              <p:cNvCxnSpPr>
                <a:cxnSpLocks/>
                <a:stCxn id="165" idx="6"/>
                <a:endCxn id="172" idx="2"/>
              </p:cNvCxnSpPr>
              <p:nvPr/>
            </p:nvCxnSpPr>
            <p:spPr>
              <a:xfrm>
                <a:off x="1323542" y="2237887"/>
                <a:ext cx="269496" cy="55016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EF1C0F22-563E-42ED-95F7-7D573D2657D3}"/>
                  </a:ext>
                </a:extLst>
              </p:cNvPr>
              <p:cNvCxnSpPr>
                <a:cxnSpLocks/>
                <a:stCxn id="166" idx="6"/>
                <a:endCxn id="170" idx="2"/>
              </p:cNvCxnSpPr>
              <p:nvPr/>
            </p:nvCxnSpPr>
            <p:spPr>
              <a:xfrm>
                <a:off x="1323542" y="241985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8D44446A-C974-4C6F-ADFC-748823CEABDE}"/>
                  </a:ext>
                </a:extLst>
              </p:cNvPr>
              <p:cNvCxnSpPr>
                <a:cxnSpLocks/>
                <a:stCxn id="166" idx="6"/>
                <a:endCxn id="171" idx="2"/>
              </p:cNvCxnSpPr>
              <p:nvPr/>
            </p:nvCxnSpPr>
            <p:spPr>
              <a:xfrm>
                <a:off x="1323542" y="241985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4F8BCF7-D907-4907-9FA5-6A4E2A9DB4DF}"/>
                  </a:ext>
                </a:extLst>
              </p:cNvPr>
              <p:cNvCxnSpPr>
                <a:cxnSpLocks/>
                <a:stCxn id="166" idx="6"/>
                <a:endCxn id="172" idx="2"/>
              </p:cNvCxnSpPr>
              <p:nvPr/>
            </p:nvCxnSpPr>
            <p:spPr>
              <a:xfrm>
                <a:off x="1323542" y="2419857"/>
                <a:ext cx="269496" cy="36819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254DAE1D-B88B-475D-9E09-6EAFBBDD45ED}"/>
                  </a:ext>
                </a:extLst>
              </p:cNvPr>
              <p:cNvCxnSpPr>
                <a:cxnSpLocks/>
                <a:stCxn id="167" idx="6"/>
                <a:endCxn id="168" idx="2"/>
              </p:cNvCxnSpPr>
              <p:nvPr/>
            </p:nvCxnSpPr>
            <p:spPr>
              <a:xfrm flipV="1">
                <a:off x="1323542" y="2060172"/>
                <a:ext cx="269496" cy="5416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220A131-235E-47E7-9251-EDE38312D2CA}"/>
                  </a:ext>
                </a:extLst>
              </p:cNvPr>
              <p:cNvCxnSpPr>
                <a:cxnSpLocks/>
                <a:stCxn id="167" idx="6"/>
                <a:endCxn id="169" idx="2"/>
              </p:cNvCxnSpPr>
              <p:nvPr/>
            </p:nvCxnSpPr>
            <p:spPr>
              <a:xfrm flipV="1">
                <a:off x="1323542" y="224214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CA8E7DFB-D68A-4DB5-B46C-F9E3BA189F76}"/>
                  </a:ext>
                </a:extLst>
              </p:cNvPr>
              <p:cNvCxnSpPr>
                <a:cxnSpLocks/>
                <a:stCxn id="167" idx="6"/>
                <a:endCxn id="170" idx="2"/>
              </p:cNvCxnSpPr>
              <p:nvPr/>
            </p:nvCxnSpPr>
            <p:spPr>
              <a:xfrm flipV="1">
                <a:off x="1323542" y="242411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F51F042-9705-4064-8182-8DAE1D2B393F}"/>
                  </a:ext>
                </a:extLst>
              </p:cNvPr>
              <p:cNvCxnSpPr>
                <a:cxnSpLocks/>
                <a:stCxn id="167" idx="6"/>
                <a:endCxn id="171" idx="2"/>
              </p:cNvCxnSpPr>
              <p:nvPr/>
            </p:nvCxnSpPr>
            <p:spPr>
              <a:xfrm>
                <a:off x="1323542" y="260182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A7ACE03E-95AD-4C63-B97A-44D99E7C5DC9}"/>
                  </a:ext>
                </a:extLst>
              </p:cNvPr>
              <p:cNvCxnSpPr>
                <a:cxnSpLocks/>
                <a:stCxn id="167" idx="6"/>
                <a:endCxn id="172" idx="2"/>
              </p:cNvCxnSpPr>
              <p:nvPr/>
            </p:nvCxnSpPr>
            <p:spPr>
              <a:xfrm>
                <a:off x="1323542" y="2601827"/>
                <a:ext cx="269496" cy="18622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69ABAB-08E0-4070-8144-B2F511C67366}"/>
                </a:ext>
              </a:extLst>
            </p:cNvPr>
            <p:cNvGrpSpPr/>
            <p:nvPr/>
          </p:nvGrpSpPr>
          <p:grpSpPr>
            <a:xfrm>
              <a:off x="955152" y="1576945"/>
              <a:ext cx="1569720" cy="1059180"/>
              <a:chOff x="609600" y="1897380"/>
              <a:chExt cx="1569720" cy="1059180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6372BCD9-5FB4-44A3-A7F8-51F6EBAC4339}"/>
                  </a:ext>
                </a:extLst>
              </p:cNvPr>
              <p:cNvSpPr/>
              <p:nvPr/>
            </p:nvSpPr>
            <p:spPr>
              <a:xfrm>
                <a:off x="609600" y="1897380"/>
                <a:ext cx="1569720" cy="1059180"/>
              </a:xfrm>
              <a:prstGeom prst="roundRect">
                <a:avLst/>
              </a:prstGeom>
              <a:pattFill prst="wdUpDiag">
                <a:fgClr>
                  <a:srgbClr val="ED7D31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48A23B6-1385-4D0F-A800-3580DC01B6C7}"/>
                  </a:ext>
                </a:extLst>
              </p:cNvPr>
              <p:cNvSpPr/>
              <p:nvPr/>
            </p:nvSpPr>
            <p:spPr>
              <a:xfrm>
                <a:off x="753250" y="198318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D841316D-C8AA-4AB6-AAC4-948E6254BF1B}"/>
                  </a:ext>
                </a:extLst>
              </p:cNvPr>
              <p:cNvSpPr/>
              <p:nvPr/>
            </p:nvSpPr>
            <p:spPr>
              <a:xfrm>
                <a:off x="753250" y="216515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AFE0819-DB8E-4ECB-93FB-7E00D441D08E}"/>
                  </a:ext>
                </a:extLst>
              </p:cNvPr>
              <p:cNvSpPr/>
              <p:nvPr/>
            </p:nvSpPr>
            <p:spPr>
              <a:xfrm>
                <a:off x="753250" y="234712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CB372F7-2B18-4D28-B564-D8ABCF5515FB}"/>
                  </a:ext>
                </a:extLst>
              </p:cNvPr>
              <p:cNvSpPr/>
              <p:nvPr/>
            </p:nvSpPr>
            <p:spPr>
              <a:xfrm>
                <a:off x="753250" y="2529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1CD6E50-B433-4D2A-A10C-7A9D4A18697F}"/>
                  </a:ext>
                </a:extLst>
              </p:cNvPr>
              <p:cNvSpPr/>
              <p:nvPr/>
            </p:nvSpPr>
            <p:spPr>
              <a:xfrm>
                <a:off x="753250" y="2711068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082C63B-9DF0-4D41-8C07-79BA15043960}"/>
                  </a:ext>
                </a:extLst>
              </p:cNvPr>
              <p:cNvSpPr/>
              <p:nvPr/>
            </p:nvSpPr>
            <p:spPr>
              <a:xfrm>
                <a:off x="1927964" y="2165160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AAC7608-5F93-44C2-9F5A-6B375DB79653}"/>
                  </a:ext>
                </a:extLst>
              </p:cNvPr>
              <p:cNvSpPr/>
              <p:nvPr/>
            </p:nvSpPr>
            <p:spPr>
              <a:xfrm>
                <a:off x="1927964" y="2347130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9AE6266-C7BB-494E-A982-29F50649BC18}"/>
                  </a:ext>
                </a:extLst>
              </p:cNvPr>
              <p:cNvSpPr/>
              <p:nvPr/>
            </p:nvSpPr>
            <p:spPr>
              <a:xfrm>
                <a:off x="1927964" y="2529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583DE84-6B2C-4BA9-B118-44A0DC443254}"/>
                  </a:ext>
                </a:extLst>
              </p:cNvPr>
              <p:cNvCxnSpPr>
                <a:cxnSpLocks/>
                <a:endCxn id="85" idx="2"/>
              </p:cNvCxnSpPr>
              <p:nvPr/>
            </p:nvCxnSpPr>
            <p:spPr>
              <a:xfrm>
                <a:off x="1731494" y="2060172"/>
                <a:ext cx="196470" cy="18197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6EED1A9C-17EC-4604-A731-3BEA29DA1643}"/>
                  </a:ext>
                </a:extLst>
              </p:cNvPr>
              <p:cNvCxnSpPr>
                <a:cxnSpLocks/>
                <a:endCxn id="85" idx="2"/>
              </p:cNvCxnSpPr>
              <p:nvPr/>
            </p:nvCxnSpPr>
            <p:spPr>
              <a:xfrm>
                <a:off x="1731494" y="2242142"/>
                <a:ext cx="196470" cy="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A8CFC4A-8516-4285-A0B3-74DA093CC5CD}"/>
                  </a:ext>
                </a:extLst>
              </p:cNvPr>
              <p:cNvCxnSpPr>
                <a:cxnSpLocks/>
                <a:endCxn id="85" idx="2"/>
              </p:cNvCxnSpPr>
              <p:nvPr/>
            </p:nvCxnSpPr>
            <p:spPr>
              <a:xfrm flipV="1">
                <a:off x="1731494" y="2242143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80F03D4-03D7-40BB-BEFA-D8F8EE8F18E9}"/>
                  </a:ext>
                </a:extLst>
              </p:cNvPr>
              <p:cNvCxnSpPr>
                <a:cxnSpLocks/>
                <a:endCxn id="85" idx="2"/>
              </p:cNvCxnSpPr>
              <p:nvPr/>
            </p:nvCxnSpPr>
            <p:spPr>
              <a:xfrm flipV="1">
                <a:off x="1731494" y="2242143"/>
                <a:ext cx="196470" cy="36393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AB6DB3E-9480-4055-B9C1-5F83DF8F5E68}"/>
                  </a:ext>
                </a:extLst>
              </p:cNvPr>
              <p:cNvCxnSpPr>
                <a:cxnSpLocks/>
                <a:endCxn id="85" idx="2"/>
              </p:cNvCxnSpPr>
              <p:nvPr/>
            </p:nvCxnSpPr>
            <p:spPr>
              <a:xfrm flipV="1">
                <a:off x="1731494" y="2242143"/>
                <a:ext cx="196470" cy="545908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7F7084C-D8B1-438F-B20A-3B7D1C008BF9}"/>
                  </a:ext>
                </a:extLst>
              </p:cNvPr>
              <p:cNvCxnSpPr>
                <a:cxnSpLocks/>
                <a:endCxn id="86" idx="2"/>
              </p:cNvCxnSpPr>
              <p:nvPr/>
            </p:nvCxnSpPr>
            <p:spPr>
              <a:xfrm>
                <a:off x="1731494" y="2060172"/>
                <a:ext cx="196470" cy="36394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D45271F-6B04-4F27-9C6F-453FEFA1AB1B}"/>
                  </a:ext>
                </a:extLst>
              </p:cNvPr>
              <p:cNvCxnSpPr>
                <a:cxnSpLocks/>
                <a:endCxn id="86" idx="2"/>
              </p:cNvCxnSpPr>
              <p:nvPr/>
            </p:nvCxnSpPr>
            <p:spPr>
              <a:xfrm>
                <a:off x="1731494" y="2242142"/>
                <a:ext cx="196470" cy="18197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D75851D-ED4C-4F02-BB66-C2641F0BDBBD}"/>
                  </a:ext>
                </a:extLst>
              </p:cNvPr>
              <p:cNvCxnSpPr>
                <a:cxnSpLocks/>
                <a:endCxn id="86" idx="2"/>
              </p:cNvCxnSpPr>
              <p:nvPr/>
            </p:nvCxnSpPr>
            <p:spPr>
              <a:xfrm>
                <a:off x="1731494" y="2424112"/>
                <a:ext cx="196470" cy="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085DB6E-F586-47A9-876A-5B116B811195}"/>
                  </a:ext>
                </a:extLst>
              </p:cNvPr>
              <p:cNvCxnSpPr>
                <a:cxnSpLocks/>
                <a:endCxn id="86" idx="2"/>
              </p:cNvCxnSpPr>
              <p:nvPr/>
            </p:nvCxnSpPr>
            <p:spPr>
              <a:xfrm flipV="1">
                <a:off x="1731494" y="2424113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59F6F94-66EF-472A-ACC2-669C1BC29390}"/>
                  </a:ext>
                </a:extLst>
              </p:cNvPr>
              <p:cNvCxnSpPr>
                <a:cxnSpLocks/>
                <a:endCxn id="86" idx="2"/>
              </p:cNvCxnSpPr>
              <p:nvPr/>
            </p:nvCxnSpPr>
            <p:spPr>
              <a:xfrm flipV="1">
                <a:off x="1731494" y="2424113"/>
                <a:ext cx="196470" cy="363938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C7D2BE0-41A1-497F-9BF3-A56D3C3C35D2}"/>
                  </a:ext>
                </a:extLst>
              </p:cNvPr>
              <p:cNvCxnSpPr>
                <a:cxnSpLocks/>
                <a:endCxn id="87" idx="2"/>
              </p:cNvCxnSpPr>
              <p:nvPr/>
            </p:nvCxnSpPr>
            <p:spPr>
              <a:xfrm>
                <a:off x="1731494" y="2060172"/>
                <a:ext cx="196470" cy="54591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2F48D5B-247D-4F09-AC47-8A7EE9A2C6C0}"/>
                  </a:ext>
                </a:extLst>
              </p:cNvPr>
              <p:cNvCxnSpPr>
                <a:cxnSpLocks/>
                <a:endCxn id="87" idx="2"/>
              </p:cNvCxnSpPr>
              <p:nvPr/>
            </p:nvCxnSpPr>
            <p:spPr>
              <a:xfrm>
                <a:off x="1731494" y="2242142"/>
                <a:ext cx="196470" cy="36394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BB5A89E-6B08-4BA1-926B-C8FE38F2A0D3}"/>
                  </a:ext>
                </a:extLst>
              </p:cNvPr>
              <p:cNvCxnSpPr>
                <a:cxnSpLocks/>
                <a:endCxn id="87" idx="2"/>
              </p:cNvCxnSpPr>
              <p:nvPr/>
            </p:nvCxnSpPr>
            <p:spPr>
              <a:xfrm>
                <a:off x="1731494" y="2424112"/>
                <a:ext cx="196470" cy="18197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EC5F60E-7FC7-4C73-BB8A-20BEBD9099E6}"/>
                  </a:ext>
                </a:extLst>
              </p:cNvPr>
              <p:cNvCxnSpPr>
                <a:cxnSpLocks/>
                <a:endCxn id="87" idx="2"/>
              </p:cNvCxnSpPr>
              <p:nvPr/>
            </p:nvCxnSpPr>
            <p:spPr>
              <a:xfrm>
                <a:off x="1731494" y="2606082"/>
                <a:ext cx="196470" cy="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CDC1A1C-89E5-4EF0-A047-DCBA2DBCA435}"/>
                  </a:ext>
                </a:extLst>
              </p:cNvPr>
              <p:cNvCxnSpPr>
                <a:cxnSpLocks/>
                <a:endCxn id="87" idx="2"/>
              </p:cNvCxnSpPr>
              <p:nvPr/>
            </p:nvCxnSpPr>
            <p:spPr>
              <a:xfrm flipV="1">
                <a:off x="1731494" y="2606082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0391F62D-A492-4304-BD4F-F20E347825A1}"/>
                  </a:ext>
                </a:extLst>
              </p:cNvPr>
              <p:cNvSpPr/>
              <p:nvPr/>
            </p:nvSpPr>
            <p:spPr>
              <a:xfrm>
                <a:off x="1173144" y="216090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F60016A-DBCA-4197-9BB9-A03083BA6B7F}"/>
                  </a:ext>
                </a:extLst>
              </p:cNvPr>
              <p:cNvSpPr/>
              <p:nvPr/>
            </p:nvSpPr>
            <p:spPr>
              <a:xfrm>
                <a:off x="1173144" y="234287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37D32987-BB11-4A11-B199-726C812CAA17}"/>
                  </a:ext>
                </a:extLst>
              </p:cNvPr>
              <p:cNvSpPr/>
              <p:nvPr/>
            </p:nvSpPr>
            <p:spPr>
              <a:xfrm>
                <a:off x="1173144" y="252484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25BFC4C6-E52F-4EBC-AD01-D4651C09B176}"/>
                  </a:ext>
                </a:extLst>
              </p:cNvPr>
              <p:cNvSpPr/>
              <p:nvPr/>
            </p:nvSpPr>
            <p:spPr>
              <a:xfrm>
                <a:off x="1593038" y="198318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24033331-CCA4-4264-A72B-05C6D12B5379}"/>
                  </a:ext>
                </a:extLst>
              </p:cNvPr>
              <p:cNvSpPr/>
              <p:nvPr/>
            </p:nvSpPr>
            <p:spPr>
              <a:xfrm>
                <a:off x="1593038" y="216515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57EECE30-82AB-46A2-B28B-B0E4326BA292}"/>
                  </a:ext>
                </a:extLst>
              </p:cNvPr>
              <p:cNvSpPr/>
              <p:nvPr/>
            </p:nvSpPr>
            <p:spPr>
              <a:xfrm>
                <a:off x="1593038" y="234712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29C7CFCD-57BD-4BEC-8E00-3DF1C32016E5}"/>
                  </a:ext>
                </a:extLst>
              </p:cNvPr>
              <p:cNvSpPr/>
              <p:nvPr/>
            </p:nvSpPr>
            <p:spPr>
              <a:xfrm>
                <a:off x="1593038" y="2529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2E40F28-BF47-46DD-9984-4305A4F27F48}"/>
                  </a:ext>
                </a:extLst>
              </p:cNvPr>
              <p:cNvSpPr/>
              <p:nvPr/>
            </p:nvSpPr>
            <p:spPr>
              <a:xfrm>
                <a:off x="1593038" y="2711068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90A66A73-783B-481B-BAEF-A29013F3B052}"/>
                  </a:ext>
                </a:extLst>
              </p:cNvPr>
              <p:cNvCxnSpPr>
                <a:cxnSpLocks/>
                <a:stCxn id="80" idx="6"/>
                <a:endCxn id="103" idx="2"/>
              </p:cNvCxnSpPr>
              <p:nvPr/>
            </p:nvCxnSpPr>
            <p:spPr>
              <a:xfrm>
                <a:off x="903648" y="206017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86B71F7-E41C-45C5-8E17-0EB119D4B2AA}"/>
                  </a:ext>
                </a:extLst>
              </p:cNvPr>
              <p:cNvCxnSpPr>
                <a:cxnSpLocks/>
                <a:stCxn id="80" idx="6"/>
                <a:endCxn id="104" idx="2"/>
              </p:cNvCxnSpPr>
              <p:nvPr/>
            </p:nvCxnSpPr>
            <p:spPr>
              <a:xfrm>
                <a:off x="903648" y="206017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A978AC4-8356-4C86-BDBE-4634DCD367B3}"/>
                  </a:ext>
                </a:extLst>
              </p:cNvPr>
              <p:cNvCxnSpPr>
                <a:cxnSpLocks/>
                <a:stCxn id="80" idx="6"/>
                <a:endCxn id="105" idx="2"/>
              </p:cNvCxnSpPr>
              <p:nvPr/>
            </p:nvCxnSpPr>
            <p:spPr>
              <a:xfrm>
                <a:off x="903648" y="2060172"/>
                <a:ext cx="269496" cy="5416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FCDEF898-5357-4D52-9568-EF573EE9054D}"/>
                  </a:ext>
                </a:extLst>
              </p:cNvPr>
              <p:cNvCxnSpPr>
                <a:cxnSpLocks/>
                <a:stCxn id="81" idx="6"/>
                <a:endCxn id="103" idx="2"/>
              </p:cNvCxnSpPr>
              <p:nvPr/>
            </p:nvCxnSpPr>
            <p:spPr>
              <a:xfrm flipV="1">
                <a:off x="903648" y="223788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157B117-695C-441D-A0EB-BC424D5CF46D}"/>
                  </a:ext>
                </a:extLst>
              </p:cNvPr>
              <p:cNvCxnSpPr>
                <a:cxnSpLocks/>
                <a:stCxn id="81" idx="6"/>
                <a:endCxn id="104" idx="2"/>
              </p:cNvCxnSpPr>
              <p:nvPr/>
            </p:nvCxnSpPr>
            <p:spPr>
              <a:xfrm>
                <a:off x="903648" y="224214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BA0959F-54B0-4EDD-9424-6AD1952720D4}"/>
                  </a:ext>
                </a:extLst>
              </p:cNvPr>
              <p:cNvCxnSpPr>
                <a:cxnSpLocks/>
                <a:stCxn id="81" idx="6"/>
                <a:endCxn id="105" idx="2"/>
              </p:cNvCxnSpPr>
              <p:nvPr/>
            </p:nvCxnSpPr>
            <p:spPr>
              <a:xfrm>
                <a:off x="903648" y="224214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36DEAC1-35A8-4B21-8D31-95CDEF480B0F}"/>
                  </a:ext>
                </a:extLst>
              </p:cNvPr>
              <p:cNvCxnSpPr>
                <a:cxnSpLocks/>
                <a:stCxn id="82" idx="6"/>
                <a:endCxn id="103" idx="2"/>
              </p:cNvCxnSpPr>
              <p:nvPr/>
            </p:nvCxnSpPr>
            <p:spPr>
              <a:xfrm flipV="1">
                <a:off x="903648" y="223788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47832A4D-5BE3-4F58-B7E4-14CB71C0E891}"/>
                  </a:ext>
                </a:extLst>
              </p:cNvPr>
              <p:cNvCxnSpPr>
                <a:cxnSpLocks/>
                <a:stCxn id="82" idx="6"/>
                <a:endCxn id="104" idx="2"/>
              </p:cNvCxnSpPr>
              <p:nvPr/>
            </p:nvCxnSpPr>
            <p:spPr>
              <a:xfrm flipV="1">
                <a:off x="903648" y="241985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140B4E5-A864-4B12-8236-DAE6D4EA2F0A}"/>
                  </a:ext>
                </a:extLst>
              </p:cNvPr>
              <p:cNvCxnSpPr>
                <a:cxnSpLocks/>
                <a:stCxn id="82" idx="6"/>
                <a:endCxn id="105" idx="2"/>
              </p:cNvCxnSpPr>
              <p:nvPr/>
            </p:nvCxnSpPr>
            <p:spPr>
              <a:xfrm>
                <a:off x="903648" y="242411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2E1BAEF2-5118-435E-A2BC-F4D11373233F}"/>
                  </a:ext>
                </a:extLst>
              </p:cNvPr>
              <p:cNvCxnSpPr>
                <a:cxnSpLocks/>
                <a:stCxn id="83" idx="6"/>
                <a:endCxn id="103" idx="2"/>
              </p:cNvCxnSpPr>
              <p:nvPr/>
            </p:nvCxnSpPr>
            <p:spPr>
              <a:xfrm flipV="1">
                <a:off x="903648" y="2237887"/>
                <a:ext cx="269496" cy="36819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19D3B5C-C7F7-4203-A5E9-B8DC26F7DEA6}"/>
                  </a:ext>
                </a:extLst>
              </p:cNvPr>
              <p:cNvCxnSpPr>
                <a:cxnSpLocks/>
                <a:stCxn id="83" idx="6"/>
                <a:endCxn id="104" idx="2"/>
              </p:cNvCxnSpPr>
              <p:nvPr/>
            </p:nvCxnSpPr>
            <p:spPr>
              <a:xfrm flipV="1">
                <a:off x="903648" y="241985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7F12911-CDA4-4608-81F5-718832032734}"/>
                  </a:ext>
                </a:extLst>
              </p:cNvPr>
              <p:cNvCxnSpPr>
                <a:cxnSpLocks/>
                <a:stCxn id="83" idx="6"/>
                <a:endCxn id="105" idx="2"/>
              </p:cNvCxnSpPr>
              <p:nvPr/>
            </p:nvCxnSpPr>
            <p:spPr>
              <a:xfrm flipV="1">
                <a:off x="903648" y="260182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04ECB5CB-E831-4748-9572-E773C1C29162}"/>
                  </a:ext>
                </a:extLst>
              </p:cNvPr>
              <p:cNvCxnSpPr>
                <a:cxnSpLocks/>
                <a:stCxn id="84" idx="6"/>
                <a:endCxn id="103" idx="2"/>
              </p:cNvCxnSpPr>
              <p:nvPr/>
            </p:nvCxnSpPr>
            <p:spPr>
              <a:xfrm flipV="1">
                <a:off x="903648" y="2237887"/>
                <a:ext cx="269496" cy="55016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F640B7CB-457A-4356-AA88-CC16C9A96732}"/>
                  </a:ext>
                </a:extLst>
              </p:cNvPr>
              <p:cNvCxnSpPr>
                <a:cxnSpLocks/>
                <a:stCxn id="84" idx="6"/>
                <a:endCxn id="104" idx="2"/>
              </p:cNvCxnSpPr>
              <p:nvPr/>
            </p:nvCxnSpPr>
            <p:spPr>
              <a:xfrm flipV="1">
                <a:off x="903648" y="2419857"/>
                <a:ext cx="269496" cy="36819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2B801C7-1FE9-4A6F-BBE4-49FE171048F8}"/>
                  </a:ext>
                </a:extLst>
              </p:cNvPr>
              <p:cNvCxnSpPr>
                <a:cxnSpLocks/>
                <a:stCxn id="84" idx="6"/>
                <a:endCxn id="105" idx="2"/>
              </p:cNvCxnSpPr>
              <p:nvPr/>
            </p:nvCxnSpPr>
            <p:spPr>
              <a:xfrm flipV="1">
                <a:off x="903648" y="2601827"/>
                <a:ext cx="269496" cy="18622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4706810-86A6-493F-9E79-5019F6396A20}"/>
                  </a:ext>
                </a:extLst>
              </p:cNvPr>
              <p:cNvCxnSpPr>
                <a:cxnSpLocks/>
                <a:stCxn id="103" idx="6"/>
                <a:endCxn id="106" idx="2"/>
              </p:cNvCxnSpPr>
              <p:nvPr/>
            </p:nvCxnSpPr>
            <p:spPr>
              <a:xfrm flipV="1">
                <a:off x="1323542" y="206017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211F9190-534D-45B0-A680-76D9F8387E16}"/>
                  </a:ext>
                </a:extLst>
              </p:cNvPr>
              <p:cNvCxnSpPr>
                <a:cxnSpLocks/>
                <a:stCxn id="103" idx="6"/>
                <a:endCxn id="107" idx="2"/>
              </p:cNvCxnSpPr>
              <p:nvPr/>
            </p:nvCxnSpPr>
            <p:spPr>
              <a:xfrm>
                <a:off x="1323542" y="223788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E578CD25-58BA-406B-BF3D-8A92E019027B}"/>
                  </a:ext>
                </a:extLst>
              </p:cNvPr>
              <p:cNvCxnSpPr>
                <a:cxnSpLocks/>
                <a:stCxn id="103" idx="6"/>
                <a:endCxn id="108" idx="2"/>
              </p:cNvCxnSpPr>
              <p:nvPr/>
            </p:nvCxnSpPr>
            <p:spPr>
              <a:xfrm>
                <a:off x="1323542" y="223788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B80A2B1-780C-4609-B9B0-C74EBA88DEA4}"/>
                  </a:ext>
                </a:extLst>
              </p:cNvPr>
              <p:cNvCxnSpPr>
                <a:cxnSpLocks/>
                <a:stCxn id="103" idx="6"/>
                <a:endCxn id="109" idx="2"/>
              </p:cNvCxnSpPr>
              <p:nvPr/>
            </p:nvCxnSpPr>
            <p:spPr>
              <a:xfrm>
                <a:off x="1323542" y="2237887"/>
                <a:ext cx="269496" cy="36819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8434ECB7-BD60-4F9D-89C7-8D8B58A497DE}"/>
                  </a:ext>
                </a:extLst>
              </p:cNvPr>
              <p:cNvCxnSpPr>
                <a:cxnSpLocks/>
                <a:stCxn id="104" idx="6"/>
                <a:endCxn id="106" idx="2"/>
              </p:cNvCxnSpPr>
              <p:nvPr/>
            </p:nvCxnSpPr>
            <p:spPr>
              <a:xfrm flipV="1">
                <a:off x="1323542" y="206017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F12EAD24-931B-4DAC-9E23-7BD74422FAF0}"/>
                  </a:ext>
                </a:extLst>
              </p:cNvPr>
              <p:cNvCxnSpPr>
                <a:cxnSpLocks/>
                <a:stCxn id="104" idx="6"/>
                <a:endCxn id="107" idx="2"/>
              </p:cNvCxnSpPr>
              <p:nvPr/>
            </p:nvCxnSpPr>
            <p:spPr>
              <a:xfrm flipV="1">
                <a:off x="1323542" y="224214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D71064ED-B3EA-47A6-A4B1-D4319DBA4D83}"/>
                  </a:ext>
                </a:extLst>
              </p:cNvPr>
              <p:cNvCxnSpPr>
                <a:cxnSpLocks/>
                <a:stCxn id="103" idx="6"/>
                <a:endCxn id="110" idx="2"/>
              </p:cNvCxnSpPr>
              <p:nvPr/>
            </p:nvCxnSpPr>
            <p:spPr>
              <a:xfrm>
                <a:off x="1323542" y="2237887"/>
                <a:ext cx="269496" cy="55016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EEA7B59-15A2-481D-A7A6-C1148EBA0970}"/>
                  </a:ext>
                </a:extLst>
              </p:cNvPr>
              <p:cNvCxnSpPr>
                <a:cxnSpLocks/>
                <a:stCxn id="104" idx="6"/>
                <a:endCxn id="108" idx="2"/>
              </p:cNvCxnSpPr>
              <p:nvPr/>
            </p:nvCxnSpPr>
            <p:spPr>
              <a:xfrm>
                <a:off x="1323542" y="241985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71B2CA0B-9E31-46B2-B715-85565B38ECD0}"/>
                  </a:ext>
                </a:extLst>
              </p:cNvPr>
              <p:cNvCxnSpPr>
                <a:cxnSpLocks/>
                <a:stCxn id="104" idx="6"/>
                <a:endCxn id="109" idx="2"/>
              </p:cNvCxnSpPr>
              <p:nvPr/>
            </p:nvCxnSpPr>
            <p:spPr>
              <a:xfrm>
                <a:off x="1323542" y="241985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79AA696-A614-4969-A7B3-81276584270F}"/>
                  </a:ext>
                </a:extLst>
              </p:cNvPr>
              <p:cNvCxnSpPr>
                <a:cxnSpLocks/>
                <a:stCxn id="104" idx="6"/>
                <a:endCxn id="110" idx="2"/>
              </p:cNvCxnSpPr>
              <p:nvPr/>
            </p:nvCxnSpPr>
            <p:spPr>
              <a:xfrm>
                <a:off x="1323542" y="2419857"/>
                <a:ext cx="269496" cy="36819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D9F10AF3-2E4A-46F3-B1B1-6E22AC02CF83}"/>
                  </a:ext>
                </a:extLst>
              </p:cNvPr>
              <p:cNvCxnSpPr>
                <a:cxnSpLocks/>
                <a:stCxn id="105" idx="6"/>
                <a:endCxn id="106" idx="2"/>
              </p:cNvCxnSpPr>
              <p:nvPr/>
            </p:nvCxnSpPr>
            <p:spPr>
              <a:xfrm flipV="1">
                <a:off x="1323542" y="2060172"/>
                <a:ext cx="269496" cy="5416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DF88472-2EB5-4676-B979-D4B02C0EB849}"/>
                  </a:ext>
                </a:extLst>
              </p:cNvPr>
              <p:cNvCxnSpPr>
                <a:cxnSpLocks/>
                <a:stCxn id="105" idx="6"/>
                <a:endCxn id="107" idx="2"/>
              </p:cNvCxnSpPr>
              <p:nvPr/>
            </p:nvCxnSpPr>
            <p:spPr>
              <a:xfrm flipV="1">
                <a:off x="1323542" y="224214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B2A216F4-6620-4E32-BA89-FE32F6DC57FA}"/>
                  </a:ext>
                </a:extLst>
              </p:cNvPr>
              <p:cNvCxnSpPr>
                <a:cxnSpLocks/>
                <a:stCxn id="105" idx="6"/>
                <a:endCxn id="108" idx="2"/>
              </p:cNvCxnSpPr>
              <p:nvPr/>
            </p:nvCxnSpPr>
            <p:spPr>
              <a:xfrm flipV="1">
                <a:off x="1323542" y="242411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59B88988-B426-4103-B7EF-736F72C3C4F9}"/>
                  </a:ext>
                </a:extLst>
              </p:cNvPr>
              <p:cNvCxnSpPr>
                <a:cxnSpLocks/>
                <a:stCxn id="105" idx="6"/>
                <a:endCxn id="109" idx="2"/>
              </p:cNvCxnSpPr>
              <p:nvPr/>
            </p:nvCxnSpPr>
            <p:spPr>
              <a:xfrm>
                <a:off x="1323542" y="260182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1D47409-9414-496D-AAC1-A0C5E4DC4062}"/>
                  </a:ext>
                </a:extLst>
              </p:cNvPr>
              <p:cNvCxnSpPr>
                <a:cxnSpLocks/>
                <a:stCxn id="105" idx="6"/>
                <a:endCxn id="110" idx="2"/>
              </p:cNvCxnSpPr>
              <p:nvPr/>
            </p:nvCxnSpPr>
            <p:spPr>
              <a:xfrm>
                <a:off x="1323542" y="2601827"/>
                <a:ext cx="269496" cy="18622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BFF166-9AC4-4A74-91C6-34CC95ACE8BB}"/>
                </a:ext>
              </a:extLst>
            </p:cNvPr>
            <p:cNvGrpSpPr/>
            <p:nvPr/>
          </p:nvGrpSpPr>
          <p:grpSpPr>
            <a:xfrm>
              <a:off x="498061" y="1686150"/>
              <a:ext cx="1569720" cy="1059180"/>
              <a:chOff x="609600" y="1897380"/>
              <a:chExt cx="1569720" cy="105918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98C90FB-B788-4E76-BF6B-3ED8DDCF1C4D}"/>
                  </a:ext>
                </a:extLst>
              </p:cNvPr>
              <p:cNvSpPr/>
              <p:nvPr/>
            </p:nvSpPr>
            <p:spPr>
              <a:xfrm>
                <a:off x="609600" y="1897380"/>
                <a:ext cx="1569720" cy="1059180"/>
              </a:xfrm>
              <a:prstGeom prst="roundRect">
                <a:avLst/>
              </a:prstGeom>
              <a:pattFill prst="wdUpDiag">
                <a:fgClr>
                  <a:srgbClr val="70AD47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19EC9A4-C2E8-4CB6-99E5-074C9900191C}"/>
                  </a:ext>
                </a:extLst>
              </p:cNvPr>
              <p:cNvSpPr/>
              <p:nvPr/>
            </p:nvSpPr>
            <p:spPr>
              <a:xfrm>
                <a:off x="753250" y="198318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FA7BE93-B407-44C6-9090-97C9E0A7C43D}"/>
                  </a:ext>
                </a:extLst>
              </p:cNvPr>
              <p:cNvSpPr/>
              <p:nvPr/>
            </p:nvSpPr>
            <p:spPr>
              <a:xfrm>
                <a:off x="753250" y="216515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5B11061-CD3D-4F80-9ED0-B6E8BBF6D80E}"/>
                  </a:ext>
                </a:extLst>
              </p:cNvPr>
              <p:cNvSpPr/>
              <p:nvPr/>
            </p:nvSpPr>
            <p:spPr>
              <a:xfrm>
                <a:off x="753250" y="234712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A03CF7C-FEDF-4B6F-BD72-86E3D426FA4E}"/>
                  </a:ext>
                </a:extLst>
              </p:cNvPr>
              <p:cNvSpPr/>
              <p:nvPr/>
            </p:nvSpPr>
            <p:spPr>
              <a:xfrm>
                <a:off x="753250" y="2529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F2BFCCA-DE71-4AC6-A0AB-17C1F4CB16C2}"/>
                  </a:ext>
                </a:extLst>
              </p:cNvPr>
              <p:cNvSpPr/>
              <p:nvPr/>
            </p:nvSpPr>
            <p:spPr>
              <a:xfrm>
                <a:off x="753250" y="2711068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399BCDE-737A-4DC2-AEB4-5697CB35A7FF}"/>
                  </a:ext>
                </a:extLst>
              </p:cNvPr>
              <p:cNvSpPr/>
              <p:nvPr/>
            </p:nvSpPr>
            <p:spPr>
              <a:xfrm>
                <a:off x="1927964" y="2165160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3C5DE6F-DF5A-4115-A93B-57567FEB1BF0}"/>
                  </a:ext>
                </a:extLst>
              </p:cNvPr>
              <p:cNvSpPr/>
              <p:nvPr/>
            </p:nvSpPr>
            <p:spPr>
              <a:xfrm>
                <a:off x="1927964" y="2347130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95014D3-B7FC-4A6A-916F-17871B9A809A}"/>
                  </a:ext>
                </a:extLst>
              </p:cNvPr>
              <p:cNvSpPr/>
              <p:nvPr/>
            </p:nvSpPr>
            <p:spPr>
              <a:xfrm>
                <a:off x="1927964" y="2529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43B13FE-09D9-463D-A983-7901AB2CAD65}"/>
                  </a:ext>
                </a:extLst>
              </p:cNvPr>
              <p:cNvCxnSpPr>
                <a:cxnSpLocks/>
                <a:endCxn id="23" idx="2"/>
              </p:cNvCxnSpPr>
              <p:nvPr/>
            </p:nvCxnSpPr>
            <p:spPr>
              <a:xfrm>
                <a:off x="1731494" y="2060172"/>
                <a:ext cx="196470" cy="18197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D37F49C-B40C-43A5-9A2E-E4715EC0BD26}"/>
                  </a:ext>
                </a:extLst>
              </p:cNvPr>
              <p:cNvCxnSpPr>
                <a:cxnSpLocks/>
                <a:endCxn id="23" idx="2"/>
              </p:cNvCxnSpPr>
              <p:nvPr/>
            </p:nvCxnSpPr>
            <p:spPr>
              <a:xfrm>
                <a:off x="1731494" y="2242142"/>
                <a:ext cx="196470" cy="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9393C0A-0A09-4F02-8D9B-D67A1AE4808B}"/>
                  </a:ext>
                </a:extLst>
              </p:cNvPr>
              <p:cNvCxnSpPr>
                <a:cxnSpLocks/>
                <a:endCxn id="23" idx="2"/>
              </p:cNvCxnSpPr>
              <p:nvPr/>
            </p:nvCxnSpPr>
            <p:spPr>
              <a:xfrm flipV="1">
                <a:off x="1731494" y="2242143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E5F1A83-E9C5-4013-B487-41536E5197D0}"/>
                  </a:ext>
                </a:extLst>
              </p:cNvPr>
              <p:cNvCxnSpPr>
                <a:cxnSpLocks/>
                <a:endCxn id="23" idx="2"/>
              </p:cNvCxnSpPr>
              <p:nvPr/>
            </p:nvCxnSpPr>
            <p:spPr>
              <a:xfrm flipV="1">
                <a:off x="1731494" y="2242143"/>
                <a:ext cx="196470" cy="36393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F3783DA-9232-4482-BEE2-F9C5CE5ED90B}"/>
                  </a:ext>
                </a:extLst>
              </p:cNvPr>
              <p:cNvCxnSpPr>
                <a:cxnSpLocks/>
                <a:endCxn id="23" idx="2"/>
              </p:cNvCxnSpPr>
              <p:nvPr/>
            </p:nvCxnSpPr>
            <p:spPr>
              <a:xfrm flipV="1">
                <a:off x="1731494" y="2242143"/>
                <a:ext cx="196470" cy="545908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2A4A643-A9DB-41D0-82FB-2DC20C1AD89B}"/>
                  </a:ext>
                </a:extLst>
              </p:cNvPr>
              <p:cNvCxnSpPr>
                <a:cxnSpLocks/>
                <a:endCxn id="24" idx="2"/>
              </p:cNvCxnSpPr>
              <p:nvPr/>
            </p:nvCxnSpPr>
            <p:spPr>
              <a:xfrm>
                <a:off x="1731494" y="2060172"/>
                <a:ext cx="196470" cy="36394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7F487B1-BE31-4F40-A0F6-A41018A90723}"/>
                  </a:ext>
                </a:extLst>
              </p:cNvPr>
              <p:cNvCxnSpPr>
                <a:cxnSpLocks/>
                <a:endCxn id="24" idx="2"/>
              </p:cNvCxnSpPr>
              <p:nvPr/>
            </p:nvCxnSpPr>
            <p:spPr>
              <a:xfrm>
                <a:off x="1731494" y="2242142"/>
                <a:ext cx="196470" cy="18197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DDA6C48-B120-423A-B305-9002A0FFA39F}"/>
                  </a:ext>
                </a:extLst>
              </p:cNvPr>
              <p:cNvCxnSpPr>
                <a:cxnSpLocks/>
                <a:endCxn id="24" idx="2"/>
              </p:cNvCxnSpPr>
              <p:nvPr/>
            </p:nvCxnSpPr>
            <p:spPr>
              <a:xfrm>
                <a:off x="1731494" y="2424112"/>
                <a:ext cx="196470" cy="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17FDEDE-07F4-4D99-BE5B-AE3691F5DBC6}"/>
                  </a:ext>
                </a:extLst>
              </p:cNvPr>
              <p:cNvCxnSpPr>
                <a:cxnSpLocks/>
                <a:endCxn id="24" idx="2"/>
              </p:cNvCxnSpPr>
              <p:nvPr/>
            </p:nvCxnSpPr>
            <p:spPr>
              <a:xfrm flipV="1">
                <a:off x="1731494" y="2424113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28D768F-1DD6-4913-8A5D-BEE3D17207F4}"/>
                  </a:ext>
                </a:extLst>
              </p:cNvPr>
              <p:cNvCxnSpPr>
                <a:cxnSpLocks/>
                <a:endCxn id="24" idx="2"/>
              </p:cNvCxnSpPr>
              <p:nvPr/>
            </p:nvCxnSpPr>
            <p:spPr>
              <a:xfrm flipV="1">
                <a:off x="1731494" y="2424113"/>
                <a:ext cx="196470" cy="363938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374CAC4-6285-44B9-9CCD-E21EA153F25F}"/>
                  </a:ext>
                </a:extLst>
              </p:cNvPr>
              <p:cNvCxnSpPr>
                <a:cxnSpLocks/>
                <a:endCxn id="25" idx="2"/>
              </p:cNvCxnSpPr>
              <p:nvPr/>
            </p:nvCxnSpPr>
            <p:spPr>
              <a:xfrm>
                <a:off x="1731494" y="2060172"/>
                <a:ext cx="196470" cy="54591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A67B4EA-FECE-42EB-A3AB-EA8D0E5C9531}"/>
                  </a:ext>
                </a:extLst>
              </p:cNvPr>
              <p:cNvCxnSpPr>
                <a:cxnSpLocks/>
                <a:endCxn id="25" idx="2"/>
              </p:cNvCxnSpPr>
              <p:nvPr/>
            </p:nvCxnSpPr>
            <p:spPr>
              <a:xfrm>
                <a:off x="1731494" y="2242142"/>
                <a:ext cx="196470" cy="36394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40C1A11-47E2-438B-99A5-4592EE8627D1}"/>
                  </a:ext>
                </a:extLst>
              </p:cNvPr>
              <p:cNvCxnSpPr>
                <a:cxnSpLocks/>
                <a:endCxn id="25" idx="2"/>
              </p:cNvCxnSpPr>
              <p:nvPr/>
            </p:nvCxnSpPr>
            <p:spPr>
              <a:xfrm>
                <a:off x="1731494" y="2424112"/>
                <a:ext cx="196470" cy="18197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F396FD1-A052-43FC-946D-8CE10DC0AE97}"/>
                  </a:ext>
                </a:extLst>
              </p:cNvPr>
              <p:cNvCxnSpPr>
                <a:cxnSpLocks/>
                <a:endCxn id="25" idx="2"/>
              </p:cNvCxnSpPr>
              <p:nvPr/>
            </p:nvCxnSpPr>
            <p:spPr>
              <a:xfrm>
                <a:off x="1731494" y="2606082"/>
                <a:ext cx="196470" cy="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CF39257-4B09-4FD4-AAFE-DE41C4F25A39}"/>
                  </a:ext>
                </a:extLst>
              </p:cNvPr>
              <p:cNvCxnSpPr>
                <a:cxnSpLocks/>
                <a:endCxn id="25" idx="2"/>
              </p:cNvCxnSpPr>
              <p:nvPr/>
            </p:nvCxnSpPr>
            <p:spPr>
              <a:xfrm flipV="1">
                <a:off x="1731494" y="2606082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9B4D2B7-4760-47C4-BA4E-9ACE91231346}"/>
                  </a:ext>
                </a:extLst>
              </p:cNvPr>
              <p:cNvSpPr/>
              <p:nvPr/>
            </p:nvSpPr>
            <p:spPr>
              <a:xfrm>
                <a:off x="1173144" y="216090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68E3C47-AD9A-4C3A-AF6B-E40954FE4316}"/>
                  </a:ext>
                </a:extLst>
              </p:cNvPr>
              <p:cNvSpPr/>
              <p:nvPr/>
            </p:nvSpPr>
            <p:spPr>
              <a:xfrm>
                <a:off x="1173144" y="234287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CCBC0A3A-BB60-4E26-B5DF-D541783CE54F}"/>
                  </a:ext>
                </a:extLst>
              </p:cNvPr>
              <p:cNvSpPr/>
              <p:nvPr/>
            </p:nvSpPr>
            <p:spPr>
              <a:xfrm>
                <a:off x="1173144" y="252484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BF4C7F9-A4E0-4CB1-A878-2E2D0240543F}"/>
                  </a:ext>
                </a:extLst>
              </p:cNvPr>
              <p:cNvSpPr/>
              <p:nvPr/>
            </p:nvSpPr>
            <p:spPr>
              <a:xfrm>
                <a:off x="1593038" y="198318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96FA7D6-D285-4545-B062-A8CB9FC57E9F}"/>
                  </a:ext>
                </a:extLst>
              </p:cNvPr>
              <p:cNvSpPr/>
              <p:nvPr/>
            </p:nvSpPr>
            <p:spPr>
              <a:xfrm>
                <a:off x="1593038" y="216515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8AC729C-74BE-46C0-932F-AD06706CFFF8}"/>
                  </a:ext>
                </a:extLst>
              </p:cNvPr>
              <p:cNvSpPr/>
              <p:nvPr/>
            </p:nvSpPr>
            <p:spPr>
              <a:xfrm>
                <a:off x="1593038" y="234712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1124B08-0929-453C-9AC1-E1FB23CB1E50}"/>
                  </a:ext>
                </a:extLst>
              </p:cNvPr>
              <p:cNvSpPr/>
              <p:nvPr/>
            </p:nvSpPr>
            <p:spPr>
              <a:xfrm>
                <a:off x="1593038" y="2529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C153691-D1CF-49B5-8437-DF4AB6CE3896}"/>
                  </a:ext>
                </a:extLst>
              </p:cNvPr>
              <p:cNvSpPr/>
              <p:nvPr/>
            </p:nvSpPr>
            <p:spPr>
              <a:xfrm>
                <a:off x="1593038" y="2711068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1B96243-15CB-4786-9324-9EA628FCB74A}"/>
                  </a:ext>
                </a:extLst>
              </p:cNvPr>
              <p:cNvCxnSpPr>
                <a:cxnSpLocks/>
                <a:stCxn id="18" idx="6"/>
                <a:endCxn id="41" idx="2"/>
              </p:cNvCxnSpPr>
              <p:nvPr/>
            </p:nvCxnSpPr>
            <p:spPr>
              <a:xfrm>
                <a:off x="903648" y="206017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2E46A83-3DCE-4AE5-BC38-66C4A98CE19D}"/>
                  </a:ext>
                </a:extLst>
              </p:cNvPr>
              <p:cNvCxnSpPr>
                <a:cxnSpLocks/>
                <a:stCxn id="18" idx="6"/>
                <a:endCxn id="42" idx="2"/>
              </p:cNvCxnSpPr>
              <p:nvPr/>
            </p:nvCxnSpPr>
            <p:spPr>
              <a:xfrm>
                <a:off x="903648" y="206017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A2BC263-D1EE-461D-B866-AEAA0C2D0892}"/>
                  </a:ext>
                </a:extLst>
              </p:cNvPr>
              <p:cNvCxnSpPr>
                <a:cxnSpLocks/>
                <a:stCxn id="18" idx="6"/>
                <a:endCxn id="43" idx="2"/>
              </p:cNvCxnSpPr>
              <p:nvPr/>
            </p:nvCxnSpPr>
            <p:spPr>
              <a:xfrm>
                <a:off x="903648" y="2060172"/>
                <a:ext cx="269496" cy="5416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33D19DC-DB46-437D-9DC8-A6D361A58DB3}"/>
                  </a:ext>
                </a:extLst>
              </p:cNvPr>
              <p:cNvCxnSpPr>
                <a:cxnSpLocks/>
                <a:stCxn id="19" idx="6"/>
                <a:endCxn id="41" idx="2"/>
              </p:cNvCxnSpPr>
              <p:nvPr/>
            </p:nvCxnSpPr>
            <p:spPr>
              <a:xfrm flipV="1">
                <a:off x="903648" y="223788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3C6CDB1-030C-462E-8005-D783D4BEFD16}"/>
                  </a:ext>
                </a:extLst>
              </p:cNvPr>
              <p:cNvCxnSpPr>
                <a:cxnSpLocks/>
                <a:stCxn id="19" idx="6"/>
                <a:endCxn id="42" idx="2"/>
              </p:cNvCxnSpPr>
              <p:nvPr/>
            </p:nvCxnSpPr>
            <p:spPr>
              <a:xfrm>
                <a:off x="903648" y="224214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7385D79-21A1-48DC-9ED6-939A2D2CD045}"/>
                  </a:ext>
                </a:extLst>
              </p:cNvPr>
              <p:cNvCxnSpPr>
                <a:cxnSpLocks/>
                <a:stCxn id="19" idx="6"/>
                <a:endCxn id="43" idx="2"/>
              </p:cNvCxnSpPr>
              <p:nvPr/>
            </p:nvCxnSpPr>
            <p:spPr>
              <a:xfrm>
                <a:off x="903648" y="224214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0F9A4F4-C16F-49C8-BDEF-6FB60C0D3956}"/>
                  </a:ext>
                </a:extLst>
              </p:cNvPr>
              <p:cNvCxnSpPr>
                <a:cxnSpLocks/>
                <a:stCxn id="20" idx="6"/>
                <a:endCxn id="41" idx="2"/>
              </p:cNvCxnSpPr>
              <p:nvPr/>
            </p:nvCxnSpPr>
            <p:spPr>
              <a:xfrm flipV="1">
                <a:off x="903648" y="223788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C72C465-C62D-4E1F-8D36-0CE607426DB8}"/>
                  </a:ext>
                </a:extLst>
              </p:cNvPr>
              <p:cNvCxnSpPr>
                <a:cxnSpLocks/>
                <a:stCxn id="20" idx="6"/>
                <a:endCxn id="42" idx="2"/>
              </p:cNvCxnSpPr>
              <p:nvPr/>
            </p:nvCxnSpPr>
            <p:spPr>
              <a:xfrm flipV="1">
                <a:off x="903648" y="241985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2F2E931-3DC7-4304-986E-2A26C2D554C1}"/>
                  </a:ext>
                </a:extLst>
              </p:cNvPr>
              <p:cNvCxnSpPr>
                <a:cxnSpLocks/>
                <a:stCxn id="20" idx="6"/>
                <a:endCxn id="43" idx="2"/>
              </p:cNvCxnSpPr>
              <p:nvPr/>
            </p:nvCxnSpPr>
            <p:spPr>
              <a:xfrm>
                <a:off x="903648" y="242411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41C8C7D-30B7-4767-9C87-92E056B1FE93}"/>
                  </a:ext>
                </a:extLst>
              </p:cNvPr>
              <p:cNvCxnSpPr>
                <a:cxnSpLocks/>
                <a:stCxn id="21" idx="6"/>
                <a:endCxn id="41" idx="2"/>
              </p:cNvCxnSpPr>
              <p:nvPr/>
            </p:nvCxnSpPr>
            <p:spPr>
              <a:xfrm flipV="1">
                <a:off x="903648" y="2237887"/>
                <a:ext cx="269496" cy="36819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AD2DF14-E161-473B-A812-D47EA8359874}"/>
                  </a:ext>
                </a:extLst>
              </p:cNvPr>
              <p:cNvCxnSpPr>
                <a:cxnSpLocks/>
                <a:stCxn id="21" idx="6"/>
                <a:endCxn id="42" idx="2"/>
              </p:cNvCxnSpPr>
              <p:nvPr/>
            </p:nvCxnSpPr>
            <p:spPr>
              <a:xfrm flipV="1">
                <a:off x="903648" y="241985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DBB4F14-F308-462E-9259-5E099CE01DFB}"/>
                  </a:ext>
                </a:extLst>
              </p:cNvPr>
              <p:cNvCxnSpPr>
                <a:cxnSpLocks/>
                <a:stCxn id="21" idx="6"/>
                <a:endCxn id="43" idx="2"/>
              </p:cNvCxnSpPr>
              <p:nvPr/>
            </p:nvCxnSpPr>
            <p:spPr>
              <a:xfrm flipV="1">
                <a:off x="903648" y="260182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B9A232F-B88E-419F-AA2B-07115EB08445}"/>
                  </a:ext>
                </a:extLst>
              </p:cNvPr>
              <p:cNvCxnSpPr>
                <a:cxnSpLocks/>
                <a:stCxn id="22" idx="6"/>
                <a:endCxn id="41" idx="2"/>
              </p:cNvCxnSpPr>
              <p:nvPr/>
            </p:nvCxnSpPr>
            <p:spPr>
              <a:xfrm flipV="1">
                <a:off x="903648" y="2237887"/>
                <a:ext cx="269496" cy="55016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19E624A-D7B7-47B8-A18F-CF8A14D6F17C}"/>
                  </a:ext>
                </a:extLst>
              </p:cNvPr>
              <p:cNvCxnSpPr>
                <a:cxnSpLocks/>
                <a:stCxn id="22" idx="6"/>
                <a:endCxn id="42" idx="2"/>
              </p:cNvCxnSpPr>
              <p:nvPr/>
            </p:nvCxnSpPr>
            <p:spPr>
              <a:xfrm flipV="1">
                <a:off x="903648" y="2419857"/>
                <a:ext cx="269496" cy="36819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E65B06C-95DA-4F2E-B3BF-BB0BDC5047F4}"/>
                  </a:ext>
                </a:extLst>
              </p:cNvPr>
              <p:cNvCxnSpPr>
                <a:cxnSpLocks/>
                <a:stCxn id="22" idx="6"/>
                <a:endCxn id="43" idx="2"/>
              </p:cNvCxnSpPr>
              <p:nvPr/>
            </p:nvCxnSpPr>
            <p:spPr>
              <a:xfrm flipV="1">
                <a:off x="903648" y="2601827"/>
                <a:ext cx="269496" cy="18622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FFD3D4-F36A-4606-9306-C16F9073AE8A}"/>
                  </a:ext>
                </a:extLst>
              </p:cNvPr>
              <p:cNvCxnSpPr>
                <a:cxnSpLocks/>
                <a:stCxn id="41" idx="6"/>
                <a:endCxn id="44" idx="2"/>
              </p:cNvCxnSpPr>
              <p:nvPr/>
            </p:nvCxnSpPr>
            <p:spPr>
              <a:xfrm flipV="1">
                <a:off x="1323542" y="206017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5C02126-0DAB-4A7A-B691-81E790E361C6}"/>
                  </a:ext>
                </a:extLst>
              </p:cNvPr>
              <p:cNvCxnSpPr>
                <a:cxnSpLocks/>
                <a:stCxn id="41" idx="6"/>
                <a:endCxn id="45" idx="2"/>
              </p:cNvCxnSpPr>
              <p:nvPr/>
            </p:nvCxnSpPr>
            <p:spPr>
              <a:xfrm>
                <a:off x="1323542" y="223788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936D36D-AB5C-4994-9A3F-7F515003CCA0}"/>
                  </a:ext>
                </a:extLst>
              </p:cNvPr>
              <p:cNvCxnSpPr>
                <a:cxnSpLocks/>
                <a:stCxn id="41" idx="6"/>
                <a:endCxn id="46" idx="2"/>
              </p:cNvCxnSpPr>
              <p:nvPr/>
            </p:nvCxnSpPr>
            <p:spPr>
              <a:xfrm>
                <a:off x="1323542" y="223788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5519B20-4222-4DD0-85BB-09285C6C6399}"/>
                  </a:ext>
                </a:extLst>
              </p:cNvPr>
              <p:cNvCxnSpPr>
                <a:cxnSpLocks/>
                <a:stCxn id="41" idx="6"/>
                <a:endCxn id="47" idx="2"/>
              </p:cNvCxnSpPr>
              <p:nvPr/>
            </p:nvCxnSpPr>
            <p:spPr>
              <a:xfrm>
                <a:off x="1323542" y="2237887"/>
                <a:ext cx="269496" cy="36819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A0045F5-4878-466F-AF08-E99D446C8F41}"/>
                  </a:ext>
                </a:extLst>
              </p:cNvPr>
              <p:cNvCxnSpPr>
                <a:cxnSpLocks/>
                <a:stCxn id="42" idx="6"/>
                <a:endCxn id="44" idx="2"/>
              </p:cNvCxnSpPr>
              <p:nvPr/>
            </p:nvCxnSpPr>
            <p:spPr>
              <a:xfrm flipV="1">
                <a:off x="1323542" y="206017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F1949AB-AC73-49E2-8DE2-12459A1B5899}"/>
                  </a:ext>
                </a:extLst>
              </p:cNvPr>
              <p:cNvCxnSpPr>
                <a:cxnSpLocks/>
                <a:stCxn id="42" idx="6"/>
                <a:endCxn id="45" idx="2"/>
              </p:cNvCxnSpPr>
              <p:nvPr/>
            </p:nvCxnSpPr>
            <p:spPr>
              <a:xfrm flipV="1">
                <a:off x="1323542" y="224214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B73AF89-00B2-45D4-8BE5-701CFD7F5862}"/>
                  </a:ext>
                </a:extLst>
              </p:cNvPr>
              <p:cNvCxnSpPr>
                <a:cxnSpLocks/>
                <a:stCxn id="41" idx="6"/>
                <a:endCxn id="48" idx="2"/>
              </p:cNvCxnSpPr>
              <p:nvPr/>
            </p:nvCxnSpPr>
            <p:spPr>
              <a:xfrm>
                <a:off x="1323542" y="2237887"/>
                <a:ext cx="269496" cy="55016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F1AD7E7-9FF1-47B7-891A-FA7C90B5B7D5}"/>
                  </a:ext>
                </a:extLst>
              </p:cNvPr>
              <p:cNvCxnSpPr>
                <a:cxnSpLocks/>
                <a:stCxn id="42" idx="6"/>
                <a:endCxn id="46" idx="2"/>
              </p:cNvCxnSpPr>
              <p:nvPr/>
            </p:nvCxnSpPr>
            <p:spPr>
              <a:xfrm>
                <a:off x="1323542" y="241985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A9BB370-C7DE-451F-B290-CC74511E50A6}"/>
                  </a:ext>
                </a:extLst>
              </p:cNvPr>
              <p:cNvCxnSpPr>
                <a:cxnSpLocks/>
                <a:stCxn id="42" idx="6"/>
                <a:endCxn id="47" idx="2"/>
              </p:cNvCxnSpPr>
              <p:nvPr/>
            </p:nvCxnSpPr>
            <p:spPr>
              <a:xfrm>
                <a:off x="1323542" y="241985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A7EDFA0-3A8F-4237-B60C-42EAB639FB0B}"/>
                  </a:ext>
                </a:extLst>
              </p:cNvPr>
              <p:cNvCxnSpPr>
                <a:cxnSpLocks/>
                <a:stCxn id="42" idx="6"/>
                <a:endCxn id="48" idx="2"/>
              </p:cNvCxnSpPr>
              <p:nvPr/>
            </p:nvCxnSpPr>
            <p:spPr>
              <a:xfrm>
                <a:off x="1323542" y="2419857"/>
                <a:ext cx="269496" cy="36819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DCAD4D7-89E1-408C-9EB5-2DB4A8E61563}"/>
                  </a:ext>
                </a:extLst>
              </p:cNvPr>
              <p:cNvCxnSpPr>
                <a:cxnSpLocks/>
                <a:stCxn id="43" idx="6"/>
                <a:endCxn id="44" idx="2"/>
              </p:cNvCxnSpPr>
              <p:nvPr/>
            </p:nvCxnSpPr>
            <p:spPr>
              <a:xfrm flipV="1">
                <a:off x="1323542" y="2060172"/>
                <a:ext cx="269496" cy="5416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20D8C95-C70C-44DB-BFDE-5D6F3E5F3034}"/>
                  </a:ext>
                </a:extLst>
              </p:cNvPr>
              <p:cNvCxnSpPr>
                <a:cxnSpLocks/>
                <a:stCxn id="43" idx="6"/>
                <a:endCxn id="45" idx="2"/>
              </p:cNvCxnSpPr>
              <p:nvPr/>
            </p:nvCxnSpPr>
            <p:spPr>
              <a:xfrm flipV="1">
                <a:off x="1323542" y="224214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362E995-0E0C-45FC-B0D6-E4588FB24954}"/>
                  </a:ext>
                </a:extLst>
              </p:cNvPr>
              <p:cNvCxnSpPr>
                <a:cxnSpLocks/>
                <a:stCxn id="43" idx="6"/>
                <a:endCxn id="46" idx="2"/>
              </p:cNvCxnSpPr>
              <p:nvPr/>
            </p:nvCxnSpPr>
            <p:spPr>
              <a:xfrm flipV="1">
                <a:off x="1323542" y="242411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4053A39-79C5-4C41-B821-D699739C204E}"/>
                  </a:ext>
                </a:extLst>
              </p:cNvPr>
              <p:cNvCxnSpPr>
                <a:cxnSpLocks/>
                <a:stCxn id="43" idx="6"/>
                <a:endCxn id="47" idx="2"/>
              </p:cNvCxnSpPr>
              <p:nvPr/>
            </p:nvCxnSpPr>
            <p:spPr>
              <a:xfrm>
                <a:off x="1323542" y="260182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A715C34-FB07-4AFE-B582-38E0B7E9E120}"/>
                  </a:ext>
                </a:extLst>
              </p:cNvPr>
              <p:cNvCxnSpPr>
                <a:cxnSpLocks/>
                <a:stCxn id="43" idx="6"/>
                <a:endCxn id="48" idx="2"/>
              </p:cNvCxnSpPr>
              <p:nvPr/>
            </p:nvCxnSpPr>
            <p:spPr>
              <a:xfrm>
                <a:off x="1323542" y="2601827"/>
                <a:ext cx="269496" cy="18622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CCFF6E6F-5F5E-4A38-AD72-E9F1BB841E7C}"/>
                </a:ext>
              </a:extLst>
            </p:cNvPr>
            <p:cNvSpPr/>
            <p:nvPr/>
          </p:nvSpPr>
          <p:spPr>
            <a:xfrm rot="20306683">
              <a:off x="960776" y="1606052"/>
              <a:ext cx="871489" cy="168509"/>
            </a:xfrm>
            <a:prstGeom prst="leftRightArrow">
              <a:avLst>
                <a:gd name="adj1" fmla="val 25305"/>
                <a:gd name="adj2" fmla="val 74144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9856BC-D9CF-4E99-A0AA-1B69CAAF6B3D}"/>
                </a:ext>
              </a:extLst>
            </p:cNvPr>
            <p:cNvSpPr txBox="1"/>
            <p:nvPr/>
          </p:nvSpPr>
          <p:spPr>
            <a:xfrm>
              <a:off x="1748908" y="1690492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9B7048-7B3B-446E-992A-A6CD44C8E3A3}"/>
                </a:ext>
              </a:extLst>
            </p:cNvPr>
            <p:cNvSpPr txBox="1"/>
            <p:nvPr/>
          </p:nvSpPr>
          <p:spPr>
            <a:xfrm>
              <a:off x="2269318" y="1555725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5F02B1-3C5E-49E1-A23D-65102BDF1539}"/>
                </a:ext>
              </a:extLst>
            </p:cNvPr>
            <p:cNvSpPr txBox="1"/>
            <p:nvPr/>
          </p:nvSpPr>
          <p:spPr>
            <a:xfrm>
              <a:off x="2714377" y="1420691"/>
              <a:ext cx="2712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4397DC-DC5D-4818-B374-4A3E1CE5EDF5}"/>
                </a:ext>
              </a:extLst>
            </p:cNvPr>
            <p:cNvSpPr txBox="1"/>
            <p:nvPr/>
          </p:nvSpPr>
          <p:spPr>
            <a:xfrm>
              <a:off x="541410" y="1371109"/>
              <a:ext cx="743640" cy="27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allreduce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ring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communication</a:t>
              </a: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9EB4CCF3-8EC4-49BD-BC9A-CD7A74CEECA4}"/>
              </a:ext>
            </a:extLst>
          </p:cNvPr>
          <p:cNvGrpSpPr/>
          <p:nvPr/>
        </p:nvGrpSpPr>
        <p:grpSpPr>
          <a:xfrm>
            <a:off x="4750699" y="1445418"/>
            <a:ext cx="2952712" cy="1912921"/>
            <a:chOff x="5187790" y="1605261"/>
            <a:chExt cx="1458983" cy="1044201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8CA18F3B-0EC0-4E25-99FC-874B46F76371}"/>
                </a:ext>
              </a:extLst>
            </p:cNvPr>
            <p:cNvSpPr/>
            <p:nvPr/>
          </p:nvSpPr>
          <p:spPr>
            <a:xfrm>
              <a:off x="6194191" y="1638439"/>
              <a:ext cx="452582" cy="1011023"/>
            </a:xfrm>
            <a:prstGeom prst="roundRect">
              <a:avLst/>
            </a:prstGeom>
            <a:pattFill prst="dkHorz">
              <a:fgClr>
                <a:srgbClr val="4472C4">
                  <a:lumMod val="40000"/>
                  <a:lumOff val="60000"/>
                </a:srgb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EA798B60-42C7-46A5-8D05-06A2147ED566}"/>
                </a:ext>
              </a:extLst>
            </p:cNvPr>
            <p:cNvSpPr/>
            <p:nvPr/>
          </p:nvSpPr>
          <p:spPr>
            <a:xfrm>
              <a:off x="5780270" y="1638439"/>
              <a:ext cx="368025" cy="1011023"/>
            </a:xfrm>
            <a:prstGeom prst="roundRect">
              <a:avLst/>
            </a:prstGeom>
            <a:pattFill prst="dkHorz">
              <a:fgClr>
                <a:srgbClr val="ED7D31">
                  <a:lumMod val="40000"/>
                  <a:lumOff val="60000"/>
                </a:srgb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AE141F50-9B56-4876-8ADD-B82E436CD008}"/>
                </a:ext>
              </a:extLst>
            </p:cNvPr>
            <p:cNvSpPr/>
            <p:nvPr/>
          </p:nvSpPr>
          <p:spPr>
            <a:xfrm>
              <a:off x="5187790" y="1638439"/>
              <a:ext cx="546962" cy="1011023"/>
            </a:xfrm>
            <a:prstGeom prst="roundRect">
              <a:avLst/>
            </a:prstGeom>
            <a:pattFill prst="dkHorz">
              <a:fgClr>
                <a:srgbClr val="70AD47">
                  <a:lumMod val="40000"/>
                  <a:lumOff val="60000"/>
                </a:srgb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33B128C-472A-41B9-9656-92AB94D6AAB5}"/>
                </a:ext>
              </a:extLst>
            </p:cNvPr>
            <p:cNvGrpSpPr/>
            <p:nvPr/>
          </p:nvGrpSpPr>
          <p:grpSpPr>
            <a:xfrm>
              <a:off x="5252359" y="1694976"/>
              <a:ext cx="1325112" cy="881845"/>
              <a:chOff x="753250" y="741129"/>
              <a:chExt cx="1325112" cy="881845"/>
            </a:xfrm>
          </p:grpSpPr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1A122B78-6C8B-44D3-85FB-90BA5014B2E5}"/>
                  </a:ext>
                </a:extLst>
              </p:cNvPr>
              <p:cNvSpPr/>
              <p:nvPr/>
            </p:nvSpPr>
            <p:spPr>
              <a:xfrm>
                <a:off x="753250" y="74112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B65B9581-16A8-4157-98D0-2E27FBB2D494}"/>
                  </a:ext>
                </a:extLst>
              </p:cNvPr>
              <p:cNvSpPr/>
              <p:nvPr/>
            </p:nvSpPr>
            <p:spPr>
              <a:xfrm>
                <a:off x="753250" y="923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55CDF8D1-9E9F-4DC1-8749-4C8E23EEC1E1}"/>
                  </a:ext>
                </a:extLst>
              </p:cNvPr>
              <p:cNvSpPr/>
              <p:nvPr/>
            </p:nvSpPr>
            <p:spPr>
              <a:xfrm>
                <a:off x="753250" y="110506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8AEF7B81-E6FA-44C2-A6B5-3BC31F15F04E}"/>
                  </a:ext>
                </a:extLst>
              </p:cNvPr>
              <p:cNvSpPr/>
              <p:nvPr/>
            </p:nvSpPr>
            <p:spPr>
              <a:xfrm>
                <a:off x="753250" y="128703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F46FA63F-9BFF-4985-8E15-8705CFF69A56}"/>
                  </a:ext>
                </a:extLst>
              </p:cNvPr>
              <p:cNvSpPr/>
              <p:nvPr/>
            </p:nvSpPr>
            <p:spPr>
              <a:xfrm>
                <a:off x="753250" y="1469008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9A662808-875A-40B3-AC29-994639E9B54C}"/>
                  </a:ext>
                </a:extLst>
              </p:cNvPr>
              <p:cNvSpPr/>
              <p:nvPr/>
            </p:nvSpPr>
            <p:spPr>
              <a:xfrm>
                <a:off x="1927964" y="923100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4BE288C3-2002-421D-A932-E9FCD1B92A74}"/>
                  </a:ext>
                </a:extLst>
              </p:cNvPr>
              <p:cNvSpPr/>
              <p:nvPr/>
            </p:nvSpPr>
            <p:spPr>
              <a:xfrm>
                <a:off x="1927964" y="1105070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063E9E4-77ED-4A78-8F1A-A515C0E469E8}"/>
                  </a:ext>
                </a:extLst>
              </p:cNvPr>
              <p:cNvSpPr/>
              <p:nvPr/>
            </p:nvSpPr>
            <p:spPr>
              <a:xfrm>
                <a:off x="1927964" y="128703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C2E66319-D66D-4045-904F-67D85B011CF6}"/>
                  </a:ext>
                </a:extLst>
              </p:cNvPr>
              <p:cNvCxnSpPr>
                <a:cxnSpLocks/>
                <a:endCxn id="218" idx="2"/>
              </p:cNvCxnSpPr>
              <p:nvPr/>
            </p:nvCxnSpPr>
            <p:spPr>
              <a:xfrm>
                <a:off x="1731494" y="818112"/>
                <a:ext cx="196470" cy="18197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DECA63ED-9DD2-4B56-B78B-CAD41E59E474}"/>
                  </a:ext>
                </a:extLst>
              </p:cNvPr>
              <p:cNvCxnSpPr>
                <a:cxnSpLocks/>
                <a:endCxn id="218" idx="2"/>
              </p:cNvCxnSpPr>
              <p:nvPr/>
            </p:nvCxnSpPr>
            <p:spPr>
              <a:xfrm>
                <a:off x="1731494" y="1000082"/>
                <a:ext cx="196470" cy="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5912FD66-74F0-4B21-A615-FBD462E80B16}"/>
                  </a:ext>
                </a:extLst>
              </p:cNvPr>
              <p:cNvCxnSpPr>
                <a:cxnSpLocks/>
                <a:endCxn id="218" idx="2"/>
              </p:cNvCxnSpPr>
              <p:nvPr/>
            </p:nvCxnSpPr>
            <p:spPr>
              <a:xfrm flipV="1">
                <a:off x="1731494" y="1000083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1550A388-211F-4971-9B2F-CEB4962973DA}"/>
                  </a:ext>
                </a:extLst>
              </p:cNvPr>
              <p:cNvCxnSpPr>
                <a:cxnSpLocks/>
                <a:endCxn id="218" idx="2"/>
              </p:cNvCxnSpPr>
              <p:nvPr/>
            </p:nvCxnSpPr>
            <p:spPr>
              <a:xfrm flipV="1">
                <a:off x="1731494" y="1000083"/>
                <a:ext cx="196470" cy="36393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96B081D5-7F9D-4C29-BCDE-DBABB39909B2}"/>
                  </a:ext>
                </a:extLst>
              </p:cNvPr>
              <p:cNvCxnSpPr>
                <a:cxnSpLocks/>
                <a:endCxn id="218" idx="2"/>
              </p:cNvCxnSpPr>
              <p:nvPr/>
            </p:nvCxnSpPr>
            <p:spPr>
              <a:xfrm flipV="1">
                <a:off x="1731494" y="1000083"/>
                <a:ext cx="196470" cy="545908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B765C62C-3584-4ACA-9902-EDE3A1DC06A3}"/>
                  </a:ext>
                </a:extLst>
              </p:cNvPr>
              <p:cNvCxnSpPr>
                <a:cxnSpLocks/>
                <a:endCxn id="219" idx="2"/>
              </p:cNvCxnSpPr>
              <p:nvPr/>
            </p:nvCxnSpPr>
            <p:spPr>
              <a:xfrm>
                <a:off x="1731494" y="818112"/>
                <a:ext cx="196470" cy="36394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7C477ACB-AC99-416A-8EF3-E4FD03DCC62F}"/>
                  </a:ext>
                </a:extLst>
              </p:cNvPr>
              <p:cNvCxnSpPr>
                <a:cxnSpLocks/>
                <a:endCxn id="219" idx="2"/>
              </p:cNvCxnSpPr>
              <p:nvPr/>
            </p:nvCxnSpPr>
            <p:spPr>
              <a:xfrm>
                <a:off x="1731494" y="1000082"/>
                <a:ext cx="196470" cy="18197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FEBDCF9F-C052-4853-9398-9478524B04AC}"/>
                  </a:ext>
                </a:extLst>
              </p:cNvPr>
              <p:cNvCxnSpPr>
                <a:cxnSpLocks/>
                <a:endCxn id="219" idx="2"/>
              </p:cNvCxnSpPr>
              <p:nvPr/>
            </p:nvCxnSpPr>
            <p:spPr>
              <a:xfrm>
                <a:off x="1731494" y="1182052"/>
                <a:ext cx="196470" cy="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9AE8C1EB-651B-4B19-90E5-F47B81A312A4}"/>
                  </a:ext>
                </a:extLst>
              </p:cNvPr>
              <p:cNvCxnSpPr>
                <a:cxnSpLocks/>
                <a:endCxn id="219" idx="2"/>
              </p:cNvCxnSpPr>
              <p:nvPr/>
            </p:nvCxnSpPr>
            <p:spPr>
              <a:xfrm flipV="1">
                <a:off x="1731494" y="1182053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EB2A7469-EFA5-4778-BDF4-F5E2BBA4BB1D}"/>
                  </a:ext>
                </a:extLst>
              </p:cNvPr>
              <p:cNvCxnSpPr>
                <a:cxnSpLocks/>
                <a:endCxn id="219" idx="2"/>
              </p:cNvCxnSpPr>
              <p:nvPr/>
            </p:nvCxnSpPr>
            <p:spPr>
              <a:xfrm flipV="1">
                <a:off x="1731494" y="1182053"/>
                <a:ext cx="196470" cy="363938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5BB2F678-E626-4F2A-92CB-691ACCB33F0D}"/>
                  </a:ext>
                </a:extLst>
              </p:cNvPr>
              <p:cNvCxnSpPr>
                <a:cxnSpLocks/>
                <a:endCxn id="220" idx="2"/>
              </p:cNvCxnSpPr>
              <p:nvPr/>
            </p:nvCxnSpPr>
            <p:spPr>
              <a:xfrm>
                <a:off x="1731494" y="818112"/>
                <a:ext cx="196470" cy="54591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7CB45CAD-23F5-4585-A2D7-BA9AA18A4250}"/>
                  </a:ext>
                </a:extLst>
              </p:cNvPr>
              <p:cNvCxnSpPr>
                <a:cxnSpLocks/>
                <a:endCxn id="220" idx="2"/>
              </p:cNvCxnSpPr>
              <p:nvPr/>
            </p:nvCxnSpPr>
            <p:spPr>
              <a:xfrm>
                <a:off x="1731494" y="1000082"/>
                <a:ext cx="196470" cy="36394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12E274F4-D54C-4A11-93E0-619539C867C5}"/>
                  </a:ext>
                </a:extLst>
              </p:cNvPr>
              <p:cNvCxnSpPr>
                <a:cxnSpLocks/>
                <a:endCxn id="220" idx="2"/>
              </p:cNvCxnSpPr>
              <p:nvPr/>
            </p:nvCxnSpPr>
            <p:spPr>
              <a:xfrm>
                <a:off x="1731494" y="1182052"/>
                <a:ext cx="196470" cy="18197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4C3711B7-242B-4F0C-976C-A4BB4C872C50}"/>
                  </a:ext>
                </a:extLst>
              </p:cNvPr>
              <p:cNvCxnSpPr>
                <a:cxnSpLocks/>
                <a:endCxn id="220" idx="2"/>
              </p:cNvCxnSpPr>
              <p:nvPr/>
            </p:nvCxnSpPr>
            <p:spPr>
              <a:xfrm>
                <a:off x="1731494" y="1364022"/>
                <a:ext cx="196470" cy="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76151B0B-1DEC-4122-9D5C-597558A13164}"/>
                  </a:ext>
                </a:extLst>
              </p:cNvPr>
              <p:cNvCxnSpPr>
                <a:cxnSpLocks/>
                <a:endCxn id="220" idx="2"/>
              </p:cNvCxnSpPr>
              <p:nvPr/>
            </p:nvCxnSpPr>
            <p:spPr>
              <a:xfrm flipV="1">
                <a:off x="1731494" y="1364022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F6C49E1-5679-412A-8A72-62E809D81646}"/>
                  </a:ext>
                </a:extLst>
              </p:cNvPr>
              <p:cNvSpPr/>
              <p:nvPr/>
            </p:nvSpPr>
            <p:spPr>
              <a:xfrm>
                <a:off x="1173144" y="91884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023BF819-8611-4EDE-99A3-3E679C87A9BE}"/>
                  </a:ext>
                </a:extLst>
              </p:cNvPr>
              <p:cNvSpPr/>
              <p:nvPr/>
            </p:nvSpPr>
            <p:spPr>
              <a:xfrm>
                <a:off x="1173144" y="110081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EDF281FE-0D53-4129-BA4E-7103EF4088FB}"/>
                  </a:ext>
                </a:extLst>
              </p:cNvPr>
              <p:cNvSpPr/>
              <p:nvPr/>
            </p:nvSpPr>
            <p:spPr>
              <a:xfrm>
                <a:off x="1173144" y="128278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FFD68A8-4691-474B-B3A4-BA13A94F0104}"/>
                  </a:ext>
                </a:extLst>
              </p:cNvPr>
              <p:cNvSpPr/>
              <p:nvPr/>
            </p:nvSpPr>
            <p:spPr>
              <a:xfrm>
                <a:off x="1593038" y="74112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3CC04ED4-62BD-4909-8545-12D131A4CF18}"/>
                  </a:ext>
                </a:extLst>
              </p:cNvPr>
              <p:cNvSpPr/>
              <p:nvPr/>
            </p:nvSpPr>
            <p:spPr>
              <a:xfrm>
                <a:off x="1593038" y="923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03F86D9E-A3DD-46CD-9976-F5306C13612F}"/>
                  </a:ext>
                </a:extLst>
              </p:cNvPr>
              <p:cNvSpPr/>
              <p:nvPr/>
            </p:nvSpPr>
            <p:spPr>
              <a:xfrm>
                <a:off x="1593038" y="110506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FDCDC54F-5F2D-46D1-8333-9D7326D6BE93}"/>
                  </a:ext>
                </a:extLst>
              </p:cNvPr>
              <p:cNvSpPr/>
              <p:nvPr/>
            </p:nvSpPr>
            <p:spPr>
              <a:xfrm>
                <a:off x="1593038" y="128703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15C0CF95-2017-47FD-8D5A-22007E44E6B0}"/>
                  </a:ext>
                </a:extLst>
              </p:cNvPr>
              <p:cNvSpPr/>
              <p:nvPr/>
            </p:nvSpPr>
            <p:spPr>
              <a:xfrm>
                <a:off x="1593038" y="1469008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43405B5C-A5F0-4F9A-A6FC-ECED5180A348}"/>
                  </a:ext>
                </a:extLst>
              </p:cNvPr>
              <p:cNvCxnSpPr>
                <a:cxnSpLocks/>
                <a:stCxn id="213" idx="6"/>
                <a:endCxn id="236" idx="2"/>
              </p:cNvCxnSpPr>
              <p:nvPr/>
            </p:nvCxnSpPr>
            <p:spPr>
              <a:xfrm>
                <a:off x="903648" y="81811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1F251B00-1964-4BE9-91F4-316BEEA95521}"/>
                  </a:ext>
                </a:extLst>
              </p:cNvPr>
              <p:cNvCxnSpPr>
                <a:cxnSpLocks/>
                <a:stCxn id="213" idx="6"/>
                <a:endCxn id="237" idx="2"/>
              </p:cNvCxnSpPr>
              <p:nvPr/>
            </p:nvCxnSpPr>
            <p:spPr>
              <a:xfrm>
                <a:off x="903648" y="81811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B1C239BA-D4D2-447A-8B55-03D799225272}"/>
                  </a:ext>
                </a:extLst>
              </p:cNvPr>
              <p:cNvCxnSpPr>
                <a:cxnSpLocks/>
                <a:stCxn id="213" idx="6"/>
                <a:endCxn id="238" idx="2"/>
              </p:cNvCxnSpPr>
              <p:nvPr/>
            </p:nvCxnSpPr>
            <p:spPr>
              <a:xfrm>
                <a:off x="903648" y="818112"/>
                <a:ext cx="269496" cy="5416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850807AA-2DBD-46C5-8C9A-F07A369C69AC}"/>
                  </a:ext>
                </a:extLst>
              </p:cNvPr>
              <p:cNvCxnSpPr>
                <a:cxnSpLocks/>
                <a:stCxn id="214" idx="6"/>
                <a:endCxn id="236" idx="2"/>
              </p:cNvCxnSpPr>
              <p:nvPr/>
            </p:nvCxnSpPr>
            <p:spPr>
              <a:xfrm flipV="1">
                <a:off x="903648" y="99582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17B2AF9-EF32-4565-8E83-57633A0C85A0}"/>
                  </a:ext>
                </a:extLst>
              </p:cNvPr>
              <p:cNvCxnSpPr>
                <a:cxnSpLocks/>
                <a:stCxn id="214" idx="6"/>
                <a:endCxn id="237" idx="2"/>
              </p:cNvCxnSpPr>
              <p:nvPr/>
            </p:nvCxnSpPr>
            <p:spPr>
              <a:xfrm>
                <a:off x="903648" y="100008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18735520-EED3-4DAD-B723-E5E48322DAD5}"/>
                  </a:ext>
                </a:extLst>
              </p:cNvPr>
              <p:cNvCxnSpPr>
                <a:cxnSpLocks/>
                <a:stCxn id="214" idx="6"/>
                <a:endCxn id="238" idx="2"/>
              </p:cNvCxnSpPr>
              <p:nvPr/>
            </p:nvCxnSpPr>
            <p:spPr>
              <a:xfrm>
                <a:off x="903648" y="100008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6D34A7E8-CDA3-4A1A-B10C-0E913C1E9E1C}"/>
                  </a:ext>
                </a:extLst>
              </p:cNvPr>
              <p:cNvCxnSpPr>
                <a:cxnSpLocks/>
                <a:stCxn id="215" idx="6"/>
                <a:endCxn id="236" idx="2"/>
              </p:cNvCxnSpPr>
              <p:nvPr/>
            </p:nvCxnSpPr>
            <p:spPr>
              <a:xfrm flipV="1">
                <a:off x="903648" y="99582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3FD8F8E0-0126-438E-A00A-14D1EBAF9A8C}"/>
                  </a:ext>
                </a:extLst>
              </p:cNvPr>
              <p:cNvCxnSpPr>
                <a:cxnSpLocks/>
                <a:stCxn id="215" idx="6"/>
                <a:endCxn id="237" idx="2"/>
              </p:cNvCxnSpPr>
              <p:nvPr/>
            </p:nvCxnSpPr>
            <p:spPr>
              <a:xfrm flipV="1">
                <a:off x="903648" y="117779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AB04694D-82A8-4A79-9820-BD4F0EDCB54F}"/>
                  </a:ext>
                </a:extLst>
              </p:cNvPr>
              <p:cNvCxnSpPr>
                <a:cxnSpLocks/>
                <a:stCxn id="215" idx="6"/>
                <a:endCxn id="238" idx="2"/>
              </p:cNvCxnSpPr>
              <p:nvPr/>
            </p:nvCxnSpPr>
            <p:spPr>
              <a:xfrm>
                <a:off x="903648" y="118205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098D36B7-BD1B-4213-A6E2-FCEE5BF47700}"/>
                  </a:ext>
                </a:extLst>
              </p:cNvPr>
              <p:cNvCxnSpPr>
                <a:cxnSpLocks/>
                <a:stCxn id="216" idx="6"/>
                <a:endCxn id="236" idx="2"/>
              </p:cNvCxnSpPr>
              <p:nvPr/>
            </p:nvCxnSpPr>
            <p:spPr>
              <a:xfrm flipV="1">
                <a:off x="903648" y="995827"/>
                <a:ext cx="269496" cy="36819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83AA7367-1732-417D-9D9C-61FEBE46DD17}"/>
                  </a:ext>
                </a:extLst>
              </p:cNvPr>
              <p:cNvCxnSpPr>
                <a:cxnSpLocks/>
                <a:stCxn id="216" idx="6"/>
                <a:endCxn id="237" idx="2"/>
              </p:cNvCxnSpPr>
              <p:nvPr/>
            </p:nvCxnSpPr>
            <p:spPr>
              <a:xfrm flipV="1">
                <a:off x="903648" y="117779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477E5999-7528-4B18-BEBB-9F85923D70C4}"/>
                  </a:ext>
                </a:extLst>
              </p:cNvPr>
              <p:cNvCxnSpPr>
                <a:cxnSpLocks/>
                <a:stCxn id="216" idx="6"/>
                <a:endCxn id="238" idx="2"/>
              </p:cNvCxnSpPr>
              <p:nvPr/>
            </p:nvCxnSpPr>
            <p:spPr>
              <a:xfrm flipV="1">
                <a:off x="903648" y="135976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8C612B89-FB39-4321-9320-B45CE1D60719}"/>
                  </a:ext>
                </a:extLst>
              </p:cNvPr>
              <p:cNvCxnSpPr>
                <a:cxnSpLocks/>
                <a:stCxn id="217" idx="6"/>
                <a:endCxn id="236" idx="2"/>
              </p:cNvCxnSpPr>
              <p:nvPr/>
            </p:nvCxnSpPr>
            <p:spPr>
              <a:xfrm flipV="1">
                <a:off x="903648" y="995827"/>
                <a:ext cx="269496" cy="55016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E595765D-5497-4089-9067-F254A95A940E}"/>
                  </a:ext>
                </a:extLst>
              </p:cNvPr>
              <p:cNvCxnSpPr>
                <a:cxnSpLocks/>
                <a:stCxn id="217" idx="6"/>
                <a:endCxn id="237" idx="2"/>
              </p:cNvCxnSpPr>
              <p:nvPr/>
            </p:nvCxnSpPr>
            <p:spPr>
              <a:xfrm flipV="1">
                <a:off x="903648" y="1177797"/>
                <a:ext cx="269496" cy="36819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CB5C635C-84F9-4401-A395-DAFB8E902A5F}"/>
                  </a:ext>
                </a:extLst>
              </p:cNvPr>
              <p:cNvCxnSpPr>
                <a:cxnSpLocks/>
                <a:stCxn id="217" idx="6"/>
                <a:endCxn id="238" idx="2"/>
              </p:cNvCxnSpPr>
              <p:nvPr/>
            </p:nvCxnSpPr>
            <p:spPr>
              <a:xfrm flipV="1">
                <a:off x="903648" y="1359767"/>
                <a:ext cx="269496" cy="18622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11113275-61BA-4DDC-AAA5-08B7A9AF434C}"/>
                  </a:ext>
                </a:extLst>
              </p:cNvPr>
              <p:cNvCxnSpPr>
                <a:cxnSpLocks/>
                <a:stCxn id="236" idx="6"/>
                <a:endCxn id="239" idx="2"/>
              </p:cNvCxnSpPr>
              <p:nvPr/>
            </p:nvCxnSpPr>
            <p:spPr>
              <a:xfrm flipV="1">
                <a:off x="1323542" y="81811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541EDC93-8405-4881-9D63-641AFDC98896}"/>
                  </a:ext>
                </a:extLst>
              </p:cNvPr>
              <p:cNvCxnSpPr>
                <a:cxnSpLocks/>
                <a:stCxn id="236" idx="6"/>
                <a:endCxn id="240" idx="2"/>
              </p:cNvCxnSpPr>
              <p:nvPr/>
            </p:nvCxnSpPr>
            <p:spPr>
              <a:xfrm>
                <a:off x="1323542" y="99582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515B854D-9F19-47AA-8BC6-FBD3FDF39349}"/>
                  </a:ext>
                </a:extLst>
              </p:cNvPr>
              <p:cNvCxnSpPr>
                <a:cxnSpLocks/>
                <a:stCxn id="236" idx="6"/>
                <a:endCxn id="241" idx="2"/>
              </p:cNvCxnSpPr>
              <p:nvPr/>
            </p:nvCxnSpPr>
            <p:spPr>
              <a:xfrm>
                <a:off x="1323542" y="99582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F3E801D0-C51A-4A34-94F6-C8E70A32BB16}"/>
                  </a:ext>
                </a:extLst>
              </p:cNvPr>
              <p:cNvCxnSpPr>
                <a:cxnSpLocks/>
                <a:stCxn id="236" idx="6"/>
                <a:endCxn id="242" idx="2"/>
              </p:cNvCxnSpPr>
              <p:nvPr/>
            </p:nvCxnSpPr>
            <p:spPr>
              <a:xfrm>
                <a:off x="1323542" y="995827"/>
                <a:ext cx="269496" cy="36819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C31DD829-2253-4A3C-B2DE-4E26FD74535F}"/>
                  </a:ext>
                </a:extLst>
              </p:cNvPr>
              <p:cNvCxnSpPr>
                <a:cxnSpLocks/>
                <a:stCxn id="237" idx="6"/>
                <a:endCxn id="239" idx="2"/>
              </p:cNvCxnSpPr>
              <p:nvPr/>
            </p:nvCxnSpPr>
            <p:spPr>
              <a:xfrm flipV="1">
                <a:off x="1323542" y="81811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57CBCE98-6865-4A2B-A28A-152F87B87CFB}"/>
                  </a:ext>
                </a:extLst>
              </p:cNvPr>
              <p:cNvCxnSpPr>
                <a:cxnSpLocks/>
                <a:stCxn id="237" idx="6"/>
                <a:endCxn id="240" idx="2"/>
              </p:cNvCxnSpPr>
              <p:nvPr/>
            </p:nvCxnSpPr>
            <p:spPr>
              <a:xfrm flipV="1">
                <a:off x="1323542" y="100008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5E0DA72D-668B-4904-BC70-36BD06EC59FF}"/>
                  </a:ext>
                </a:extLst>
              </p:cNvPr>
              <p:cNvCxnSpPr>
                <a:cxnSpLocks/>
                <a:stCxn id="236" idx="6"/>
                <a:endCxn id="243" idx="2"/>
              </p:cNvCxnSpPr>
              <p:nvPr/>
            </p:nvCxnSpPr>
            <p:spPr>
              <a:xfrm>
                <a:off x="1323542" y="995827"/>
                <a:ext cx="269496" cy="55016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5D600EFA-5EEB-4DA1-BD7C-371F3F711D5F}"/>
                  </a:ext>
                </a:extLst>
              </p:cNvPr>
              <p:cNvCxnSpPr>
                <a:cxnSpLocks/>
                <a:stCxn id="237" idx="6"/>
                <a:endCxn id="241" idx="2"/>
              </p:cNvCxnSpPr>
              <p:nvPr/>
            </p:nvCxnSpPr>
            <p:spPr>
              <a:xfrm>
                <a:off x="1323542" y="117779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103DAD09-0AD2-4201-8BF7-53D272AAD348}"/>
                  </a:ext>
                </a:extLst>
              </p:cNvPr>
              <p:cNvCxnSpPr>
                <a:cxnSpLocks/>
                <a:stCxn id="237" idx="6"/>
                <a:endCxn id="242" idx="2"/>
              </p:cNvCxnSpPr>
              <p:nvPr/>
            </p:nvCxnSpPr>
            <p:spPr>
              <a:xfrm>
                <a:off x="1323542" y="117779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3685B169-D1BB-452B-8ADF-5F9BE62D7508}"/>
                  </a:ext>
                </a:extLst>
              </p:cNvPr>
              <p:cNvCxnSpPr>
                <a:cxnSpLocks/>
                <a:stCxn id="237" idx="6"/>
                <a:endCxn id="243" idx="2"/>
              </p:cNvCxnSpPr>
              <p:nvPr/>
            </p:nvCxnSpPr>
            <p:spPr>
              <a:xfrm>
                <a:off x="1323542" y="1177797"/>
                <a:ext cx="269496" cy="36819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BF01B63F-0527-481B-B4B0-72E07F2F197B}"/>
                  </a:ext>
                </a:extLst>
              </p:cNvPr>
              <p:cNvCxnSpPr>
                <a:cxnSpLocks/>
                <a:stCxn id="238" idx="6"/>
                <a:endCxn id="239" idx="2"/>
              </p:cNvCxnSpPr>
              <p:nvPr/>
            </p:nvCxnSpPr>
            <p:spPr>
              <a:xfrm flipV="1">
                <a:off x="1323542" y="818112"/>
                <a:ext cx="269496" cy="5416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D5BAE0C4-011E-4457-A54F-35B0CBE3EC4D}"/>
                  </a:ext>
                </a:extLst>
              </p:cNvPr>
              <p:cNvCxnSpPr>
                <a:cxnSpLocks/>
                <a:stCxn id="238" idx="6"/>
                <a:endCxn id="240" idx="2"/>
              </p:cNvCxnSpPr>
              <p:nvPr/>
            </p:nvCxnSpPr>
            <p:spPr>
              <a:xfrm flipV="1">
                <a:off x="1323542" y="100008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B5CF0AB0-48C6-4CBE-977F-5E48CDE248F4}"/>
                  </a:ext>
                </a:extLst>
              </p:cNvPr>
              <p:cNvCxnSpPr>
                <a:cxnSpLocks/>
                <a:stCxn id="238" idx="6"/>
                <a:endCxn id="241" idx="2"/>
              </p:cNvCxnSpPr>
              <p:nvPr/>
            </p:nvCxnSpPr>
            <p:spPr>
              <a:xfrm flipV="1">
                <a:off x="1323542" y="118205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147D9A42-8187-4CA3-947C-101AED211316}"/>
                  </a:ext>
                </a:extLst>
              </p:cNvPr>
              <p:cNvCxnSpPr>
                <a:cxnSpLocks/>
                <a:stCxn id="238" idx="6"/>
                <a:endCxn id="242" idx="2"/>
              </p:cNvCxnSpPr>
              <p:nvPr/>
            </p:nvCxnSpPr>
            <p:spPr>
              <a:xfrm>
                <a:off x="1323542" y="135976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7F694533-520F-46E9-9AFE-CEC7640077EE}"/>
                  </a:ext>
                </a:extLst>
              </p:cNvPr>
              <p:cNvCxnSpPr>
                <a:cxnSpLocks/>
                <a:stCxn id="238" idx="6"/>
                <a:endCxn id="243" idx="2"/>
              </p:cNvCxnSpPr>
              <p:nvPr/>
            </p:nvCxnSpPr>
            <p:spPr>
              <a:xfrm>
                <a:off x="1323542" y="1359767"/>
                <a:ext cx="269496" cy="18622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08" name="Arrow: Left-Right 207">
              <a:extLst>
                <a:ext uri="{FF2B5EF4-FFF2-40B4-BE49-F238E27FC236}">
                  <a16:creationId xmlns:a16="http://schemas.microsoft.com/office/drawing/2014/main" id="{6563ED08-4662-45B1-9E91-81CED43300D0}"/>
                </a:ext>
              </a:extLst>
            </p:cNvPr>
            <p:cNvSpPr/>
            <p:nvPr/>
          </p:nvSpPr>
          <p:spPr>
            <a:xfrm>
              <a:off x="5505788" y="2051033"/>
              <a:ext cx="871489" cy="150398"/>
            </a:xfrm>
            <a:prstGeom prst="leftRightArrow">
              <a:avLst>
                <a:gd name="adj1" fmla="val 27833"/>
                <a:gd name="adj2" fmla="val 78499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86F9E1A-6B1C-4E9B-B58D-0544490113BB}"/>
                </a:ext>
              </a:extLst>
            </p:cNvPr>
            <p:cNvSpPr txBox="1"/>
            <p:nvPr/>
          </p:nvSpPr>
          <p:spPr>
            <a:xfrm>
              <a:off x="5512355" y="1611125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DC4E3FFD-BF28-4C1C-B530-097843C67A7A}"/>
                </a:ext>
              </a:extLst>
            </p:cNvPr>
            <p:cNvSpPr txBox="1"/>
            <p:nvPr/>
          </p:nvSpPr>
          <p:spPr>
            <a:xfrm>
              <a:off x="5889988" y="1605261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E20C9363-FC4D-4803-B4B2-B84A4F9C3BC4}"/>
                </a:ext>
              </a:extLst>
            </p:cNvPr>
            <p:cNvSpPr txBox="1"/>
            <p:nvPr/>
          </p:nvSpPr>
          <p:spPr>
            <a:xfrm>
              <a:off x="6369434" y="1619263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</a:t>
              </a:r>
            </a:p>
          </p:txBody>
        </p: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6E696600-69E8-4226-8354-3721B7498E86}"/>
              </a:ext>
            </a:extLst>
          </p:cNvPr>
          <p:cNvGrpSpPr/>
          <p:nvPr/>
        </p:nvGrpSpPr>
        <p:grpSpPr>
          <a:xfrm>
            <a:off x="8316556" y="1513231"/>
            <a:ext cx="2996552" cy="1999182"/>
            <a:chOff x="9297731" y="1647812"/>
            <a:chExt cx="1751353" cy="1170229"/>
          </a:xfrm>
        </p:grpSpPr>
        <p:sp>
          <p:nvSpPr>
            <p:cNvPr id="275" name="Rectangle: Rounded Corners 274">
              <a:extLst>
                <a:ext uri="{FF2B5EF4-FFF2-40B4-BE49-F238E27FC236}">
                  <a16:creationId xmlns:a16="http://schemas.microsoft.com/office/drawing/2014/main" id="{F2354AD0-2048-47BC-9C7E-F0A9C3D02641}"/>
                </a:ext>
              </a:extLst>
            </p:cNvPr>
            <p:cNvSpPr/>
            <p:nvPr/>
          </p:nvSpPr>
          <p:spPr>
            <a:xfrm>
              <a:off x="9406338" y="2362630"/>
              <a:ext cx="1531387" cy="320293"/>
            </a:xfrm>
            <a:prstGeom prst="roundRect">
              <a:avLst/>
            </a:prstGeom>
            <a:pattFill prst="dkVert">
              <a:fgClr>
                <a:srgbClr val="4472C4">
                  <a:lumMod val="40000"/>
                  <a:lumOff val="60000"/>
                </a:srgb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Rectangle: Rounded Corners 275">
              <a:extLst>
                <a:ext uri="{FF2B5EF4-FFF2-40B4-BE49-F238E27FC236}">
                  <a16:creationId xmlns:a16="http://schemas.microsoft.com/office/drawing/2014/main" id="{C6E885AC-96FE-48E4-AF60-EBCAA5415367}"/>
                </a:ext>
              </a:extLst>
            </p:cNvPr>
            <p:cNvSpPr/>
            <p:nvPr/>
          </p:nvSpPr>
          <p:spPr>
            <a:xfrm>
              <a:off x="9406338" y="2023357"/>
              <a:ext cx="1531387" cy="296089"/>
            </a:xfrm>
            <a:prstGeom prst="roundRect">
              <a:avLst/>
            </a:prstGeom>
            <a:pattFill prst="dkVert">
              <a:fgClr>
                <a:srgbClr val="ED7D31">
                  <a:lumMod val="40000"/>
                  <a:lumOff val="60000"/>
                </a:srgb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Rectangle: Rounded Corners 276">
              <a:extLst>
                <a:ext uri="{FF2B5EF4-FFF2-40B4-BE49-F238E27FC236}">
                  <a16:creationId xmlns:a16="http://schemas.microsoft.com/office/drawing/2014/main" id="{E0B5F61B-BE0B-4C7A-9FF5-1FF055EAEC05}"/>
                </a:ext>
              </a:extLst>
            </p:cNvPr>
            <p:cNvSpPr/>
            <p:nvPr/>
          </p:nvSpPr>
          <p:spPr>
            <a:xfrm>
              <a:off x="9406338" y="1659874"/>
              <a:ext cx="1531387" cy="318856"/>
            </a:xfrm>
            <a:prstGeom prst="roundRect">
              <a:avLst/>
            </a:prstGeom>
            <a:pattFill prst="dkVert">
              <a:fgClr>
                <a:srgbClr val="70AD47">
                  <a:lumMod val="40000"/>
                  <a:lumOff val="60000"/>
                </a:srgb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B819FC8A-BAE3-4DB6-97A6-DEEC27A018CA}"/>
                </a:ext>
              </a:extLst>
            </p:cNvPr>
            <p:cNvGrpSpPr/>
            <p:nvPr/>
          </p:nvGrpSpPr>
          <p:grpSpPr>
            <a:xfrm>
              <a:off x="9477623" y="1735482"/>
              <a:ext cx="1325112" cy="881845"/>
              <a:chOff x="753250" y="741129"/>
              <a:chExt cx="1325112" cy="881845"/>
            </a:xfrm>
          </p:grpSpPr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B3E59959-5B89-447B-9AFB-F8B652E12C1F}"/>
                  </a:ext>
                </a:extLst>
              </p:cNvPr>
              <p:cNvSpPr/>
              <p:nvPr/>
            </p:nvSpPr>
            <p:spPr>
              <a:xfrm>
                <a:off x="753250" y="74112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3EC10FF8-AC22-4765-9E0A-30BD629985EE}"/>
                  </a:ext>
                </a:extLst>
              </p:cNvPr>
              <p:cNvSpPr/>
              <p:nvPr/>
            </p:nvSpPr>
            <p:spPr>
              <a:xfrm>
                <a:off x="753250" y="923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04CC4D9E-E2EE-45E6-8244-2277C3C83370}"/>
                  </a:ext>
                </a:extLst>
              </p:cNvPr>
              <p:cNvSpPr/>
              <p:nvPr/>
            </p:nvSpPr>
            <p:spPr>
              <a:xfrm>
                <a:off x="753250" y="110506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F2AD0C7C-C0F2-439B-8A9A-9D2EB5C06EC5}"/>
                  </a:ext>
                </a:extLst>
              </p:cNvPr>
              <p:cNvSpPr/>
              <p:nvPr/>
            </p:nvSpPr>
            <p:spPr>
              <a:xfrm>
                <a:off x="753250" y="128703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89D0E6FD-BDA9-4E1D-9EF0-5F6C4E6C918A}"/>
                  </a:ext>
                </a:extLst>
              </p:cNvPr>
              <p:cNvSpPr/>
              <p:nvPr/>
            </p:nvSpPr>
            <p:spPr>
              <a:xfrm>
                <a:off x="753250" y="1469008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6D69E14B-26B3-4FB4-8ED7-427A1DBA5B75}"/>
                  </a:ext>
                </a:extLst>
              </p:cNvPr>
              <p:cNvSpPr/>
              <p:nvPr/>
            </p:nvSpPr>
            <p:spPr>
              <a:xfrm>
                <a:off x="1927964" y="923100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5C9CFF3-67D4-483A-9407-A2746BDC77AB}"/>
                  </a:ext>
                </a:extLst>
              </p:cNvPr>
              <p:cNvSpPr/>
              <p:nvPr/>
            </p:nvSpPr>
            <p:spPr>
              <a:xfrm>
                <a:off x="1927964" y="1105070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944458E4-2B93-470D-AE7F-041A00E863B2}"/>
                  </a:ext>
                </a:extLst>
              </p:cNvPr>
              <p:cNvSpPr/>
              <p:nvPr/>
            </p:nvSpPr>
            <p:spPr>
              <a:xfrm>
                <a:off x="1927964" y="128703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9D75CBDC-6C92-4AEC-BFBD-11C5BF4BA42F}"/>
                  </a:ext>
                </a:extLst>
              </p:cNvPr>
              <p:cNvCxnSpPr>
                <a:cxnSpLocks/>
                <a:endCxn id="290" idx="2"/>
              </p:cNvCxnSpPr>
              <p:nvPr/>
            </p:nvCxnSpPr>
            <p:spPr>
              <a:xfrm>
                <a:off x="1731494" y="818112"/>
                <a:ext cx="196470" cy="18197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FE502A19-C797-4A4A-9342-386DCDC5EEC0}"/>
                  </a:ext>
                </a:extLst>
              </p:cNvPr>
              <p:cNvCxnSpPr>
                <a:cxnSpLocks/>
                <a:endCxn id="290" idx="2"/>
              </p:cNvCxnSpPr>
              <p:nvPr/>
            </p:nvCxnSpPr>
            <p:spPr>
              <a:xfrm>
                <a:off x="1731494" y="1000082"/>
                <a:ext cx="196470" cy="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FA9A6C73-A038-406B-BCA1-B506C6A7664D}"/>
                  </a:ext>
                </a:extLst>
              </p:cNvPr>
              <p:cNvCxnSpPr>
                <a:cxnSpLocks/>
                <a:endCxn id="290" idx="2"/>
              </p:cNvCxnSpPr>
              <p:nvPr/>
            </p:nvCxnSpPr>
            <p:spPr>
              <a:xfrm flipV="1">
                <a:off x="1731494" y="1000083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99D7485B-CC5F-4DFD-AC83-18299E9C5375}"/>
                  </a:ext>
                </a:extLst>
              </p:cNvPr>
              <p:cNvCxnSpPr>
                <a:cxnSpLocks/>
                <a:endCxn id="290" idx="2"/>
              </p:cNvCxnSpPr>
              <p:nvPr/>
            </p:nvCxnSpPr>
            <p:spPr>
              <a:xfrm flipV="1">
                <a:off x="1731494" y="1000083"/>
                <a:ext cx="196470" cy="36393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216379E9-5958-4FB5-A4B4-37FC76505377}"/>
                  </a:ext>
                </a:extLst>
              </p:cNvPr>
              <p:cNvCxnSpPr>
                <a:cxnSpLocks/>
                <a:endCxn id="290" idx="2"/>
              </p:cNvCxnSpPr>
              <p:nvPr/>
            </p:nvCxnSpPr>
            <p:spPr>
              <a:xfrm flipV="1">
                <a:off x="1731494" y="1000083"/>
                <a:ext cx="196470" cy="545908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1E880021-4269-43BA-A072-359DAB0A52D7}"/>
                  </a:ext>
                </a:extLst>
              </p:cNvPr>
              <p:cNvCxnSpPr>
                <a:cxnSpLocks/>
                <a:endCxn id="291" idx="2"/>
              </p:cNvCxnSpPr>
              <p:nvPr/>
            </p:nvCxnSpPr>
            <p:spPr>
              <a:xfrm>
                <a:off x="1731494" y="818112"/>
                <a:ext cx="196470" cy="36394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D90A4E9A-9021-4AC8-B4E8-974DCE0BC774}"/>
                  </a:ext>
                </a:extLst>
              </p:cNvPr>
              <p:cNvCxnSpPr>
                <a:cxnSpLocks/>
                <a:endCxn id="291" idx="2"/>
              </p:cNvCxnSpPr>
              <p:nvPr/>
            </p:nvCxnSpPr>
            <p:spPr>
              <a:xfrm>
                <a:off x="1731494" y="1000082"/>
                <a:ext cx="196470" cy="18197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FF6597B0-3C69-4D41-B4B9-652061397D3A}"/>
                  </a:ext>
                </a:extLst>
              </p:cNvPr>
              <p:cNvCxnSpPr>
                <a:cxnSpLocks/>
                <a:endCxn id="291" idx="2"/>
              </p:cNvCxnSpPr>
              <p:nvPr/>
            </p:nvCxnSpPr>
            <p:spPr>
              <a:xfrm>
                <a:off x="1731494" y="1182052"/>
                <a:ext cx="196470" cy="1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4EF320C4-4AEE-4D7C-B449-E6E911C46E9B}"/>
                  </a:ext>
                </a:extLst>
              </p:cNvPr>
              <p:cNvCxnSpPr>
                <a:cxnSpLocks/>
                <a:endCxn id="291" idx="2"/>
              </p:cNvCxnSpPr>
              <p:nvPr/>
            </p:nvCxnSpPr>
            <p:spPr>
              <a:xfrm flipV="1">
                <a:off x="1731494" y="1182053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76924743-E979-4EC4-91CA-E4D4723C6E94}"/>
                  </a:ext>
                </a:extLst>
              </p:cNvPr>
              <p:cNvCxnSpPr>
                <a:cxnSpLocks/>
                <a:endCxn id="291" idx="2"/>
              </p:cNvCxnSpPr>
              <p:nvPr/>
            </p:nvCxnSpPr>
            <p:spPr>
              <a:xfrm flipV="1">
                <a:off x="1731494" y="1182053"/>
                <a:ext cx="196470" cy="363938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40AD7531-F108-4CE6-A316-6C9C5157FA77}"/>
                  </a:ext>
                </a:extLst>
              </p:cNvPr>
              <p:cNvCxnSpPr>
                <a:cxnSpLocks/>
                <a:endCxn id="292" idx="2"/>
              </p:cNvCxnSpPr>
              <p:nvPr/>
            </p:nvCxnSpPr>
            <p:spPr>
              <a:xfrm>
                <a:off x="1731494" y="818112"/>
                <a:ext cx="196470" cy="54591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4D4B8867-65F7-4B45-B541-6DB69FAAA596}"/>
                  </a:ext>
                </a:extLst>
              </p:cNvPr>
              <p:cNvCxnSpPr>
                <a:cxnSpLocks/>
                <a:endCxn id="292" idx="2"/>
              </p:cNvCxnSpPr>
              <p:nvPr/>
            </p:nvCxnSpPr>
            <p:spPr>
              <a:xfrm>
                <a:off x="1731494" y="1000082"/>
                <a:ext cx="196470" cy="36394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516BAE0A-22A2-4A4C-A82C-871EFD847F88}"/>
                  </a:ext>
                </a:extLst>
              </p:cNvPr>
              <p:cNvCxnSpPr>
                <a:cxnSpLocks/>
                <a:endCxn id="292" idx="2"/>
              </p:cNvCxnSpPr>
              <p:nvPr/>
            </p:nvCxnSpPr>
            <p:spPr>
              <a:xfrm>
                <a:off x="1731494" y="1182052"/>
                <a:ext cx="196470" cy="18197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583D7D92-C4EC-4893-9992-EC7FF489A85E}"/>
                  </a:ext>
                </a:extLst>
              </p:cNvPr>
              <p:cNvCxnSpPr>
                <a:cxnSpLocks/>
                <a:endCxn id="292" idx="2"/>
              </p:cNvCxnSpPr>
              <p:nvPr/>
            </p:nvCxnSpPr>
            <p:spPr>
              <a:xfrm>
                <a:off x="1731494" y="1364022"/>
                <a:ext cx="196470" cy="0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24C35402-8D52-420D-8F65-F9F3C949319B}"/>
                  </a:ext>
                </a:extLst>
              </p:cNvPr>
              <p:cNvCxnSpPr>
                <a:cxnSpLocks/>
                <a:endCxn id="292" idx="2"/>
              </p:cNvCxnSpPr>
              <p:nvPr/>
            </p:nvCxnSpPr>
            <p:spPr>
              <a:xfrm flipV="1">
                <a:off x="1731494" y="1364022"/>
                <a:ext cx="196470" cy="181969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666BFA2B-6B0C-4422-B63B-A144DD6A1224}"/>
                  </a:ext>
                </a:extLst>
              </p:cNvPr>
              <p:cNvSpPr/>
              <p:nvPr/>
            </p:nvSpPr>
            <p:spPr>
              <a:xfrm>
                <a:off x="1173144" y="91884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A3871AB4-EDA8-481E-8768-DA64EA88B707}"/>
                  </a:ext>
                </a:extLst>
              </p:cNvPr>
              <p:cNvSpPr/>
              <p:nvPr/>
            </p:nvSpPr>
            <p:spPr>
              <a:xfrm>
                <a:off x="1173144" y="110081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0F314FB1-23DD-4F2C-9CCA-BD50DBA9FF33}"/>
                  </a:ext>
                </a:extLst>
              </p:cNvPr>
              <p:cNvSpPr/>
              <p:nvPr/>
            </p:nvSpPr>
            <p:spPr>
              <a:xfrm>
                <a:off x="1173144" y="1282784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A10C5510-9F4D-4E0E-82D6-81D04CDE775F}"/>
                  </a:ext>
                </a:extLst>
              </p:cNvPr>
              <p:cNvSpPr/>
              <p:nvPr/>
            </p:nvSpPr>
            <p:spPr>
              <a:xfrm>
                <a:off x="1593038" y="74112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0B230B7E-BE72-456E-8304-96BCB8552E41}"/>
                  </a:ext>
                </a:extLst>
              </p:cNvPr>
              <p:cNvSpPr/>
              <p:nvPr/>
            </p:nvSpPr>
            <p:spPr>
              <a:xfrm>
                <a:off x="1593038" y="92309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D088FBD9-ABE3-4603-A1DE-C88C0AD79FEB}"/>
                  </a:ext>
                </a:extLst>
              </p:cNvPr>
              <p:cNvSpPr/>
              <p:nvPr/>
            </p:nvSpPr>
            <p:spPr>
              <a:xfrm>
                <a:off x="1593038" y="110506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172D1D88-B64F-48AD-9232-BBC943A90839}"/>
                  </a:ext>
                </a:extLst>
              </p:cNvPr>
              <p:cNvSpPr/>
              <p:nvPr/>
            </p:nvSpPr>
            <p:spPr>
              <a:xfrm>
                <a:off x="1593038" y="1287039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4BE9D939-DB98-4D7F-BB36-4176ECB26795}"/>
                  </a:ext>
                </a:extLst>
              </p:cNvPr>
              <p:cNvSpPr/>
              <p:nvPr/>
            </p:nvSpPr>
            <p:spPr>
              <a:xfrm>
                <a:off x="1593038" y="1469008"/>
                <a:ext cx="150398" cy="153966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C99DE7A5-5340-4F27-B6B6-D1B1C5DA7A6E}"/>
                  </a:ext>
                </a:extLst>
              </p:cNvPr>
              <p:cNvCxnSpPr>
                <a:cxnSpLocks/>
                <a:stCxn id="285" idx="6"/>
                <a:endCxn id="308" idx="2"/>
              </p:cNvCxnSpPr>
              <p:nvPr/>
            </p:nvCxnSpPr>
            <p:spPr>
              <a:xfrm>
                <a:off x="903648" y="81811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24FC8CC0-FA16-49AE-962D-F7272D68B5C8}"/>
                  </a:ext>
                </a:extLst>
              </p:cNvPr>
              <p:cNvCxnSpPr>
                <a:cxnSpLocks/>
                <a:stCxn id="285" idx="6"/>
                <a:endCxn id="309" idx="2"/>
              </p:cNvCxnSpPr>
              <p:nvPr/>
            </p:nvCxnSpPr>
            <p:spPr>
              <a:xfrm>
                <a:off x="903648" y="81811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FA71E2E2-055D-45FD-8994-1E8B351FD2BA}"/>
                  </a:ext>
                </a:extLst>
              </p:cNvPr>
              <p:cNvCxnSpPr>
                <a:cxnSpLocks/>
                <a:stCxn id="285" idx="6"/>
                <a:endCxn id="310" idx="2"/>
              </p:cNvCxnSpPr>
              <p:nvPr/>
            </p:nvCxnSpPr>
            <p:spPr>
              <a:xfrm>
                <a:off x="903648" y="818112"/>
                <a:ext cx="269496" cy="5416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E122412A-0AF9-400D-8CC7-02AC0AB1D79E}"/>
                  </a:ext>
                </a:extLst>
              </p:cNvPr>
              <p:cNvCxnSpPr>
                <a:cxnSpLocks/>
                <a:stCxn id="286" idx="6"/>
                <a:endCxn id="308" idx="2"/>
              </p:cNvCxnSpPr>
              <p:nvPr/>
            </p:nvCxnSpPr>
            <p:spPr>
              <a:xfrm flipV="1">
                <a:off x="903648" y="99582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E2FC6E15-617D-42F2-B367-DA509CC3702A}"/>
                  </a:ext>
                </a:extLst>
              </p:cNvPr>
              <p:cNvCxnSpPr>
                <a:cxnSpLocks/>
                <a:stCxn id="286" idx="6"/>
                <a:endCxn id="309" idx="2"/>
              </p:cNvCxnSpPr>
              <p:nvPr/>
            </p:nvCxnSpPr>
            <p:spPr>
              <a:xfrm>
                <a:off x="903648" y="100008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140FF5C6-31CD-4DBA-B00C-CE74B1B998BF}"/>
                  </a:ext>
                </a:extLst>
              </p:cNvPr>
              <p:cNvCxnSpPr>
                <a:cxnSpLocks/>
                <a:stCxn id="286" idx="6"/>
                <a:endCxn id="310" idx="2"/>
              </p:cNvCxnSpPr>
              <p:nvPr/>
            </p:nvCxnSpPr>
            <p:spPr>
              <a:xfrm>
                <a:off x="903648" y="100008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FB8E4DE1-45F2-420B-B104-8037C9B1AC05}"/>
                  </a:ext>
                </a:extLst>
              </p:cNvPr>
              <p:cNvCxnSpPr>
                <a:cxnSpLocks/>
                <a:stCxn id="287" idx="6"/>
                <a:endCxn id="308" idx="2"/>
              </p:cNvCxnSpPr>
              <p:nvPr/>
            </p:nvCxnSpPr>
            <p:spPr>
              <a:xfrm flipV="1">
                <a:off x="903648" y="99582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DE852FA2-40D9-4BA8-87EF-CDD94BACB9B9}"/>
                  </a:ext>
                </a:extLst>
              </p:cNvPr>
              <p:cNvCxnSpPr>
                <a:cxnSpLocks/>
                <a:stCxn id="287" idx="6"/>
                <a:endCxn id="309" idx="2"/>
              </p:cNvCxnSpPr>
              <p:nvPr/>
            </p:nvCxnSpPr>
            <p:spPr>
              <a:xfrm flipV="1">
                <a:off x="903648" y="117779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D89A6D4F-DA4C-478F-9AE1-EF9A37EC8BAD}"/>
                  </a:ext>
                </a:extLst>
              </p:cNvPr>
              <p:cNvCxnSpPr>
                <a:cxnSpLocks/>
                <a:stCxn id="287" idx="6"/>
                <a:endCxn id="310" idx="2"/>
              </p:cNvCxnSpPr>
              <p:nvPr/>
            </p:nvCxnSpPr>
            <p:spPr>
              <a:xfrm>
                <a:off x="903648" y="118205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414FB253-4E61-47A3-BE91-0DB58C8D7FB8}"/>
                  </a:ext>
                </a:extLst>
              </p:cNvPr>
              <p:cNvCxnSpPr>
                <a:cxnSpLocks/>
                <a:stCxn id="288" idx="6"/>
                <a:endCxn id="308" idx="2"/>
              </p:cNvCxnSpPr>
              <p:nvPr/>
            </p:nvCxnSpPr>
            <p:spPr>
              <a:xfrm flipV="1">
                <a:off x="903648" y="995827"/>
                <a:ext cx="269496" cy="36819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523BCB07-7B64-44AC-A599-07BBACB4A162}"/>
                  </a:ext>
                </a:extLst>
              </p:cNvPr>
              <p:cNvCxnSpPr>
                <a:cxnSpLocks/>
                <a:stCxn id="288" idx="6"/>
                <a:endCxn id="309" idx="2"/>
              </p:cNvCxnSpPr>
              <p:nvPr/>
            </p:nvCxnSpPr>
            <p:spPr>
              <a:xfrm flipV="1">
                <a:off x="903648" y="117779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D34D4C19-4F32-48A4-BDA0-9CAF9884B8B9}"/>
                  </a:ext>
                </a:extLst>
              </p:cNvPr>
              <p:cNvCxnSpPr>
                <a:cxnSpLocks/>
                <a:stCxn id="288" idx="6"/>
                <a:endCxn id="310" idx="2"/>
              </p:cNvCxnSpPr>
              <p:nvPr/>
            </p:nvCxnSpPr>
            <p:spPr>
              <a:xfrm flipV="1">
                <a:off x="903648" y="135976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D62F1BAA-344F-416E-BA77-594CD790EB94}"/>
                  </a:ext>
                </a:extLst>
              </p:cNvPr>
              <p:cNvCxnSpPr>
                <a:cxnSpLocks/>
                <a:stCxn id="289" idx="6"/>
                <a:endCxn id="308" idx="2"/>
              </p:cNvCxnSpPr>
              <p:nvPr/>
            </p:nvCxnSpPr>
            <p:spPr>
              <a:xfrm flipV="1">
                <a:off x="903648" y="995827"/>
                <a:ext cx="269496" cy="55016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CCBC764D-DF16-4EA2-AEE2-6CF46FF58403}"/>
                  </a:ext>
                </a:extLst>
              </p:cNvPr>
              <p:cNvCxnSpPr>
                <a:cxnSpLocks/>
                <a:stCxn id="289" idx="6"/>
                <a:endCxn id="309" idx="2"/>
              </p:cNvCxnSpPr>
              <p:nvPr/>
            </p:nvCxnSpPr>
            <p:spPr>
              <a:xfrm flipV="1">
                <a:off x="903648" y="1177797"/>
                <a:ext cx="269496" cy="36819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B144370F-F042-4F4F-97D3-28AF98DBFBDE}"/>
                  </a:ext>
                </a:extLst>
              </p:cNvPr>
              <p:cNvCxnSpPr>
                <a:cxnSpLocks/>
                <a:stCxn id="289" idx="6"/>
                <a:endCxn id="310" idx="2"/>
              </p:cNvCxnSpPr>
              <p:nvPr/>
            </p:nvCxnSpPr>
            <p:spPr>
              <a:xfrm flipV="1">
                <a:off x="903648" y="1359767"/>
                <a:ext cx="269496" cy="18622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120F5799-8596-4794-A6D2-D7D9E3BF09B4}"/>
                  </a:ext>
                </a:extLst>
              </p:cNvPr>
              <p:cNvCxnSpPr>
                <a:cxnSpLocks/>
                <a:stCxn id="308" idx="6"/>
                <a:endCxn id="311" idx="2"/>
              </p:cNvCxnSpPr>
              <p:nvPr/>
            </p:nvCxnSpPr>
            <p:spPr>
              <a:xfrm flipV="1">
                <a:off x="1323542" y="81811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8D478549-16F6-4C0C-B91D-B5EAC45D3A79}"/>
                  </a:ext>
                </a:extLst>
              </p:cNvPr>
              <p:cNvCxnSpPr>
                <a:cxnSpLocks/>
                <a:stCxn id="308" idx="6"/>
                <a:endCxn id="312" idx="2"/>
              </p:cNvCxnSpPr>
              <p:nvPr/>
            </p:nvCxnSpPr>
            <p:spPr>
              <a:xfrm>
                <a:off x="1323542" y="99582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456193DA-E927-4320-AB44-14A8E73030A6}"/>
                  </a:ext>
                </a:extLst>
              </p:cNvPr>
              <p:cNvCxnSpPr>
                <a:cxnSpLocks/>
                <a:stCxn id="308" idx="6"/>
                <a:endCxn id="313" idx="2"/>
              </p:cNvCxnSpPr>
              <p:nvPr/>
            </p:nvCxnSpPr>
            <p:spPr>
              <a:xfrm>
                <a:off x="1323542" y="99582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B9839F5E-9D9E-4304-859D-2D72C4F95451}"/>
                  </a:ext>
                </a:extLst>
              </p:cNvPr>
              <p:cNvCxnSpPr>
                <a:cxnSpLocks/>
                <a:stCxn id="308" idx="6"/>
                <a:endCxn id="314" idx="2"/>
              </p:cNvCxnSpPr>
              <p:nvPr/>
            </p:nvCxnSpPr>
            <p:spPr>
              <a:xfrm>
                <a:off x="1323542" y="995827"/>
                <a:ext cx="269496" cy="36819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76A0F070-F1A3-469A-9D5A-EBCA07E59014}"/>
                  </a:ext>
                </a:extLst>
              </p:cNvPr>
              <p:cNvCxnSpPr>
                <a:cxnSpLocks/>
                <a:stCxn id="309" idx="6"/>
                <a:endCxn id="311" idx="2"/>
              </p:cNvCxnSpPr>
              <p:nvPr/>
            </p:nvCxnSpPr>
            <p:spPr>
              <a:xfrm flipV="1">
                <a:off x="1323542" y="81811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8CEA4E12-DEC5-4892-9CFF-F700D3C78EC2}"/>
                  </a:ext>
                </a:extLst>
              </p:cNvPr>
              <p:cNvCxnSpPr>
                <a:cxnSpLocks/>
                <a:stCxn id="309" idx="6"/>
                <a:endCxn id="312" idx="2"/>
              </p:cNvCxnSpPr>
              <p:nvPr/>
            </p:nvCxnSpPr>
            <p:spPr>
              <a:xfrm flipV="1">
                <a:off x="1323542" y="100008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AB645FB2-CD7C-4293-B23D-A3CF55E34C17}"/>
                  </a:ext>
                </a:extLst>
              </p:cNvPr>
              <p:cNvCxnSpPr>
                <a:cxnSpLocks/>
                <a:stCxn id="308" idx="6"/>
                <a:endCxn id="315" idx="2"/>
              </p:cNvCxnSpPr>
              <p:nvPr/>
            </p:nvCxnSpPr>
            <p:spPr>
              <a:xfrm>
                <a:off x="1323542" y="995827"/>
                <a:ext cx="269496" cy="55016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FB278413-5B61-4DA7-9CF0-0C833D7B7193}"/>
                  </a:ext>
                </a:extLst>
              </p:cNvPr>
              <p:cNvCxnSpPr>
                <a:cxnSpLocks/>
                <a:stCxn id="309" idx="6"/>
                <a:endCxn id="313" idx="2"/>
              </p:cNvCxnSpPr>
              <p:nvPr/>
            </p:nvCxnSpPr>
            <p:spPr>
              <a:xfrm>
                <a:off x="1323542" y="117779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C3760C21-5315-48D2-A5E5-23B3F64D82B1}"/>
                  </a:ext>
                </a:extLst>
              </p:cNvPr>
              <p:cNvCxnSpPr>
                <a:cxnSpLocks/>
                <a:stCxn id="309" idx="6"/>
                <a:endCxn id="314" idx="2"/>
              </p:cNvCxnSpPr>
              <p:nvPr/>
            </p:nvCxnSpPr>
            <p:spPr>
              <a:xfrm>
                <a:off x="1323542" y="1177797"/>
                <a:ext cx="269496" cy="18622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3844E45F-19EB-4FF7-B7D9-4A0D310FD494}"/>
                  </a:ext>
                </a:extLst>
              </p:cNvPr>
              <p:cNvCxnSpPr>
                <a:cxnSpLocks/>
                <a:stCxn id="309" idx="6"/>
                <a:endCxn id="315" idx="2"/>
              </p:cNvCxnSpPr>
              <p:nvPr/>
            </p:nvCxnSpPr>
            <p:spPr>
              <a:xfrm>
                <a:off x="1323542" y="1177797"/>
                <a:ext cx="269496" cy="36819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55251637-F4F1-45AF-A993-0C291B183BAB}"/>
                  </a:ext>
                </a:extLst>
              </p:cNvPr>
              <p:cNvCxnSpPr>
                <a:cxnSpLocks/>
                <a:stCxn id="310" idx="6"/>
                <a:endCxn id="311" idx="2"/>
              </p:cNvCxnSpPr>
              <p:nvPr/>
            </p:nvCxnSpPr>
            <p:spPr>
              <a:xfrm flipV="1">
                <a:off x="1323542" y="818112"/>
                <a:ext cx="269496" cy="5416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4971F043-8FA6-4A32-9111-2796D8CF6AD0}"/>
                  </a:ext>
                </a:extLst>
              </p:cNvPr>
              <p:cNvCxnSpPr>
                <a:cxnSpLocks/>
                <a:stCxn id="310" idx="6"/>
                <a:endCxn id="312" idx="2"/>
              </p:cNvCxnSpPr>
              <p:nvPr/>
            </p:nvCxnSpPr>
            <p:spPr>
              <a:xfrm flipV="1">
                <a:off x="1323542" y="1000082"/>
                <a:ext cx="269496" cy="35968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749E5B7C-E1E3-439D-944F-66DD96783779}"/>
                  </a:ext>
                </a:extLst>
              </p:cNvPr>
              <p:cNvCxnSpPr>
                <a:cxnSpLocks/>
                <a:stCxn id="310" idx="6"/>
                <a:endCxn id="313" idx="2"/>
              </p:cNvCxnSpPr>
              <p:nvPr/>
            </p:nvCxnSpPr>
            <p:spPr>
              <a:xfrm flipV="1">
                <a:off x="1323542" y="1182052"/>
                <a:ext cx="269496" cy="17771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F8FEC65A-FF4D-40DF-A93F-6A31B2002706}"/>
                  </a:ext>
                </a:extLst>
              </p:cNvPr>
              <p:cNvCxnSpPr>
                <a:cxnSpLocks/>
                <a:stCxn id="310" idx="6"/>
                <a:endCxn id="314" idx="2"/>
              </p:cNvCxnSpPr>
              <p:nvPr/>
            </p:nvCxnSpPr>
            <p:spPr>
              <a:xfrm>
                <a:off x="1323542" y="1359767"/>
                <a:ext cx="269496" cy="4255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E9AB1C9C-373E-4C3D-A825-6BE31295A7F7}"/>
                  </a:ext>
                </a:extLst>
              </p:cNvPr>
              <p:cNvCxnSpPr>
                <a:cxnSpLocks/>
                <a:stCxn id="310" idx="6"/>
                <a:endCxn id="315" idx="2"/>
              </p:cNvCxnSpPr>
              <p:nvPr/>
            </p:nvCxnSpPr>
            <p:spPr>
              <a:xfrm>
                <a:off x="1323542" y="1359767"/>
                <a:ext cx="269496" cy="186224"/>
              </a:xfrm>
              <a:prstGeom prst="line">
                <a:avLst/>
              </a:prstGeom>
              <a:solidFill>
                <a:srgbClr val="70AD47">
                  <a:lumMod val="75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79" name="Arrow: Left-Right 278">
              <a:extLst>
                <a:ext uri="{FF2B5EF4-FFF2-40B4-BE49-F238E27FC236}">
                  <a16:creationId xmlns:a16="http://schemas.microsoft.com/office/drawing/2014/main" id="{967803AC-3C03-4B4D-BB38-87932270A3C9}"/>
                </a:ext>
              </a:extLst>
            </p:cNvPr>
            <p:cNvSpPr/>
            <p:nvPr/>
          </p:nvSpPr>
          <p:spPr>
            <a:xfrm rot="16200000">
              <a:off x="9731053" y="2103525"/>
              <a:ext cx="871489" cy="150398"/>
            </a:xfrm>
            <a:prstGeom prst="leftRightArrow">
              <a:avLst>
                <a:gd name="adj1" fmla="val 27833"/>
                <a:gd name="adj2" fmla="val 78499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3D1BC849-ABD7-4253-8231-57198DF91639}"/>
                </a:ext>
              </a:extLst>
            </p:cNvPr>
            <p:cNvSpPr txBox="1"/>
            <p:nvPr/>
          </p:nvSpPr>
          <p:spPr>
            <a:xfrm>
              <a:off x="9297731" y="2682923"/>
              <a:ext cx="1700202" cy="135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allreduce</a:t>
              </a: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ring or neighbor communication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77AE71E6-8051-45E9-8167-694B0E66D284}"/>
                </a:ext>
              </a:extLst>
            </p:cNvPr>
            <p:cNvSpPr txBox="1"/>
            <p:nvPr/>
          </p:nvSpPr>
          <p:spPr>
            <a:xfrm>
              <a:off x="10759850" y="1647812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566BB302-06BA-4946-A9E9-D7EADA2805B4}"/>
                </a:ext>
              </a:extLst>
            </p:cNvPr>
            <p:cNvSpPr txBox="1"/>
            <p:nvPr/>
          </p:nvSpPr>
          <p:spPr>
            <a:xfrm>
              <a:off x="10766271" y="2010133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5A51AF25-1868-4E53-B651-133817ADBEB7}"/>
                </a:ext>
              </a:extLst>
            </p:cNvPr>
            <p:cNvSpPr txBox="1"/>
            <p:nvPr/>
          </p:nvSpPr>
          <p:spPr>
            <a:xfrm>
              <a:off x="10771444" y="2395967"/>
              <a:ext cx="2776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</a:t>
              </a:r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28AFE766-A803-47C7-B8AD-0FF759751183}"/>
              </a:ext>
            </a:extLst>
          </p:cNvPr>
          <p:cNvGrpSpPr/>
          <p:nvPr/>
        </p:nvGrpSpPr>
        <p:grpSpPr>
          <a:xfrm>
            <a:off x="3419223" y="3632727"/>
            <a:ext cx="4727030" cy="2920595"/>
            <a:chOff x="3967736" y="4395056"/>
            <a:chExt cx="2418239" cy="1399805"/>
          </a:xfrm>
        </p:grpSpPr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A32A865E-7884-4C5B-B47D-050FA871FDD5}"/>
                </a:ext>
              </a:extLst>
            </p:cNvPr>
            <p:cNvGrpSpPr/>
            <p:nvPr/>
          </p:nvGrpSpPr>
          <p:grpSpPr>
            <a:xfrm>
              <a:off x="4872774" y="4591074"/>
              <a:ext cx="1513201" cy="950747"/>
              <a:chOff x="6732647" y="2634893"/>
              <a:chExt cx="1513201" cy="950747"/>
            </a:xfrm>
          </p:grpSpPr>
          <p:grpSp>
            <p:nvGrpSpPr>
              <p:cNvPr id="570" name="Group 569">
                <a:extLst>
                  <a:ext uri="{FF2B5EF4-FFF2-40B4-BE49-F238E27FC236}">
                    <a16:creationId xmlns:a16="http://schemas.microsoft.com/office/drawing/2014/main" id="{886C48E7-88E6-4E70-8C94-C2FFAE008819}"/>
                  </a:ext>
                </a:extLst>
              </p:cNvPr>
              <p:cNvGrpSpPr/>
              <p:nvPr/>
            </p:nvGrpSpPr>
            <p:grpSpPr>
              <a:xfrm>
                <a:off x="6811800" y="2634893"/>
                <a:ext cx="1434048" cy="950747"/>
                <a:chOff x="5233988" y="1175136"/>
                <a:chExt cx="1434048" cy="950747"/>
              </a:xfrm>
            </p:grpSpPr>
            <p:sp>
              <p:nvSpPr>
                <p:cNvPr id="604" name="Rectangle: Rounded Corners 603">
                  <a:extLst>
                    <a:ext uri="{FF2B5EF4-FFF2-40B4-BE49-F238E27FC236}">
                      <a16:creationId xmlns:a16="http://schemas.microsoft.com/office/drawing/2014/main" id="{257DCA84-BC1F-46FD-9B8D-779912398499}"/>
                    </a:ext>
                  </a:extLst>
                </p:cNvPr>
                <p:cNvSpPr/>
                <p:nvPr/>
              </p:nvSpPr>
              <p:spPr>
                <a:xfrm>
                  <a:off x="5233988" y="1180423"/>
                  <a:ext cx="1429003" cy="943577"/>
                </a:xfrm>
                <a:prstGeom prst="roundRect">
                  <a:avLst>
                    <a:gd name="adj" fmla="val 4049"/>
                  </a:avLst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5" name="Rectangle: Rounded Corners 604">
                  <a:extLst>
                    <a:ext uri="{FF2B5EF4-FFF2-40B4-BE49-F238E27FC236}">
                      <a16:creationId xmlns:a16="http://schemas.microsoft.com/office/drawing/2014/main" id="{64A9A9C5-E9F9-48A9-94B1-C0A1F1BAFF8A}"/>
                    </a:ext>
                  </a:extLst>
                </p:cNvPr>
                <p:cNvSpPr/>
                <p:nvPr/>
              </p:nvSpPr>
              <p:spPr>
                <a:xfrm>
                  <a:off x="5233989" y="1175136"/>
                  <a:ext cx="534321" cy="318856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70AD47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Rectangle: Rounded Corners 605">
                  <a:extLst>
                    <a:ext uri="{FF2B5EF4-FFF2-40B4-BE49-F238E27FC236}">
                      <a16:creationId xmlns:a16="http://schemas.microsoft.com/office/drawing/2014/main" id="{F1366E35-0F3E-4D04-A748-A1578BE8F82B}"/>
                    </a:ext>
                  </a:extLst>
                </p:cNvPr>
                <p:cNvSpPr/>
                <p:nvPr/>
              </p:nvSpPr>
              <p:spPr>
                <a:xfrm>
                  <a:off x="5804135" y="1179529"/>
                  <a:ext cx="362632" cy="318856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70AD47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Rectangle: Rounded Corners 606">
                  <a:extLst>
                    <a:ext uri="{FF2B5EF4-FFF2-40B4-BE49-F238E27FC236}">
                      <a16:creationId xmlns:a16="http://schemas.microsoft.com/office/drawing/2014/main" id="{7F9C4E5A-0226-4C31-B486-41EF43E53FB9}"/>
                    </a:ext>
                  </a:extLst>
                </p:cNvPr>
                <p:cNvSpPr/>
                <p:nvPr/>
              </p:nvSpPr>
              <p:spPr>
                <a:xfrm>
                  <a:off x="6223143" y="1177042"/>
                  <a:ext cx="444893" cy="321204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70AD47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Rectangle: Rounded Corners 607">
                  <a:extLst>
                    <a:ext uri="{FF2B5EF4-FFF2-40B4-BE49-F238E27FC236}">
                      <a16:creationId xmlns:a16="http://schemas.microsoft.com/office/drawing/2014/main" id="{8A3F9AF9-D166-449D-BDA9-5FAF712CBEDF}"/>
                    </a:ext>
                  </a:extLst>
                </p:cNvPr>
                <p:cNvSpPr/>
                <p:nvPr/>
              </p:nvSpPr>
              <p:spPr>
                <a:xfrm>
                  <a:off x="6220444" y="1539081"/>
                  <a:ext cx="444893" cy="319760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ED7D31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Rectangle: Rounded Corners 608">
                  <a:extLst>
                    <a:ext uri="{FF2B5EF4-FFF2-40B4-BE49-F238E27FC236}">
                      <a16:creationId xmlns:a16="http://schemas.microsoft.com/office/drawing/2014/main" id="{74E2D1DD-BF8A-46AB-833B-12E8A0BE0A3E}"/>
                    </a:ext>
                  </a:extLst>
                </p:cNvPr>
                <p:cNvSpPr/>
                <p:nvPr/>
              </p:nvSpPr>
              <p:spPr>
                <a:xfrm>
                  <a:off x="5804135" y="1538225"/>
                  <a:ext cx="362632" cy="318856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ED7D31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Rectangle: Rounded Corners 609">
                  <a:extLst>
                    <a:ext uri="{FF2B5EF4-FFF2-40B4-BE49-F238E27FC236}">
                      <a16:creationId xmlns:a16="http://schemas.microsoft.com/office/drawing/2014/main" id="{6D77FDC8-6C1F-4046-88B8-64EA48FBC846}"/>
                    </a:ext>
                  </a:extLst>
                </p:cNvPr>
                <p:cNvSpPr/>
                <p:nvPr/>
              </p:nvSpPr>
              <p:spPr>
                <a:xfrm>
                  <a:off x="5233988" y="1533584"/>
                  <a:ext cx="534321" cy="318856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ED7D31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Rectangle: Rounded Corners 610">
                  <a:extLst>
                    <a:ext uri="{FF2B5EF4-FFF2-40B4-BE49-F238E27FC236}">
                      <a16:creationId xmlns:a16="http://schemas.microsoft.com/office/drawing/2014/main" id="{DBF20793-6863-4CDD-AA2C-00527CE023E0}"/>
                    </a:ext>
                  </a:extLst>
                </p:cNvPr>
                <p:cNvSpPr/>
                <p:nvPr/>
              </p:nvSpPr>
              <p:spPr>
                <a:xfrm>
                  <a:off x="5235526" y="1875010"/>
                  <a:ext cx="534321" cy="249205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4472C4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Rectangle: Rounded Corners 611">
                  <a:extLst>
                    <a:ext uri="{FF2B5EF4-FFF2-40B4-BE49-F238E27FC236}">
                      <a16:creationId xmlns:a16="http://schemas.microsoft.com/office/drawing/2014/main" id="{A58DAB77-D0C1-49C5-9B83-4F1AC3F4D317}"/>
                    </a:ext>
                  </a:extLst>
                </p:cNvPr>
                <p:cNvSpPr/>
                <p:nvPr/>
              </p:nvSpPr>
              <p:spPr>
                <a:xfrm>
                  <a:off x="5802122" y="1876678"/>
                  <a:ext cx="362632" cy="249205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4472C4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Rectangle: Rounded Corners 612">
                  <a:extLst>
                    <a:ext uri="{FF2B5EF4-FFF2-40B4-BE49-F238E27FC236}">
                      <a16:creationId xmlns:a16="http://schemas.microsoft.com/office/drawing/2014/main" id="{EDD85089-F6FD-4FEA-86CB-A7DF3CC6EB65}"/>
                    </a:ext>
                  </a:extLst>
                </p:cNvPr>
                <p:cNvSpPr/>
                <p:nvPr/>
              </p:nvSpPr>
              <p:spPr>
                <a:xfrm>
                  <a:off x="6218098" y="1874024"/>
                  <a:ext cx="444893" cy="249976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4472C4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14" name="Group 613">
                  <a:extLst>
                    <a:ext uri="{FF2B5EF4-FFF2-40B4-BE49-F238E27FC236}">
                      <a16:creationId xmlns:a16="http://schemas.microsoft.com/office/drawing/2014/main" id="{A7044AB9-41D4-484A-BC18-0E20D3C9AEA7}"/>
                    </a:ext>
                  </a:extLst>
                </p:cNvPr>
                <p:cNvGrpSpPr/>
                <p:nvPr/>
              </p:nvGrpSpPr>
              <p:grpSpPr>
                <a:xfrm>
                  <a:off x="5254396" y="1211289"/>
                  <a:ext cx="1325112" cy="881845"/>
                  <a:chOff x="753250" y="741129"/>
                  <a:chExt cx="1325112" cy="881845"/>
                </a:xfrm>
              </p:grpSpPr>
              <p:sp>
                <p:nvSpPr>
                  <p:cNvPr id="615" name="Oval 614">
                    <a:extLst>
                      <a:ext uri="{FF2B5EF4-FFF2-40B4-BE49-F238E27FC236}">
                        <a16:creationId xmlns:a16="http://schemas.microsoft.com/office/drawing/2014/main" id="{730B49F0-B5B3-4189-9E5D-EE0BDD13F82B}"/>
                      </a:ext>
                    </a:extLst>
                  </p:cNvPr>
                  <p:cNvSpPr/>
                  <p:nvPr/>
                </p:nvSpPr>
                <p:spPr>
                  <a:xfrm>
                    <a:off x="753250" y="74112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Oval 615">
                    <a:extLst>
                      <a:ext uri="{FF2B5EF4-FFF2-40B4-BE49-F238E27FC236}">
                        <a16:creationId xmlns:a16="http://schemas.microsoft.com/office/drawing/2014/main" id="{002FF9CE-E4B0-496C-94EC-E2BD3214E1A3}"/>
                      </a:ext>
                    </a:extLst>
                  </p:cNvPr>
                  <p:cNvSpPr/>
                  <p:nvPr/>
                </p:nvSpPr>
                <p:spPr>
                  <a:xfrm>
                    <a:off x="753250" y="92309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Oval 616">
                    <a:extLst>
                      <a:ext uri="{FF2B5EF4-FFF2-40B4-BE49-F238E27FC236}">
                        <a16:creationId xmlns:a16="http://schemas.microsoft.com/office/drawing/2014/main" id="{9B9ABF6F-AEB0-4ACF-8AA1-6603948EA4AA}"/>
                      </a:ext>
                    </a:extLst>
                  </p:cNvPr>
                  <p:cNvSpPr/>
                  <p:nvPr/>
                </p:nvSpPr>
                <p:spPr>
                  <a:xfrm>
                    <a:off x="753250" y="110506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Oval 617">
                    <a:extLst>
                      <a:ext uri="{FF2B5EF4-FFF2-40B4-BE49-F238E27FC236}">
                        <a16:creationId xmlns:a16="http://schemas.microsoft.com/office/drawing/2014/main" id="{6516E7FE-3A58-4A74-9751-5AFC259F5416}"/>
                      </a:ext>
                    </a:extLst>
                  </p:cNvPr>
                  <p:cNvSpPr/>
                  <p:nvPr/>
                </p:nvSpPr>
                <p:spPr>
                  <a:xfrm>
                    <a:off x="753250" y="128703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Oval 618">
                    <a:extLst>
                      <a:ext uri="{FF2B5EF4-FFF2-40B4-BE49-F238E27FC236}">
                        <a16:creationId xmlns:a16="http://schemas.microsoft.com/office/drawing/2014/main" id="{F81CCA6E-A86A-447B-9EFB-690F9822733F}"/>
                      </a:ext>
                    </a:extLst>
                  </p:cNvPr>
                  <p:cNvSpPr/>
                  <p:nvPr/>
                </p:nvSpPr>
                <p:spPr>
                  <a:xfrm>
                    <a:off x="753250" y="1469008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Oval 619">
                    <a:extLst>
                      <a:ext uri="{FF2B5EF4-FFF2-40B4-BE49-F238E27FC236}">
                        <a16:creationId xmlns:a16="http://schemas.microsoft.com/office/drawing/2014/main" id="{1C013E1B-64CE-4259-ABAA-1DA8394FEDA1}"/>
                      </a:ext>
                    </a:extLst>
                  </p:cNvPr>
                  <p:cNvSpPr/>
                  <p:nvPr/>
                </p:nvSpPr>
                <p:spPr>
                  <a:xfrm>
                    <a:off x="1927964" y="923100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Oval 620">
                    <a:extLst>
                      <a:ext uri="{FF2B5EF4-FFF2-40B4-BE49-F238E27FC236}">
                        <a16:creationId xmlns:a16="http://schemas.microsoft.com/office/drawing/2014/main" id="{4EC94D30-3425-459B-B81A-BC70CF31A702}"/>
                      </a:ext>
                    </a:extLst>
                  </p:cNvPr>
                  <p:cNvSpPr/>
                  <p:nvPr/>
                </p:nvSpPr>
                <p:spPr>
                  <a:xfrm>
                    <a:off x="1927964" y="1105070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Oval 621">
                    <a:extLst>
                      <a:ext uri="{FF2B5EF4-FFF2-40B4-BE49-F238E27FC236}">
                        <a16:creationId xmlns:a16="http://schemas.microsoft.com/office/drawing/2014/main" id="{F1C9DD8B-ED16-4D9C-8753-076EA4142CF1}"/>
                      </a:ext>
                    </a:extLst>
                  </p:cNvPr>
                  <p:cNvSpPr/>
                  <p:nvPr/>
                </p:nvSpPr>
                <p:spPr>
                  <a:xfrm>
                    <a:off x="1927964" y="128703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23" name="Straight Connector 622">
                    <a:extLst>
                      <a:ext uri="{FF2B5EF4-FFF2-40B4-BE49-F238E27FC236}">
                        <a16:creationId xmlns:a16="http://schemas.microsoft.com/office/drawing/2014/main" id="{3397599C-958D-411C-AB85-1A8BBAF4F36A}"/>
                      </a:ext>
                    </a:extLst>
                  </p:cNvPr>
                  <p:cNvCxnSpPr>
                    <a:cxnSpLocks/>
                    <a:endCxn id="620" idx="2"/>
                  </p:cNvCxnSpPr>
                  <p:nvPr/>
                </p:nvCxnSpPr>
                <p:spPr>
                  <a:xfrm>
                    <a:off x="1731494" y="818112"/>
                    <a:ext cx="196470" cy="181971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24" name="Straight Connector 623">
                    <a:extLst>
                      <a:ext uri="{FF2B5EF4-FFF2-40B4-BE49-F238E27FC236}">
                        <a16:creationId xmlns:a16="http://schemas.microsoft.com/office/drawing/2014/main" id="{6AA73551-7199-452C-A3B9-AC804E7510F6}"/>
                      </a:ext>
                    </a:extLst>
                  </p:cNvPr>
                  <p:cNvCxnSpPr>
                    <a:cxnSpLocks/>
                    <a:endCxn id="620" idx="2"/>
                  </p:cNvCxnSpPr>
                  <p:nvPr/>
                </p:nvCxnSpPr>
                <p:spPr>
                  <a:xfrm>
                    <a:off x="1731494" y="1000082"/>
                    <a:ext cx="196470" cy="1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25" name="Straight Connector 624">
                    <a:extLst>
                      <a:ext uri="{FF2B5EF4-FFF2-40B4-BE49-F238E27FC236}">
                        <a16:creationId xmlns:a16="http://schemas.microsoft.com/office/drawing/2014/main" id="{B70190A0-4DBF-49C5-934C-1CACEAF8928F}"/>
                      </a:ext>
                    </a:extLst>
                  </p:cNvPr>
                  <p:cNvCxnSpPr>
                    <a:cxnSpLocks/>
                    <a:endCxn id="620" idx="2"/>
                  </p:cNvCxnSpPr>
                  <p:nvPr/>
                </p:nvCxnSpPr>
                <p:spPr>
                  <a:xfrm flipV="1">
                    <a:off x="1731494" y="1000083"/>
                    <a:ext cx="196470" cy="181969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26" name="Straight Connector 625">
                    <a:extLst>
                      <a:ext uri="{FF2B5EF4-FFF2-40B4-BE49-F238E27FC236}">
                        <a16:creationId xmlns:a16="http://schemas.microsoft.com/office/drawing/2014/main" id="{1E453124-8A8C-4A4C-AC4F-2EFB9BC0E896}"/>
                      </a:ext>
                    </a:extLst>
                  </p:cNvPr>
                  <p:cNvCxnSpPr>
                    <a:cxnSpLocks/>
                    <a:endCxn id="620" idx="2"/>
                  </p:cNvCxnSpPr>
                  <p:nvPr/>
                </p:nvCxnSpPr>
                <p:spPr>
                  <a:xfrm flipV="1">
                    <a:off x="1731494" y="1000083"/>
                    <a:ext cx="196470" cy="363939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27" name="Straight Connector 626">
                    <a:extLst>
                      <a:ext uri="{FF2B5EF4-FFF2-40B4-BE49-F238E27FC236}">
                        <a16:creationId xmlns:a16="http://schemas.microsoft.com/office/drawing/2014/main" id="{9B97E2A3-2626-4919-893C-D374E173DC66}"/>
                      </a:ext>
                    </a:extLst>
                  </p:cNvPr>
                  <p:cNvCxnSpPr>
                    <a:cxnSpLocks/>
                    <a:endCxn id="620" idx="2"/>
                  </p:cNvCxnSpPr>
                  <p:nvPr/>
                </p:nvCxnSpPr>
                <p:spPr>
                  <a:xfrm flipV="1">
                    <a:off x="1731494" y="1000083"/>
                    <a:ext cx="196470" cy="545908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28" name="Straight Connector 627">
                    <a:extLst>
                      <a:ext uri="{FF2B5EF4-FFF2-40B4-BE49-F238E27FC236}">
                        <a16:creationId xmlns:a16="http://schemas.microsoft.com/office/drawing/2014/main" id="{B61411C8-F949-4EB9-AFF6-26FC70EB6B18}"/>
                      </a:ext>
                    </a:extLst>
                  </p:cNvPr>
                  <p:cNvCxnSpPr>
                    <a:cxnSpLocks/>
                    <a:endCxn id="621" idx="2"/>
                  </p:cNvCxnSpPr>
                  <p:nvPr/>
                </p:nvCxnSpPr>
                <p:spPr>
                  <a:xfrm>
                    <a:off x="1731494" y="818112"/>
                    <a:ext cx="196470" cy="363941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29" name="Straight Connector 628">
                    <a:extLst>
                      <a:ext uri="{FF2B5EF4-FFF2-40B4-BE49-F238E27FC236}">
                        <a16:creationId xmlns:a16="http://schemas.microsoft.com/office/drawing/2014/main" id="{E0209C99-6CB8-46E5-8D9D-4E3EDE8F1AF6}"/>
                      </a:ext>
                    </a:extLst>
                  </p:cNvPr>
                  <p:cNvCxnSpPr>
                    <a:cxnSpLocks/>
                    <a:endCxn id="621" idx="2"/>
                  </p:cNvCxnSpPr>
                  <p:nvPr/>
                </p:nvCxnSpPr>
                <p:spPr>
                  <a:xfrm>
                    <a:off x="1731494" y="1000082"/>
                    <a:ext cx="196470" cy="181971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30" name="Straight Connector 629">
                    <a:extLst>
                      <a:ext uri="{FF2B5EF4-FFF2-40B4-BE49-F238E27FC236}">
                        <a16:creationId xmlns:a16="http://schemas.microsoft.com/office/drawing/2014/main" id="{ADB4B47C-CE29-403C-81C4-3AA0B363F9C0}"/>
                      </a:ext>
                    </a:extLst>
                  </p:cNvPr>
                  <p:cNvCxnSpPr>
                    <a:cxnSpLocks/>
                    <a:endCxn id="621" idx="2"/>
                  </p:cNvCxnSpPr>
                  <p:nvPr/>
                </p:nvCxnSpPr>
                <p:spPr>
                  <a:xfrm>
                    <a:off x="1731494" y="1182052"/>
                    <a:ext cx="196470" cy="1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31" name="Straight Connector 630">
                    <a:extLst>
                      <a:ext uri="{FF2B5EF4-FFF2-40B4-BE49-F238E27FC236}">
                        <a16:creationId xmlns:a16="http://schemas.microsoft.com/office/drawing/2014/main" id="{F9ECCB9C-DF3C-46CC-98DA-7A724ACFFF92}"/>
                      </a:ext>
                    </a:extLst>
                  </p:cNvPr>
                  <p:cNvCxnSpPr>
                    <a:cxnSpLocks/>
                    <a:endCxn id="621" idx="2"/>
                  </p:cNvCxnSpPr>
                  <p:nvPr/>
                </p:nvCxnSpPr>
                <p:spPr>
                  <a:xfrm flipV="1">
                    <a:off x="1731494" y="1182053"/>
                    <a:ext cx="196470" cy="181969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32" name="Straight Connector 631">
                    <a:extLst>
                      <a:ext uri="{FF2B5EF4-FFF2-40B4-BE49-F238E27FC236}">
                        <a16:creationId xmlns:a16="http://schemas.microsoft.com/office/drawing/2014/main" id="{18657667-5825-478D-B3E5-195525FD4B5D}"/>
                      </a:ext>
                    </a:extLst>
                  </p:cNvPr>
                  <p:cNvCxnSpPr>
                    <a:cxnSpLocks/>
                    <a:endCxn id="621" idx="2"/>
                  </p:cNvCxnSpPr>
                  <p:nvPr/>
                </p:nvCxnSpPr>
                <p:spPr>
                  <a:xfrm flipV="1">
                    <a:off x="1731494" y="1182053"/>
                    <a:ext cx="196470" cy="363938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33" name="Straight Connector 632">
                    <a:extLst>
                      <a:ext uri="{FF2B5EF4-FFF2-40B4-BE49-F238E27FC236}">
                        <a16:creationId xmlns:a16="http://schemas.microsoft.com/office/drawing/2014/main" id="{9126A746-0746-42BD-8289-4F56D0772ABA}"/>
                      </a:ext>
                    </a:extLst>
                  </p:cNvPr>
                  <p:cNvCxnSpPr>
                    <a:cxnSpLocks/>
                    <a:endCxn id="622" idx="2"/>
                  </p:cNvCxnSpPr>
                  <p:nvPr/>
                </p:nvCxnSpPr>
                <p:spPr>
                  <a:xfrm>
                    <a:off x="1731494" y="818112"/>
                    <a:ext cx="196470" cy="545910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34" name="Straight Connector 633">
                    <a:extLst>
                      <a:ext uri="{FF2B5EF4-FFF2-40B4-BE49-F238E27FC236}">
                        <a16:creationId xmlns:a16="http://schemas.microsoft.com/office/drawing/2014/main" id="{F7731160-4B71-4146-811D-07765450E3C6}"/>
                      </a:ext>
                    </a:extLst>
                  </p:cNvPr>
                  <p:cNvCxnSpPr>
                    <a:cxnSpLocks/>
                    <a:endCxn id="622" idx="2"/>
                  </p:cNvCxnSpPr>
                  <p:nvPr/>
                </p:nvCxnSpPr>
                <p:spPr>
                  <a:xfrm>
                    <a:off x="1731494" y="1000082"/>
                    <a:ext cx="196470" cy="363940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35" name="Straight Connector 634">
                    <a:extLst>
                      <a:ext uri="{FF2B5EF4-FFF2-40B4-BE49-F238E27FC236}">
                        <a16:creationId xmlns:a16="http://schemas.microsoft.com/office/drawing/2014/main" id="{A78F62E1-55ED-4FAC-AF2C-A51006E62D7B}"/>
                      </a:ext>
                    </a:extLst>
                  </p:cNvPr>
                  <p:cNvCxnSpPr>
                    <a:cxnSpLocks/>
                    <a:endCxn id="622" idx="2"/>
                  </p:cNvCxnSpPr>
                  <p:nvPr/>
                </p:nvCxnSpPr>
                <p:spPr>
                  <a:xfrm>
                    <a:off x="1731494" y="1182052"/>
                    <a:ext cx="196470" cy="181970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36" name="Straight Connector 635">
                    <a:extLst>
                      <a:ext uri="{FF2B5EF4-FFF2-40B4-BE49-F238E27FC236}">
                        <a16:creationId xmlns:a16="http://schemas.microsoft.com/office/drawing/2014/main" id="{602D7F8D-F411-4911-8281-F91510509168}"/>
                      </a:ext>
                    </a:extLst>
                  </p:cNvPr>
                  <p:cNvCxnSpPr>
                    <a:cxnSpLocks/>
                    <a:endCxn id="622" idx="2"/>
                  </p:cNvCxnSpPr>
                  <p:nvPr/>
                </p:nvCxnSpPr>
                <p:spPr>
                  <a:xfrm>
                    <a:off x="1731494" y="1364022"/>
                    <a:ext cx="196470" cy="0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37" name="Straight Connector 636">
                    <a:extLst>
                      <a:ext uri="{FF2B5EF4-FFF2-40B4-BE49-F238E27FC236}">
                        <a16:creationId xmlns:a16="http://schemas.microsoft.com/office/drawing/2014/main" id="{54A72F54-63D4-4613-93C5-5A18F685FB6F}"/>
                      </a:ext>
                    </a:extLst>
                  </p:cNvPr>
                  <p:cNvCxnSpPr>
                    <a:cxnSpLocks/>
                    <a:endCxn id="622" idx="2"/>
                  </p:cNvCxnSpPr>
                  <p:nvPr/>
                </p:nvCxnSpPr>
                <p:spPr>
                  <a:xfrm flipV="1">
                    <a:off x="1731494" y="1364022"/>
                    <a:ext cx="196470" cy="181969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638" name="Oval 637">
                    <a:extLst>
                      <a:ext uri="{FF2B5EF4-FFF2-40B4-BE49-F238E27FC236}">
                        <a16:creationId xmlns:a16="http://schemas.microsoft.com/office/drawing/2014/main" id="{BB7904A8-2D92-4061-9E96-7A44CAC595AA}"/>
                      </a:ext>
                    </a:extLst>
                  </p:cNvPr>
                  <p:cNvSpPr/>
                  <p:nvPr/>
                </p:nvSpPr>
                <p:spPr>
                  <a:xfrm>
                    <a:off x="1173144" y="918844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9" name="Oval 638">
                    <a:extLst>
                      <a:ext uri="{FF2B5EF4-FFF2-40B4-BE49-F238E27FC236}">
                        <a16:creationId xmlns:a16="http://schemas.microsoft.com/office/drawing/2014/main" id="{0D4E3106-E6D9-44B8-99F9-B9282B15A7CC}"/>
                      </a:ext>
                    </a:extLst>
                  </p:cNvPr>
                  <p:cNvSpPr/>
                  <p:nvPr/>
                </p:nvSpPr>
                <p:spPr>
                  <a:xfrm>
                    <a:off x="1173144" y="1100814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Oval 639">
                    <a:extLst>
                      <a:ext uri="{FF2B5EF4-FFF2-40B4-BE49-F238E27FC236}">
                        <a16:creationId xmlns:a16="http://schemas.microsoft.com/office/drawing/2014/main" id="{E3826094-206F-4B13-A9D4-59EFF4820D42}"/>
                      </a:ext>
                    </a:extLst>
                  </p:cNvPr>
                  <p:cNvSpPr/>
                  <p:nvPr/>
                </p:nvSpPr>
                <p:spPr>
                  <a:xfrm>
                    <a:off x="1173144" y="1282784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Oval 640">
                    <a:extLst>
                      <a:ext uri="{FF2B5EF4-FFF2-40B4-BE49-F238E27FC236}">
                        <a16:creationId xmlns:a16="http://schemas.microsoft.com/office/drawing/2014/main" id="{83FF6CA2-261B-44A9-AB93-BA8D23609A81}"/>
                      </a:ext>
                    </a:extLst>
                  </p:cNvPr>
                  <p:cNvSpPr/>
                  <p:nvPr/>
                </p:nvSpPr>
                <p:spPr>
                  <a:xfrm>
                    <a:off x="1593038" y="74112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Oval 641">
                    <a:extLst>
                      <a:ext uri="{FF2B5EF4-FFF2-40B4-BE49-F238E27FC236}">
                        <a16:creationId xmlns:a16="http://schemas.microsoft.com/office/drawing/2014/main" id="{DF3D7E1D-E761-4CE1-B262-C4864D40FD89}"/>
                      </a:ext>
                    </a:extLst>
                  </p:cNvPr>
                  <p:cNvSpPr/>
                  <p:nvPr/>
                </p:nvSpPr>
                <p:spPr>
                  <a:xfrm>
                    <a:off x="1593038" y="92309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Oval 642">
                    <a:extLst>
                      <a:ext uri="{FF2B5EF4-FFF2-40B4-BE49-F238E27FC236}">
                        <a16:creationId xmlns:a16="http://schemas.microsoft.com/office/drawing/2014/main" id="{080D6314-9138-479A-A969-FFBF85B6D7C6}"/>
                      </a:ext>
                    </a:extLst>
                  </p:cNvPr>
                  <p:cNvSpPr/>
                  <p:nvPr/>
                </p:nvSpPr>
                <p:spPr>
                  <a:xfrm>
                    <a:off x="1593038" y="110506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Oval 643">
                    <a:extLst>
                      <a:ext uri="{FF2B5EF4-FFF2-40B4-BE49-F238E27FC236}">
                        <a16:creationId xmlns:a16="http://schemas.microsoft.com/office/drawing/2014/main" id="{018CD2B0-2B4B-40E6-8B2C-9D74FED36498}"/>
                      </a:ext>
                    </a:extLst>
                  </p:cNvPr>
                  <p:cNvSpPr/>
                  <p:nvPr/>
                </p:nvSpPr>
                <p:spPr>
                  <a:xfrm>
                    <a:off x="1593038" y="128703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Oval 644">
                    <a:extLst>
                      <a:ext uri="{FF2B5EF4-FFF2-40B4-BE49-F238E27FC236}">
                        <a16:creationId xmlns:a16="http://schemas.microsoft.com/office/drawing/2014/main" id="{7744E3C8-CC6A-4529-9237-DD70DA329FC2}"/>
                      </a:ext>
                    </a:extLst>
                  </p:cNvPr>
                  <p:cNvSpPr/>
                  <p:nvPr/>
                </p:nvSpPr>
                <p:spPr>
                  <a:xfrm>
                    <a:off x="1593038" y="1469008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46" name="Straight Connector 645">
                    <a:extLst>
                      <a:ext uri="{FF2B5EF4-FFF2-40B4-BE49-F238E27FC236}">
                        <a16:creationId xmlns:a16="http://schemas.microsoft.com/office/drawing/2014/main" id="{0E3EF6F8-CA1A-4CAC-B9BB-0424C79B3F76}"/>
                      </a:ext>
                    </a:extLst>
                  </p:cNvPr>
                  <p:cNvCxnSpPr>
                    <a:cxnSpLocks/>
                    <a:stCxn id="615" idx="6"/>
                    <a:endCxn id="638" idx="2"/>
                  </p:cNvCxnSpPr>
                  <p:nvPr/>
                </p:nvCxnSpPr>
                <p:spPr>
                  <a:xfrm>
                    <a:off x="903648" y="81811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47" name="Straight Connector 646">
                    <a:extLst>
                      <a:ext uri="{FF2B5EF4-FFF2-40B4-BE49-F238E27FC236}">
                        <a16:creationId xmlns:a16="http://schemas.microsoft.com/office/drawing/2014/main" id="{12A018C3-213E-4271-8B14-DF262383A7CC}"/>
                      </a:ext>
                    </a:extLst>
                  </p:cNvPr>
                  <p:cNvCxnSpPr>
                    <a:cxnSpLocks/>
                    <a:stCxn id="615" idx="6"/>
                    <a:endCxn id="639" idx="2"/>
                  </p:cNvCxnSpPr>
                  <p:nvPr/>
                </p:nvCxnSpPr>
                <p:spPr>
                  <a:xfrm>
                    <a:off x="903648" y="818112"/>
                    <a:ext cx="269496" cy="35968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48" name="Straight Connector 647">
                    <a:extLst>
                      <a:ext uri="{FF2B5EF4-FFF2-40B4-BE49-F238E27FC236}">
                        <a16:creationId xmlns:a16="http://schemas.microsoft.com/office/drawing/2014/main" id="{C24974AD-6ABB-457B-BB00-5669312E2475}"/>
                      </a:ext>
                    </a:extLst>
                  </p:cNvPr>
                  <p:cNvCxnSpPr>
                    <a:cxnSpLocks/>
                    <a:stCxn id="615" idx="6"/>
                    <a:endCxn id="640" idx="2"/>
                  </p:cNvCxnSpPr>
                  <p:nvPr/>
                </p:nvCxnSpPr>
                <p:spPr>
                  <a:xfrm>
                    <a:off x="903648" y="818112"/>
                    <a:ext cx="269496" cy="5416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49" name="Straight Connector 648">
                    <a:extLst>
                      <a:ext uri="{FF2B5EF4-FFF2-40B4-BE49-F238E27FC236}">
                        <a16:creationId xmlns:a16="http://schemas.microsoft.com/office/drawing/2014/main" id="{096FAE49-AA74-4B74-9FFA-73434D151908}"/>
                      </a:ext>
                    </a:extLst>
                  </p:cNvPr>
                  <p:cNvCxnSpPr>
                    <a:cxnSpLocks/>
                    <a:stCxn id="616" idx="6"/>
                    <a:endCxn id="638" idx="2"/>
                  </p:cNvCxnSpPr>
                  <p:nvPr/>
                </p:nvCxnSpPr>
                <p:spPr>
                  <a:xfrm flipV="1">
                    <a:off x="903648" y="99582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50" name="Straight Connector 649">
                    <a:extLst>
                      <a:ext uri="{FF2B5EF4-FFF2-40B4-BE49-F238E27FC236}">
                        <a16:creationId xmlns:a16="http://schemas.microsoft.com/office/drawing/2014/main" id="{11589C21-0DCF-4596-9F58-55F198A5AC38}"/>
                      </a:ext>
                    </a:extLst>
                  </p:cNvPr>
                  <p:cNvCxnSpPr>
                    <a:cxnSpLocks/>
                    <a:stCxn id="616" idx="6"/>
                    <a:endCxn id="639" idx="2"/>
                  </p:cNvCxnSpPr>
                  <p:nvPr/>
                </p:nvCxnSpPr>
                <p:spPr>
                  <a:xfrm>
                    <a:off x="903648" y="100008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51" name="Straight Connector 650">
                    <a:extLst>
                      <a:ext uri="{FF2B5EF4-FFF2-40B4-BE49-F238E27FC236}">
                        <a16:creationId xmlns:a16="http://schemas.microsoft.com/office/drawing/2014/main" id="{F056D036-31C2-4648-9641-5321B04CF8AA}"/>
                      </a:ext>
                    </a:extLst>
                  </p:cNvPr>
                  <p:cNvCxnSpPr>
                    <a:cxnSpLocks/>
                    <a:stCxn id="616" idx="6"/>
                    <a:endCxn id="640" idx="2"/>
                  </p:cNvCxnSpPr>
                  <p:nvPr/>
                </p:nvCxnSpPr>
                <p:spPr>
                  <a:xfrm>
                    <a:off x="903648" y="1000082"/>
                    <a:ext cx="269496" cy="35968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52" name="Straight Connector 651">
                    <a:extLst>
                      <a:ext uri="{FF2B5EF4-FFF2-40B4-BE49-F238E27FC236}">
                        <a16:creationId xmlns:a16="http://schemas.microsoft.com/office/drawing/2014/main" id="{C27E41C8-8976-4332-AF90-F98BF99D877C}"/>
                      </a:ext>
                    </a:extLst>
                  </p:cNvPr>
                  <p:cNvCxnSpPr>
                    <a:cxnSpLocks/>
                    <a:stCxn id="617" idx="6"/>
                    <a:endCxn id="638" idx="2"/>
                  </p:cNvCxnSpPr>
                  <p:nvPr/>
                </p:nvCxnSpPr>
                <p:spPr>
                  <a:xfrm flipV="1">
                    <a:off x="903648" y="995827"/>
                    <a:ext cx="269496" cy="18622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53" name="Straight Connector 652">
                    <a:extLst>
                      <a:ext uri="{FF2B5EF4-FFF2-40B4-BE49-F238E27FC236}">
                        <a16:creationId xmlns:a16="http://schemas.microsoft.com/office/drawing/2014/main" id="{5570EF18-F315-48FC-AC8E-3A83E397177A}"/>
                      </a:ext>
                    </a:extLst>
                  </p:cNvPr>
                  <p:cNvCxnSpPr>
                    <a:cxnSpLocks/>
                    <a:stCxn id="617" idx="6"/>
                    <a:endCxn id="639" idx="2"/>
                  </p:cNvCxnSpPr>
                  <p:nvPr/>
                </p:nvCxnSpPr>
                <p:spPr>
                  <a:xfrm flipV="1">
                    <a:off x="903648" y="117779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54" name="Straight Connector 653">
                    <a:extLst>
                      <a:ext uri="{FF2B5EF4-FFF2-40B4-BE49-F238E27FC236}">
                        <a16:creationId xmlns:a16="http://schemas.microsoft.com/office/drawing/2014/main" id="{D5B3F9C5-B062-4AE7-90CA-F58B04DF3CF8}"/>
                      </a:ext>
                    </a:extLst>
                  </p:cNvPr>
                  <p:cNvCxnSpPr>
                    <a:cxnSpLocks/>
                    <a:stCxn id="617" idx="6"/>
                    <a:endCxn id="640" idx="2"/>
                  </p:cNvCxnSpPr>
                  <p:nvPr/>
                </p:nvCxnSpPr>
                <p:spPr>
                  <a:xfrm>
                    <a:off x="903648" y="118205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55" name="Straight Connector 654">
                    <a:extLst>
                      <a:ext uri="{FF2B5EF4-FFF2-40B4-BE49-F238E27FC236}">
                        <a16:creationId xmlns:a16="http://schemas.microsoft.com/office/drawing/2014/main" id="{A78B5C69-300D-4BF9-B03C-CFF7E8D12CD8}"/>
                      </a:ext>
                    </a:extLst>
                  </p:cNvPr>
                  <p:cNvCxnSpPr>
                    <a:cxnSpLocks/>
                    <a:stCxn id="618" idx="6"/>
                    <a:endCxn id="638" idx="2"/>
                  </p:cNvCxnSpPr>
                  <p:nvPr/>
                </p:nvCxnSpPr>
                <p:spPr>
                  <a:xfrm flipV="1">
                    <a:off x="903648" y="995827"/>
                    <a:ext cx="269496" cy="36819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56" name="Straight Connector 655">
                    <a:extLst>
                      <a:ext uri="{FF2B5EF4-FFF2-40B4-BE49-F238E27FC236}">
                        <a16:creationId xmlns:a16="http://schemas.microsoft.com/office/drawing/2014/main" id="{4207AB82-366D-4D34-8C75-70E9512084F1}"/>
                      </a:ext>
                    </a:extLst>
                  </p:cNvPr>
                  <p:cNvCxnSpPr>
                    <a:cxnSpLocks/>
                    <a:stCxn id="618" idx="6"/>
                    <a:endCxn id="639" idx="2"/>
                  </p:cNvCxnSpPr>
                  <p:nvPr/>
                </p:nvCxnSpPr>
                <p:spPr>
                  <a:xfrm flipV="1">
                    <a:off x="903648" y="1177797"/>
                    <a:ext cx="269496" cy="18622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57" name="Straight Connector 656">
                    <a:extLst>
                      <a:ext uri="{FF2B5EF4-FFF2-40B4-BE49-F238E27FC236}">
                        <a16:creationId xmlns:a16="http://schemas.microsoft.com/office/drawing/2014/main" id="{279A56D7-3F7A-4F68-B830-AC27DC034372}"/>
                      </a:ext>
                    </a:extLst>
                  </p:cNvPr>
                  <p:cNvCxnSpPr>
                    <a:cxnSpLocks/>
                    <a:stCxn id="618" idx="6"/>
                    <a:endCxn id="640" idx="2"/>
                  </p:cNvCxnSpPr>
                  <p:nvPr/>
                </p:nvCxnSpPr>
                <p:spPr>
                  <a:xfrm flipV="1">
                    <a:off x="903648" y="135976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58" name="Straight Connector 657">
                    <a:extLst>
                      <a:ext uri="{FF2B5EF4-FFF2-40B4-BE49-F238E27FC236}">
                        <a16:creationId xmlns:a16="http://schemas.microsoft.com/office/drawing/2014/main" id="{CDD2F8A7-CDBB-4159-9F45-BFDB246CD54A}"/>
                      </a:ext>
                    </a:extLst>
                  </p:cNvPr>
                  <p:cNvCxnSpPr>
                    <a:cxnSpLocks/>
                    <a:stCxn id="619" idx="6"/>
                    <a:endCxn id="638" idx="2"/>
                  </p:cNvCxnSpPr>
                  <p:nvPr/>
                </p:nvCxnSpPr>
                <p:spPr>
                  <a:xfrm flipV="1">
                    <a:off x="903648" y="995827"/>
                    <a:ext cx="269496" cy="55016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59" name="Straight Connector 658">
                    <a:extLst>
                      <a:ext uri="{FF2B5EF4-FFF2-40B4-BE49-F238E27FC236}">
                        <a16:creationId xmlns:a16="http://schemas.microsoft.com/office/drawing/2014/main" id="{8259605E-C997-49D3-A376-B2C71B1FEACB}"/>
                      </a:ext>
                    </a:extLst>
                  </p:cNvPr>
                  <p:cNvCxnSpPr>
                    <a:cxnSpLocks/>
                    <a:stCxn id="619" idx="6"/>
                    <a:endCxn id="639" idx="2"/>
                  </p:cNvCxnSpPr>
                  <p:nvPr/>
                </p:nvCxnSpPr>
                <p:spPr>
                  <a:xfrm flipV="1">
                    <a:off x="903648" y="1177797"/>
                    <a:ext cx="269496" cy="36819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60" name="Straight Connector 659">
                    <a:extLst>
                      <a:ext uri="{FF2B5EF4-FFF2-40B4-BE49-F238E27FC236}">
                        <a16:creationId xmlns:a16="http://schemas.microsoft.com/office/drawing/2014/main" id="{F00C72ED-63C8-480F-B580-80FF753D99A6}"/>
                      </a:ext>
                    </a:extLst>
                  </p:cNvPr>
                  <p:cNvCxnSpPr>
                    <a:cxnSpLocks/>
                    <a:stCxn id="619" idx="6"/>
                    <a:endCxn id="640" idx="2"/>
                  </p:cNvCxnSpPr>
                  <p:nvPr/>
                </p:nvCxnSpPr>
                <p:spPr>
                  <a:xfrm flipV="1">
                    <a:off x="903648" y="1359767"/>
                    <a:ext cx="269496" cy="18622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61" name="Straight Connector 660">
                    <a:extLst>
                      <a:ext uri="{FF2B5EF4-FFF2-40B4-BE49-F238E27FC236}">
                        <a16:creationId xmlns:a16="http://schemas.microsoft.com/office/drawing/2014/main" id="{57AEFAB3-927F-4ABA-819D-0D7A8094D6B9}"/>
                      </a:ext>
                    </a:extLst>
                  </p:cNvPr>
                  <p:cNvCxnSpPr>
                    <a:cxnSpLocks/>
                    <a:stCxn id="638" idx="6"/>
                    <a:endCxn id="641" idx="2"/>
                  </p:cNvCxnSpPr>
                  <p:nvPr/>
                </p:nvCxnSpPr>
                <p:spPr>
                  <a:xfrm flipV="1">
                    <a:off x="1323542" y="81811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62" name="Straight Connector 661">
                    <a:extLst>
                      <a:ext uri="{FF2B5EF4-FFF2-40B4-BE49-F238E27FC236}">
                        <a16:creationId xmlns:a16="http://schemas.microsoft.com/office/drawing/2014/main" id="{B3842708-56AC-46C5-8A4F-EABF81A6E0FC}"/>
                      </a:ext>
                    </a:extLst>
                  </p:cNvPr>
                  <p:cNvCxnSpPr>
                    <a:cxnSpLocks/>
                    <a:stCxn id="638" idx="6"/>
                    <a:endCxn id="642" idx="2"/>
                  </p:cNvCxnSpPr>
                  <p:nvPr/>
                </p:nvCxnSpPr>
                <p:spPr>
                  <a:xfrm>
                    <a:off x="1323542" y="99582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63" name="Straight Connector 662">
                    <a:extLst>
                      <a:ext uri="{FF2B5EF4-FFF2-40B4-BE49-F238E27FC236}">
                        <a16:creationId xmlns:a16="http://schemas.microsoft.com/office/drawing/2014/main" id="{754E69A3-497A-4062-9A25-7FBE0A43409C}"/>
                      </a:ext>
                    </a:extLst>
                  </p:cNvPr>
                  <p:cNvCxnSpPr>
                    <a:cxnSpLocks/>
                    <a:stCxn id="638" idx="6"/>
                    <a:endCxn id="643" idx="2"/>
                  </p:cNvCxnSpPr>
                  <p:nvPr/>
                </p:nvCxnSpPr>
                <p:spPr>
                  <a:xfrm>
                    <a:off x="1323542" y="995827"/>
                    <a:ext cx="269496" cy="18622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64" name="Straight Connector 663">
                    <a:extLst>
                      <a:ext uri="{FF2B5EF4-FFF2-40B4-BE49-F238E27FC236}">
                        <a16:creationId xmlns:a16="http://schemas.microsoft.com/office/drawing/2014/main" id="{14C51377-CCF6-4D17-94FA-DD1F35C2F045}"/>
                      </a:ext>
                    </a:extLst>
                  </p:cNvPr>
                  <p:cNvCxnSpPr>
                    <a:cxnSpLocks/>
                    <a:stCxn id="638" idx="6"/>
                    <a:endCxn id="644" idx="2"/>
                  </p:cNvCxnSpPr>
                  <p:nvPr/>
                </p:nvCxnSpPr>
                <p:spPr>
                  <a:xfrm>
                    <a:off x="1323542" y="995827"/>
                    <a:ext cx="269496" cy="36819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65" name="Straight Connector 664">
                    <a:extLst>
                      <a:ext uri="{FF2B5EF4-FFF2-40B4-BE49-F238E27FC236}">
                        <a16:creationId xmlns:a16="http://schemas.microsoft.com/office/drawing/2014/main" id="{7F09A41B-28F3-4B82-B0A7-8CE82E4DDC52}"/>
                      </a:ext>
                    </a:extLst>
                  </p:cNvPr>
                  <p:cNvCxnSpPr>
                    <a:cxnSpLocks/>
                    <a:stCxn id="639" idx="6"/>
                    <a:endCxn id="641" idx="2"/>
                  </p:cNvCxnSpPr>
                  <p:nvPr/>
                </p:nvCxnSpPr>
                <p:spPr>
                  <a:xfrm flipV="1">
                    <a:off x="1323542" y="818112"/>
                    <a:ext cx="269496" cy="35968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66" name="Straight Connector 665">
                    <a:extLst>
                      <a:ext uri="{FF2B5EF4-FFF2-40B4-BE49-F238E27FC236}">
                        <a16:creationId xmlns:a16="http://schemas.microsoft.com/office/drawing/2014/main" id="{F4E31C04-1FA0-419A-9375-E588CE6B2288}"/>
                      </a:ext>
                    </a:extLst>
                  </p:cNvPr>
                  <p:cNvCxnSpPr>
                    <a:cxnSpLocks/>
                    <a:stCxn id="639" idx="6"/>
                    <a:endCxn id="642" idx="2"/>
                  </p:cNvCxnSpPr>
                  <p:nvPr/>
                </p:nvCxnSpPr>
                <p:spPr>
                  <a:xfrm flipV="1">
                    <a:off x="1323542" y="100008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67" name="Straight Connector 666">
                    <a:extLst>
                      <a:ext uri="{FF2B5EF4-FFF2-40B4-BE49-F238E27FC236}">
                        <a16:creationId xmlns:a16="http://schemas.microsoft.com/office/drawing/2014/main" id="{9EB859CD-6C34-463E-9D60-23FF2BFD8163}"/>
                      </a:ext>
                    </a:extLst>
                  </p:cNvPr>
                  <p:cNvCxnSpPr>
                    <a:cxnSpLocks/>
                    <a:stCxn id="638" idx="6"/>
                    <a:endCxn id="645" idx="2"/>
                  </p:cNvCxnSpPr>
                  <p:nvPr/>
                </p:nvCxnSpPr>
                <p:spPr>
                  <a:xfrm>
                    <a:off x="1323542" y="995827"/>
                    <a:ext cx="269496" cy="55016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68" name="Straight Connector 667">
                    <a:extLst>
                      <a:ext uri="{FF2B5EF4-FFF2-40B4-BE49-F238E27FC236}">
                        <a16:creationId xmlns:a16="http://schemas.microsoft.com/office/drawing/2014/main" id="{C215272B-8179-419D-826D-84DBF3D18CAC}"/>
                      </a:ext>
                    </a:extLst>
                  </p:cNvPr>
                  <p:cNvCxnSpPr>
                    <a:cxnSpLocks/>
                    <a:stCxn id="639" idx="6"/>
                    <a:endCxn id="643" idx="2"/>
                  </p:cNvCxnSpPr>
                  <p:nvPr/>
                </p:nvCxnSpPr>
                <p:spPr>
                  <a:xfrm>
                    <a:off x="1323542" y="117779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69" name="Straight Connector 668">
                    <a:extLst>
                      <a:ext uri="{FF2B5EF4-FFF2-40B4-BE49-F238E27FC236}">
                        <a16:creationId xmlns:a16="http://schemas.microsoft.com/office/drawing/2014/main" id="{00FDE2F1-E3AC-4DC3-81C6-DD95962E7534}"/>
                      </a:ext>
                    </a:extLst>
                  </p:cNvPr>
                  <p:cNvCxnSpPr>
                    <a:cxnSpLocks/>
                    <a:stCxn id="639" idx="6"/>
                    <a:endCxn id="644" idx="2"/>
                  </p:cNvCxnSpPr>
                  <p:nvPr/>
                </p:nvCxnSpPr>
                <p:spPr>
                  <a:xfrm>
                    <a:off x="1323542" y="1177797"/>
                    <a:ext cx="269496" cy="18622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70" name="Straight Connector 669">
                    <a:extLst>
                      <a:ext uri="{FF2B5EF4-FFF2-40B4-BE49-F238E27FC236}">
                        <a16:creationId xmlns:a16="http://schemas.microsoft.com/office/drawing/2014/main" id="{F7731E45-5C5E-4229-84B8-A55D6465998D}"/>
                      </a:ext>
                    </a:extLst>
                  </p:cNvPr>
                  <p:cNvCxnSpPr>
                    <a:cxnSpLocks/>
                    <a:stCxn id="639" idx="6"/>
                    <a:endCxn id="645" idx="2"/>
                  </p:cNvCxnSpPr>
                  <p:nvPr/>
                </p:nvCxnSpPr>
                <p:spPr>
                  <a:xfrm>
                    <a:off x="1323542" y="1177797"/>
                    <a:ext cx="269496" cy="36819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71" name="Straight Connector 670">
                    <a:extLst>
                      <a:ext uri="{FF2B5EF4-FFF2-40B4-BE49-F238E27FC236}">
                        <a16:creationId xmlns:a16="http://schemas.microsoft.com/office/drawing/2014/main" id="{C128F241-1FAE-4032-B22E-4707A27D8B40}"/>
                      </a:ext>
                    </a:extLst>
                  </p:cNvPr>
                  <p:cNvCxnSpPr>
                    <a:cxnSpLocks/>
                    <a:stCxn id="640" idx="6"/>
                    <a:endCxn id="641" idx="2"/>
                  </p:cNvCxnSpPr>
                  <p:nvPr/>
                </p:nvCxnSpPr>
                <p:spPr>
                  <a:xfrm flipV="1">
                    <a:off x="1323542" y="818112"/>
                    <a:ext cx="269496" cy="5416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72" name="Straight Connector 671">
                    <a:extLst>
                      <a:ext uri="{FF2B5EF4-FFF2-40B4-BE49-F238E27FC236}">
                        <a16:creationId xmlns:a16="http://schemas.microsoft.com/office/drawing/2014/main" id="{B3D28EF0-556D-42E7-A444-57E28B879A7A}"/>
                      </a:ext>
                    </a:extLst>
                  </p:cNvPr>
                  <p:cNvCxnSpPr>
                    <a:cxnSpLocks/>
                    <a:stCxn id="640" idx="6"/>
                    <a:endCxn id="642" idx="2"/>
                  </p:cNvCxnSpPr>
                  <p:nvPr/>
                </p:nvCxnSpPr>
                <p:spPr>
                  <a:xfrm flipV="1">
                    <a:off x="1323542" y="1000082"/>
                    <a:ext cx="269496" cy="35968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73" name="Straight Connector 672">
                    <a:extLst>
                      <a:ext uri="{FF2B5EF4-FFF2-40B4-BE49-F238E27FC236}">
                        <a16:creationId xmlns:a16="http://schemas.microsoft.com/office/drawing/2014/main" id="{9714A975-C7EF-4379-A016-4C0ED6FEF7B1}"/>
                      </a:ext>
                    </a:extLst>
                  </p:cNvPr>
                  <p:cNvCxnSpPr>
                    <a:cxnSpLocks/>
                    <a:stCxn id="640" idx="6"/>
                    <a:endCxn id="643" idx="2"/>
                  </p:cNvCxnSpPr>
                  <p:nvPr/>
                </p:nvCxnSpPr>
                <p:spPr>
                  <a:xfrm flipV="1">
                    <a:off x="1323542" y="118205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74" name="Straight Connector 673">
                    <a:extLst>
                      <a:ext uri="{FF2B5EF4-FFF2-40B4-BE49-F238E27FC236}">
                        <a16:creationId xmlns:a16="http://schemas.microsoft.com/office/drawing/2014/main" id="{23F5166D-0AB3-41A5-B749-C424F0BEE2E5}"/>
                      </a:ext>
                    </a:extLst>
                  </p:cNvPr>
                  <p:cNvCxnSpPr>
                    <a:cxnSpLocks/>
                    <a:stCxn id="640" idx="6"/>
                    <a:endCxn id="644" idx="2"/>
                  </p:cNvCxnSpPr>
                  <p:nvPr/>
                </p:nvCxnSpPr>
                <p:spPr>
                  <a:xfrm>
                    <a:off x="1323542" y="135976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675" name="Straight Connector 674">
                    <a:extLst>
                      <a:ext uri="{FF2B5EF4-FFF2-40B4-BE49-F238E27FC236}">
                        <a16:creationId xmlns:a16="http://schemas.microsoft.com/office/drawing/2014/main" id="{8BB22304-929D-4DB6-8AFD-76A3CFAA20A5}"/>
                      </a:ext>
                    </a:extLst>
                  </p:cNvPr>
                  <p:cNvCxnSpPr>
                    <a:cxnSpLocks/>
                    <a:stCxn id="640" idx="6"/>
                    <a:endCxn id="645" idx="2"/>
                  </p:cNvCxnSpPr>
                  <p:nvPr/>
                </p:nvCxnSpPr>
                <p:spPr>
                  <a:xfrm>
                    <a:off x="1323542" y="1359767"/>
                    <a:ext cx="269496" cy="18622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sp>
            <p:nvSpPr>
              <p:cNvPr id="571" name="Arrow: Left-Right 570">
                <a:extLst>
                  <a:ext uri="{FF2B5EF4-FFF2-40B4-BE49-F238E27FC236}">
                    <a16:creationId xmlns:a16="http://schemas.microsoft.com/office/drawing/2014/main" id="{17AC1A45-53F9-4202-A1A1-005622766FE9}"/>
                  </a:ext>
                </a:extLst>
              </p:cNvPr>
              <p:cNvSpPr/>
              <p:nvPr/>
            </p:nvSpPr>
            <p:spPr>
              <a:xfrm>
                <a:off x="6946875" y="3103861"/>
                <a:ext cx="1158852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Arrow: Left-Right 571">
                <a:extLst>
                  <a:ext uri="{FF2B5EF4-FFF2-40B4-BE49-F238E27FC236}">
                    <a16:creationId xmlns:a16="http://schemas.microsoft.com/office/drawing/2014/main" id="{A42649F5-74FE-49EC-A7EC-FA071DA15896}"/>
                  </a:ext>
                </a:extLst>
              </p:cNvPr>
              <p:cNvSpPr/>
              <p:nvPr/>
            </p:nvSpPr>
            <p:spPr>
              <a:xfrm>
                <a:off x="6946875" y="3408015"/>
                <a:ext cx="1158852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Arrow: Left-Right 572">
                <a:extLst>
                  <a:ext uri="{FF2B5EF4-FFF2-40B4-BE49-F238E27FC236}">
                    <a16:creationId xmlns:a16="http://schemas.microsoft.com/office/drawing/2014/main" id="{C1523CA2-AB35-41FE-A91A-397B7B09854B}"/>
                  </a:ext>
                </a:extLst>
              </p:cNvPr>
              <p:cNvSpPr/>
              <p:nvPr/>
            </p:nvSpPr>
            <p:spPr>
              <a:xfrm>
                <a:off x="6946875" y="2768267"/>
                <a:ext cx="1158852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Arrow: Left-Right 573">
                <a:extLst>
                  <a:ext uri="{FF2B5EF4-FFF2-40B4-BE49-F238E27FC236}">
                    <a16:creationId xmlns:a16="http://schemas.microsoft.com/office/drawing/2014/main" id="{F547885B-3AC1-4958-A790-EBF8CFE12DF1}"/>
                  </a:ext>
                </a:extLst>
              </p:cNvPr>
              <p:cNvSpPr/>
              <p:nvPr/>
            </p:nvSpPr>
            <p:spPr>
              <a:xfrm rot="5400000">
                <a:off x="6687934" y="3086976"/>
                <a:ext cx="856840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Arrow: Left-Right 574">
                <a:extLst>
                  <a:ext uri="{FF2B5EF4-FFF2-40B4-BE49-F238E27FC236}">
                    <a16:creationId xmlns:a16="http://schemas.microsoft.com/office/drawing/2014/main" id="{688102B4-FBB3-4744-92D2-F1EE043C368C}"/>
                  </a:ext>
                </a:extLst>
              </p:cNvPr>
              <p:cNvSpPr/>
              <p:nvPr/>
            </p:nvSpPr>
            <p:spPr>
              <a:xfrm rot="5400000">
                <a:off x="7123363" y="3092787"/>
                <a:ext cx="856840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Arrow: Left-Right 575">
                <a:extLst>
                  <a:ext uri="{FF2B5EF4-FFF2-40B4-BE49-F238E27FC236}">
                    <a16:creationId xmlns:a16="http://schemas.microsoft.com/office/drawing/2014/main" id="{35642474-D256-41E1-91E0-01119CA1E570}"/>
                  </a:ext>
                </a:extLst>
              </p:cNvPr>
              <p:cNvSpPr/>
              <p:nvPr/>
            </p:nvSpPr>
            <p:spPr>
              <a:xfrm rot="5400000">
                <a:off x="7564451" y="3096634"/>
                <a:ext cx="856840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7" name="Group 576">
                <a:extLst>
                  <a:ext uri="{FF2B5EF4-FFF2-40B4-BE49-F238E27FC236}">
                    <a16:creationId xmlns:a16="http://schemas.microsoft.com/office/drawing/2014/main" id="{8356133D-AE95-4614-813D-EFA884B8C4E5}"/>
                  </a:ext>
                </a:extLst>
              </p:cNvPr>
              <p:cNvGrpSpPr/>
              <p:nvPr/>
            </p:nvGrpSpPr>
            <p:grpSpPr>
              <a:xfrm>
                <a:off x="6815286" y="2645152"/>
                <a:ext cx="373820" cy="201507"/>
                <a:chOff x="6949580" y="2173936"/>
                <a:chExt cx="373820" cy="201507"/>
              </a:xfrm>
            </p:grpSpPr>
            <p:sp>
              <p:nvSpPr>
                <p:cNvPr id="602" name="Rectangle: Rounded Corners 601">
                  <a:extLst>
                    <a:ext uri="{FF2B5EF4-FFF2-40B4-BE49-F238E27FC236}">
                      <a16:creationId xmlns:a16="http://schemas.microsoft.com/office/drawing/2014/main" id="{C83F2B62-7491-43D9-89E7-090B0BEFC6B9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TextBox 602">
                  <a:extLst>
                    <a:ext uri="{FF2B5EF4-FFF2-40B4-BE49-F238E27FC236}">
                      <a16:creationId xmlns:a16="http://schemas.microsoft.com/office/drawing/2014/main" id="{432D8333-76D7-4BF3-9CEA-47408305B132}"/>
                    </a:ext>
                  </a:extLst>
                </p:cNvPr>
                <p:cNvSpPr txBox="1"/>
                <p:nvPr/>
              </p:nvSpPr>
              <p:spPr>
                <a:xfrm>
                  <a:off x="6949580" y="2175388"/>
                  <a:ext cx="373820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1,1,D</a:t>
                  </a:r>
                </a:p>
              </p:txBody>
            </p:sp>
          </p:grpSp>
          <p:grpSp>
            <p:nvGrpSpPr>
              <p:cNvPr id="578" name="Group 577">
                <a:extLst>
                  <a:ext uri="{FF2B5EF4-FFF2-40B4-BE49-F238E27FC236}">
                    <a16:creationId xmlns:a16="http://schemas.microsoft.com/office/drawing/2014/main" id="{373B99F2-088F-4DC1-A1CD-652B380579AE}"/>
                  </a:ext>
                </a:extLst>
              </p:cNvPr>
              <p:cNvGrpSpPr/>
              <p:nvPr/>
            </p:nvGrpSpPr>
            <p:grpSpPr>
              <a:xfrm>
                <a:off x="6732647" y="2938645"/>
                <a:ext cx="364202" cy="200055"/>
                <a:chOff x="6866285" y="2110401"/>
                <a:chExt cx="364202" cy="200055"/>
              </a:xfrm>
            </p:grpSpPr>
            <p:sp>
              <p:nvSpPr>
                <p:cNvPr id="600" name="Rectangle: Rounded Corners 599">
                  <a:extLst>
                    <a:ext uri="{FF2B5EF4-FFF2-40B4-BE49-F238E27FC236}">
                      <a16:creationId xmlns:a16="http://schemas.microsoft.com/office/drawing/2014/main" id="{C1DB85B4-318B-4D8D-80B2-553582F69885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TextBox 600">
                  <a:extLst>
                    <a:ext uri="{FF2B5EF4-FFF2-40B4-BE49-F238E27FC236}">
                      <a16:creationId xmlns:a16="http://schemas.microsoft.com/office/drawing/2014/main" id="{1E14D8EE-B2DD-4892-8F95-47E0460A90DD}"/>
                    </a:ext>
                  </a:extLst>
                </p:cNvPr>
                <p:cNvSpPr txBox="1"/>
                <p:nvPr/>
              </p:nvSpPr>
              <p:spPr>
                <a:xfrm>
                  <a:off x="6866285" y="2110401"/>
                  <a:ext cx="36420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2,1,1</a:t>
                  </a:r>
                </a:p>
              </p:txBody>
            </p:sp>
          </p:grpSp>
          <p:grpSp>
            <p:nvGrpSpPr>
              <p:cNvPr id="579" name="Group 578">
                <a:extLst>
                  <a:ext uri="{FF2B5EF4-FFF2-40B4-BE49-F238E27FC236}">
                    <a16:creationId xmlns:a16="http://schemas.microsoft.com/office/drawing/2014/main" id="{F0B37AFE-FAB3-4853-8748-F247D22B63D3}"/>
                  </a:ext>
                </a:extLst>
              </p:cNvPr>
              <p:cNvGrpSpPr/>
              <p:nvPr/>
            </p:nvGrpSpPr>
            <p:grpSpPr>
              <a:xfrm>
                <a:off x="6735615" y="3284310"/>
                <a:ext cx="364202" cy="200055"/>
                <a:chOff x="6866285" y="2110401"/>
                <a:chExt cx="364202" cy="200055"/>
              </a:xfrm>
            </p:grpSpPr>
            <p:sp>
              <p:nvSpPr>
                <p:cNvPr id="598" name="Rectangle: Rounded Corners 597">
                  <a:extLst>
                    <a:ext uri="{FF2B5EF4-FFF2-40B4-BE49-F238E27FC236}">
                      <a16:creationId xmlns:a16="http://schemas.microsoft.com/office/drawing/2014/main" id="{C660E789-382A-458B-9CB3-D76645BBAA7B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9" name="TextBox 598">
                  <a:extLst>
                    <a:ext uri="{FF2B5EF4-FFF2-40B4-BE49-F238E27FC236}">
                      <a16:creationId xmlns:a16="http://schemas.microsoft.com/office/drawing/2014/main" id="{3711ADFB-E17E-4FE2-B9C5-C0C87EA4F0E4}"/>
                    </a:ext>
                  </a:extLst>
                </p:cNvPr>
                <p:cNvSpPr txBox="1"/>
                <p:nvPr/>
              </p:nvSpPr>
              <p:spPr>
                <a:xfrm>
                  <a:off x="6866285" y="2110401"/>
                  <a:ext cx="36420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3,1,1</a:t>
                  </a:r>
                </a:p>
              </p:txBody>
            </p:sp>
          </p:grp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7D1FAA66-AE0E-4FA1-8AED-BA85AD30E72B}"/>
                  </a:ext>
                </a:extLst>
              </p:cNvPr>
              <p:cNvGrpSpPr/>
              <p:nvPr/>
            </p:nvGrpSpPr>
            <p:grpSpPr>
              <a:xfrm>
                <a:off x="7388934" y="2649089"/>
                <a:ext cx="373820" cy="201507"/>
                <a:chOff x="6949580" y="2173936"/>
                <a:chExt cx="373820" cy="201507"/>
              </a:xfrm>
            </p:grpSpPr>
            <p:sp>
              <p:nvSpPr>
                <p:cNvPr id="596" name="Rectangle: Rounded Corners 595">
                  <a:extLst>
                    <a:ext uri="{FF2B5EF4-FFF2-40B4-BE49-F238E27FC236}">
                      <a16:creationId xmlns:a16="http://schemas.microsoft.com/office/drawing/2014/main" id="{FC6A973E-1304-48F6-A1D9-4EE75C681E08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TextBox 596">
                  <a:extLst>
                    <a:ext uri="{FF2B5EF4-FFF2-40B4-BE49-F238E27FC236}">
                      <a16:creationId xmlns:a16="http://schemas.microsoft.com/office/drawing/2014/main" id="{B4CF9FB8-D4A1-4B9F-B834-FBC0BC680F9E}"/>
                    </a:ext>
                  </a:extLst>
                </p:cNvPr>
                <p:cNvSpPr txBox="1"/>
                <p:nvPr/>
              </p:nvSpPr>
              <p:spPr>
                <a:xfrm>
                  <a:off x="6949580" y="2175388"/>
                  <a:ext cx="373820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1,2,D</a:t>
                  </a:r>
                </a:p>
              </p:txBody>
            </p:sp>
          </p:grpSp>
          <p:grpSp>
            <p:nvGrpSpPr>
              <p:cNvPr id="581" name="Group 580">
                <a:extLst>
                  <a:ext uri="{FF2B5EF4-FFF2-40B4-BE49-F238E27FC236}">
                    <a16:creationId xmlns:a16="http://schemas.microsoft.com/office/drawing/2014/main" id="{78D0ED74-C569-4855-94F7-7749A704777D}"/>
                  </a:ext>
                </a:extLst>
              </p:cNvPr>
              <p:cNvGrpSpPr/>
              <p:nvPr/>
            </p:nvGrpSpPr>
            <p:grpSpPr>
              <a:xfrm>
                <a:off x="7306295" y="2942582"/>
                <a:ext cx="364202" cy="200055"/>
                <a:chOff x="6866285" y="2110401"/>
                <a:chExt cx="364202" cy="200055"/>
              </a:xfrm>
            </p:grpSpPr>
            <p:sp>
              <p:nvSpPr>
                <p:cNvPr id="594" name="Rectangle: Rounded Corners 593">
                  <a:extLst>
                    <a:ext uri="{FF2B5EF4-FFF2-40B4-BE49-F238E27FC236}">
                      <a16:creationId xmlns:a16="http://schemas.microsoft.com/office/drawing/2014/main" id="{629B5426-37A6-485C-A6AD-021FBFCA02CA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5" name="TextBox 594">
                  <a:extLst>
                    <a:ext uri="{FF2B5EF4-FFF2-40B4-BE49-F238E27FC236}">
                      <a16:creationId xmlns:a16="http://schemas.microsoft.com/office/drawing/2014/main" id="{D2AD385C-8C0E-497E-9598-1F9ECF41D38E}"/>
                    </a:ext>
                  </a:extLst>
                </p:cNvPr>
                <p:cNvSpPr txBox="1"/>
                <p:nvPr/>
              </p:nvSpPr>
              <p:spPr>
                <a:xfrm>
                  <a:off x="6866285" y="2110401"/>
                  <a:ext cx="36420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2,2,1</a:t>
                  </a:r>
                </a:p>
              </p:txBody>
            </p:sp>
          </p:grpSp>
          <p:grpSp>
            <p:nvGrpSpPr>
              <p:cNvPr id="582" name="Group 581">
                <a:extLst>
                  <a:ext uri="{FF2B5EF4-FFF2-40B4-BE49-F238E27FC236}">
                    <a16:creationId xmlns:a16="http://schemas.microsoft.com/office/drawing/2014/main" id="{2795FAF2-289B-499D-A574-B956825DFA1D}"/>
                  </a:ext>
                </a:extLst>
              </p:cNvPr>
              <p:cNvGrpSpPr/>
              <p:nvPr/>
            </p:nvGrpSpPr>
            <p:grpSpPr>
              <a:xfrm>
                <a:off x="7309263" y="3288247"/>
                <a:ext cx="364202" cy="200055"/>
                <a:chOff x="6866285" y="2110401"/>
                <a:chExt cx="364202" cy="200055"/>
              </a:xfrm>
            </p:grpSpPr>
            <p:sp>
              <p:nvSpPr>
                <p:cNvPr id="592" name="Rectangle: Rounded Corners 591">
                  <a:extLst>
                    <a:ext uri="{FF2B5EF4-FFF2-40B4-BE49-F238E27FC236}">
                      <a16:creationId xmlns:a16="http://schemas.microsoft.com/office/drawing/2014/main" id="{D9A09368-5760-4C52-BE91-87CB6A5269B6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3" name="TextBox 592">
                  <a:extLst>
                    <a:ext uri="{FF2B5EF4-FFF2-40B4-BE49-F238E27FC236}">
                      <a16:creationId xmlns:a16="http://schemas.microsoft.com/office/drawing/2014/main" id="{6CC90BBB-14C8-461B-BD1D-87C9C029F310}"/>
                    </a:ext>
                  </a:extLst>
                </p:cNvPr>
                <p:cNvSpPr txBox="1"/>
                <p:nvPr/>
              </p:nvSpPr>
              <p:spPr>
                <a:xfrm>
                  <a:off x="6866285" y="2110401"/>
                  <a:ext cx="36420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3,2,1</a:t>
                  </a:r>
                </a:p>
              </p:txBody>
            </p:sp>
          </p:grpSp>
          <p:grpSp>
            <p:nvGrpSpPr>
              <p:cNvPr id="583" name="Group 582">
                <a:extLst>
                  <a:ext uri="{FF2B5EF4-FFF2-40B4-BE49-F238E27FC236}">
                    <a16:creationId xmlns:a16="http://schemas.microsoft.com/office/drawing/2014/main" id="{86F0A474-EC4D-49CF-AFA5-712E89BFE608}"/>
                  </a:ext>
                </a:extLst>
              </p:cNvPr>
              <p:cNvGrpSpPr/>
              <p:nvPr/>
            </p:nvGrpSpPr>
            <p:grpSpPr>
              <a:xfrm>
                <a:off x="7808112" y="2648078"/>
                <a:ext cx="375424" cy="201507"/>
                <a:chOff x="6949581" y="2173936"/>
                <a:chExt cx="375424" cy="201507"/>
              </a:xfrm>
            </p:grpSpPr>
            <p:sp>
              <p:nvSpPr>
                <p:cNvPr id="590" name="Rectangle: Rounded Corners 589">
                  <a:extLst>
                    <a:ext uri="{FF2B5EF4-FFF2-40B4-BE49-F238E27FC236}">
                      <a16:creationId xmlns:a16="http://schemas.microsoft.com/office/drawing/2014/main" id="{27CF9ED5-9F40-4E96-946F-969B67352D65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1" name="TextBox 590">
                  <a:extLst>
                    <a:ext uri="{FF2B5EF4-FFF2-40B4-BE49-F238E27FC236}">
                      <a16:creationId xmlns:a16="http://schemas.microsoft.com/office/drawing/2014/main" id="{B6308C56-D792-4D4D-A659-76786F5407AB}"/>
                    </a:ext>
                  </a:extLst>
                </p:cNvPr>
                <p:cNvSpPr txBox="1"/>
                <p:nvPr/>
              </p:nvSpPr>
              <p:spPr>
                <a:xfrm>
                  <a:off x="6949581" y="2175388"/>
                  <a:ext cx="375424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1,P,D</a:t>
                  </a:r>
                </a:p>
              </p:txBody>
            </p:sp>
          </p:grpSp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ACA266E9-9D83-442B-8D7E-1199C91BCA33}"/>
                  </a:ext>
                </a:extLst>
              </p:cNvPr>
              <p:cNvGrpSpPr/>
              <p:nvPr/>
            </p:nvGrpSpPr>
            <p:grpSpPr>
              <a:xfrm>
                <a:off x="7808768" y="3005106"/>
                <a:ext cx="375424" cy="201507"/>
                <a:chOff x="6949581" y="2173936"/>
                <a:chExt cx="375424" cy="201507"/>
              </a:xfrm>
            </p:grpSpPr>
            <p:sp>
              <p:nvSpPr>
                <p:cNvPr id="588" name="Rectangle: Rounded Corners 587">
                  <a:extLst>
                    <a:ext uri="{FF2B5EF4-FFF2-40B4-BE49-F238E27FC236}">
                      <a16:creationId xmlns:a16="http://schemas.microsoft.com/office/drawing/2014/main" id="{B07EC9E3-8CCD-4DFF-B69D-2C05C9D3DF18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9" name="TextBox 588">
                  <a:extLst>
                    <a:ext uri="{FF2B5EF4-FFF2-40B4-BE49-F238E27FC236}">
                      <a16:creationId xmlns:a16="http://schemas.microsoft.com/office/drawing/2014/main" id="{4EDA028F-ABBE-4006-8162-F7A10E9A7FCD}"/>
                    </a:ext>
                  </a:extLst>
                </p:cNvPr>
                <p:cNvSpPr txBox="1"/>
                <p:nvPr/>
              </p:nvSpPr>
              <p:spPr>
                <a:xfrm>
                  <a:off x="6949581" y="2175388"/>
                  <a:ext cx="375424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2,P,D</a:t>
                  </a:r>
                </a:p>
              </p:txBody>
            </p:sp>
          </p:grpSp>
          <p:grpSp>
            <p:nvGrpSpPr>
              <p:cNvPr id="585" name="Group 584">
                <a:extLst>
                  <a:ext uri="{FF2B5EF4-FFF2-40B4-BE49-F238E27FC236}">
                    <a16:creationId xmlns:a16="http://schemas.microsoft.com/office/drawing/2014/main" id="{F561636E-2D2B-4F36-A54F-003A5D8DAF20}"/>
                  </a:ext>
                </a:extLst>
              </p:cNvPr>
              <p:cNvGrpSpPr/>
              <p:nvPr/>
            </p:nvGrpSpPr>
            <p:grpSpPr>
              <a:xfrm>
                <a:off x="7806973" y="3346009"/>
                <a:ext cx="389850" cy="201507"/>
                <a:chOff x="6949580" y="2173936"/>
                <a:chExt cx="389850" cy="201507"/>
              </a:xfrm>
            </p:grpSpPr>
            <p:sp>
              <p:nvSpPr>
                <p:cNvPr id="586" name="Rectangle: Rounded Corners 585">
                  <a:extLst>
                    <a:ext uri="{FF2B5EF4-FFF2-40B4-BE49-F238E27FC236}">
                      <a16:creationId xmlns:a16="http://schemas.microsoft.com/office/drawing/2014/main" id="{86EA4F0A-B716-4D49-8A75-BE6256A8BCC4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TextBox 586">
                  <a:extLst>
                    <a:ext uri="{FF2B5EF4-FFF2-40B4-BE49-F238E27FC236}">
                      <a16:creationId xmlns:a16="http://schemas.microsoft.com/office/drawing/2014/main" id="{0F560443-0C5E-4889-A4D0-5909F8544360}"/>
                    </a:ext>
                  </a:extLst>
                </p:cNvPr>
                <p:cNvSpPr txBox="1"/>
                <p:nvPr/>
              </p:nvSpPr>
              <p:spPr>
                <a:xfrm>
                  <a:off x="6949580" y="2175388"/>
                  <a:ext cx="389850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O,P,D</a:t>
                  </a:r>
                </a:p>
              </p:txBody>
            </p:sp>
          </p:grp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B20FFDAC-B734-4435-A5E9-F2723C6959E1}"/>
                </a:ext>
              </a:extLst>
            </p:cNvPr>
            <p:cNvGrpSpPr/>
            <p:nvPr/>
          </p:nvGrpSpPr>
          <p:grpSpPr>
            <a:xfrm>
              <a:off x="4376186" y="4718805"/>
              <a:ext cx="1513201" cy="951272"/>
              <a:chOff x="6732647" y="2634368"/>
              <a:chExt cx="1513201" cy="951272"/>
            </a:xfrm>
          </p:grpSpPr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1F9CCDAF-438F-49CD-A7A8-44F89AA2C232}"/>
                  </a:ext>
                </a:extLst>
              </p:cNvPr>
              <p:cNvGrpSpPr/>
              <p:nvPr/>
            </p:nvGrpSpPr>
            <p:grpSpPr>
              <a:xfrm>
                <a:off x="6811800" y="2634893"/>
                <a:ext cx="1434048" cy="950747"/>
                <a:chOff x="5233988" y="1175136"/>
                <a:chExt cx="1434048" cy="950747"/>
              </a:xfrm>
            </p:grpSpPr>
            <p:sp>
              <p:nvSpPr>
                <p:cNvPr id="498" name="Rectangle: Rounded Corners 497">
                  <a:extLst>
                    <a:ext uri="{FF2B5EF4-FFF2-40B4-BE49-F238E27FC236}">
                      <a16:creationId xmlns:a16="http://schemas.microsoft.com/office/drawing/2014/main" id="{B8C794AA-D076-4393-B14C-1511EB1C33D4}"/>
                    </a:ext>
                  </a:extLst>
                </p:cNvPr>
                <p:cNvSpPr/>
                <p:nvPr/>
              </p:nvSpPr>
              <p:spPr>
                <a:xfrm>
                  <a:off x="5233988" y="1180423"/>
                  <a:ext cx="1429003" cy="943577"/>
                </a:xfrm>
                <a:prstGeom prst="roundRect">
                  <a:avLst>
                    <a:gd name="adj" fmla="val 4049"/>
                  </a:avLst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Rectangle: Rounded Corners 498">
                  <a:extLst>
                    <a:ext uri="{FF2B5EF4-FFF2-40B4-BE49-F238E27FC236}">
                      <a16:creationId xmlns:a16="http://schemas.microsoft.com/office/drawing/2014/main" id="{DF47FA0F-C607-498B-973A-ECF88BDF32E3}"/>
                    </a:ext>
                  </a:extLst>
                </p:cNvPr>
                <p:cNvSpPr/>
                <p:nvPr/>
              </p:nvSpPr>
              <p:spPr>
                <a:xfrm>
                  <a:off x="5233989" y="1175136"/>
                  <a:ext cx="534321" cy="318856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70AD47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Rectangle: Rounded Corners 499">
                  <a:extLst>
                    <a:ext uri="{FF2B5EF4-FFF2-40B4-BE49-F238E27FC236}">
                      <a16:creationId xmlns:a16="http://schemas.microsoft.com/office/drawing/2014/main" id="{A7E75DAB-C08E-4633-AFC8-A404C84B1F1C}"/>
                    </a:ext>
                  </a:extLst>
                </p:cNvPr>
                <p:cNvSpPr/>
                <p:nvPr/>
              </p:nvSpPr>
              <p:spPr>
                <a:xfrm>
                  <a:off x="5804135" y="1179529"/>
                  <a:ext cx="362632" cy="318856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70AD47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Rectangle: Rounded Corners 500">
                  <a:extLst>
                    <a:ext uri="{FF2B5EF4-FFF2-40B4-BE49-F238E27FC236}">
                      <a16:creationId xmlns:a16="http://schemas.microsoft.com/office/drawing/2014/main" id="{445EF40C-D26C-4458-BCA4-443738C96A67}"/>
                    </a:ext>
                  </a:extLst>
                </p:cNvPr>
                <p:cNvSpPr/>
                <p:nvPr/>
              </p:nvSpPr>
              <p:spPr>
                <a:xfrm>
                  <a:off x="6223143" y="1177042"/>
                  <a:ext cx="444893" cy="321204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70AD47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Rectangle: Rounded Corners 501">
                  <a:extLst>
                    <a:ext uri="{FF2B5EF4-FFF2-40B4-BE49-F238E27FC236}">
                      <a16:creationId xmlns:a16="http://schemas.microsoft.com/office/drawing/2014/main" id="{574801E9-B161-4901-9594-FCB2D1D789D9}"/>
                    </a:ext>
                  </a:extLst>
                </p:cNvPr>
                <p:cNvSpPr/>
                <p:nvPr/>
              </p:nvSpPr>
              <p:spPr>
                <a:xfrm>
                  <a:off x="6220444" y="1539081"/>
                  <a:ext cx="444893" cy="319760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ED7D31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Rectangle: Rounded Corners 502">
                  <a:extLst>
                    <a:ext uri="{FF2B5EF4-FFF2-40B4-BE49-F238E27FC236}">
                      <a16:creationId xmlns:a16="http://schemas.microsoft.com/office/drawing/2014/main" id="{11A3A07B-3552-4FDC-A5AD-9EF3650C5EAB}"/>
                    </a:ext>
                  </a:extLst>
                </p:cNvPr>
                <p:cNvSpPr/>
                <p:nvPr/>
              </p:nvSpPr>
              <p:spPr>
                <a:xfrm>
                  <a:off x="5804135" y="1538225"/>
                  <a:ext cx="362632" cy="318856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ED7D31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Rectangle: Rounded Corners 503">
                  <a:extLst>
                    <a:ext uri="{FF2B5EF4-FFF2-40B4-BE49-F238E27FC236}">
                      <a16:creationId xmlns:a16="http://schemas.microsoft.com/office/drawing/2014/main" id="{1E789DAB-08B4-42D8-BD0C-75439B0368D6}"/>
                    </a:ext>
                  </a:extLst>
                </p:cNvPr>
                <p:cNvSpPr/>
                <p:nvPr/>
              </p:nvSpPr>
              <p:spPr>
                <a:xfrm>
                  <a:off x="5233988" y="1533584"/>
                  <a:ext cx="534321" cy="318856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ED7D31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Rectangle: Rounded Corners 504">
                  <a:extLst>
                    <a:ext uri="{FF2B5EF4-FFF2-40B4-BE49-F238E27FC236}">
                      <a16:creationId xmlns:a16="http://schemas.microsoft.com/office/drawing/2014/main" id="{0AE493D4-3FD8-4A05-AD43-5AC8E5A95145}"/>
                    </a:ext>
                  </a:extLst>
                </p:cNvPr>
                <p:cNvSpPr/>
                <p:nvPr/>
              </p:nvSpPr>
              <p:spPr>
                <a:xfrm>
                  <a:off x="5235526" y="1875010"/>
                  <a:ext cx="534321" cy="249205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4472C4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Rectangle: Rounded Corners 505">
                  <a:extLst>
                    <a:ext uri="{FF2B5EF4-FFF2-40B4-BE49-F238E27FC236}">
                      <a16:creationId xmlns:a16="http://schemas.microsoft.com/office/drawing/2014/main" id="{F9FCC39F-A501-40C3-AB68-5EAA55BF7166}"/>
                    </a:ext>
                  </a:extLst>
                </p:cNvPr>
                <p:cNvSpPr/>
                <p:nvPr/>
              </p:nvSpPr>
              <p:spPr>
                <a:xfrm>
                  <a:off x="5802122" y="1876678"/>
                  <a:ext cx="362632" cy="249205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4472C4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Rectangle: Rounded Corners 506">
                  <a:extLst>
                    <a:ext uri="{FF2B5EF4-FFF2-40B4-BE49-F238E27FC236}">
                      <a16:creationId xmlns:a16="http://schemas.microsoft.com/office/drawing/2014/main" id="{C6D7E985-71AC-47C1-A9B7-E84A991B30D1}"/>
                    </a:ext>
                  </a:extLst>
                </p:cNvPr>
                <p:cNvSpPr/>
                <p:nvPr/>
              </p:nvSpPr>
              <p:spPr>
                <a:xfrm>
                  <a:off x="6218098" y="1874024"/>
                  <a:ext cx="444893" cy="249976"/>
                </a:xfrm>
                <a:prstGeom prst="roundRect">
                  <a:avLst>
                    <a:gd name="adj" fmla="val 8452"/>
                  </a:avLst>
                </a:prstGeom>
                <a:pattFill prst="pct80">
                  <a:fgClr>
                    <a:srgbClr val="4472C4">
                      <a:lumMod val="40000"/>
                      <a:lumOff val="6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08" name="Group 507">
                  <a:extLst>
                    <a:ext uri="{FF2B5EF4-FFF2-40B4-BE49-F238E27FC236}">
                      <a16:creationId xmlns:a16="http://schemas.microsoft.com/office/drawing/2014/main" id="{9826257B-BA30-4FE9-B92C-D1964CC9C08A}"/>
                    </a:ext>
                  </a:extLst>
                </p:cNvPr>
                <p:cNvGrpSpPr/>
                <p:nvPr/>
              </p:nvGrpSpPr>
              <p:grpSpPr>
                <a:xfrm>
                  <a:off x="5254396" y="1211289"/>
                  <a:ext cx="1325112" cy="881845"/>
                  <a:chOff x="753250" y="741129"/>
                  <a:chExt cx="1325112" cy="881845"/>
                </a:xfrm>
              </p:grpSpPr>
              <p:sp>
                <p:nvSpPr>
                  <p:cNvPr id="509" name="Oval 508">
                    <a:extLst>
                      <a:ext uri="{FF2B5EF4-FFF2-40B4-BE49-F238E27FC236}">
                        <a16:creationId xmlns:a16="http://schemas.microsoft.com/office/drawing/2014/main" id="{5CEFE5B7-5E6F-4CDB-924F-70D529409CEF}"/>
                      </a:ext>
                    </a:extLst>
                  </p:cNvPr>
                  <p:cNvSpPr/>
                  <p:nvPr/>
                </p:nvSpPr>
                <p:spPr>
                  <a:xfrm>
                    <a:off x="753250" y="74112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0" name="Oval 509">
                    <a:extLst>
                      <a:ext uri="{FF2B5EF4-FFF2-40B4-BE49-F238E27FC236}">
                        <a16:creationId xmlns:a16="http://schemas.microsoft.com/office/drawing/2014/main" id="{46B94D70-E9C7-4E47-8664-3BF6CAE13043}"/>
                      </a:ext>
                    </a:extLst>
                  </p:cNvPr>
                  <p:cNvSpPr/>
                  <p:nvPr/>
                </p:nvSpPr>
                <p:spPr>
                  <a:xfrm>
                    <a:off x="753250" y="92309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1" name="Oval 510">
                    <a:extLst>
                      <a:ext uri="{FF2B5EF4-FFF2-40B4-BE49-F238E27FC236}">
                        <a16:creationId xmlns:a16="http://schemas.microsoft.com/office/drawing/2014/main" id="{49A45650-FACE-47A5-8754-E3CEAFCE6B25}"/>
                      </a:ext>
                    </a:extLst>
                  </p:cNvPr>
                  <p:cNvSpPr/>
                  <p:nvPr/>
                </p:nvSpPr>
                <p:spPr>
                  <a:xfrm>
                    <a:off x="753250" y="110506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Oval 511">
                    <a:extLst>
                      <a:ext uri="{FF2B5EF4-FFF2-40B4-BE49-F238E27FC236}">
                        <a16:creationId xmlns:a16="http://schemas.microsoft.com/office/drawing/2014/main" id="{B41E2434-0411-4446-BD91-A1DBA2E1059B}"/>
                      </a:ext>
                    </a:extLst>
                  </p:cNvPr>
                  <p:cNvSpPr/>
                  <p:nvPr/>
                </p:nvSpPr>
                <p:spPr>
                  <a:xfrm>
                    <a:off x="753250" y="128703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Oval 512">
                    <a:extLst>
                      <a:ext uri="{FF2B5EF4-FFF2-40B4-BE49-F238E27FC236}">
                        <a16:creationId xmlns:a16="http://schemas.microsoft.com/office/drawing/2014/main" id="{E4BDF21E-08E8-400E-8038-0C0FEB03D9E8}"/>
                      </a:ext>
                    </a:extLst>
                  </p:cNvPr>
                  <p:cNvSpPr/>
                  <p:nvPr/>
                </p:nvSpPr>
                <p:spPr>
                  <a:xfrm>
                    <a:off x="753250" y="1469008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Oval 513">
                    <a:extLst>
                      <a:ext uri="{FF2B5EF4-FFF2-40B4-BE49-F238E27FC236}">
                        <a16:creationId xmlns:a16="http://schemas.microsoft.com/office/drawing/2014/main" id="{AA8FC4E1-99F2-486E-A0AA-A9E9DCC7FDAD}"/>
                      </a:ext>
                    </a:extLst>
                  </p:cNvPr>
                  <p:cNvSpPr/>
                  <p:nvPr/>
                </p:nvSpPr>
                <p:spPr>
                  <a:xfrm>
                    <a:off x="1927964" y="923100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Oval 514">
                    <a:extLst>
                      <a:ext uri="{FF2B5EF4-FFF2-40B4-BE49-F238E27FC236}">
                        <a16:creationId xmlns:a16="http://schemas.microsoft.com/office/drawing/2014/main" id="{795AA791-38C3-40C3-A4FE-1DC89AEF4873}"/>
                      </a:ext>
                    </a:extLst>
                  </p:cNvPr>
                  <p:cNvSpPr/>
                  <p:nvPr/>
                </p:nvSpPr>
                <p:spPr>
                  <a:xfrm>
                    <a:off x="1927964" y="1105070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Oval 515">
                    <a:extLst>
                      <a:ext uri="{FF2B5EF4-FFF2-40B4-BE49-F238E27FC236}">
                        <a16:creationId xmlns:a16="http://schemas.microsoft.com/office/drawing/2014/main" id="{175F1EAE-371C-4EAA-998A-757637A7B109}"/>
                      </a:ext>
                    </a:extLst>
                  </p:cNvPr>
                  <p:cNvSpPr/>
                  <p:nvPr/>
                </p:nvSpPr>
                <p:spPr>
                  <a:xfrm>
                    <a:off x="1927964" y="128703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17" name="Straight Connector 516">
                    <a:extLst>
                      <a:ext uri="{FF2B5EF4-FFF2-40B4-BE49-F238E27FC236}">
                        <a16:creationId xmlns:a16="http://schemas.microsoft.com/office/drawing/2014/main" id="{83FFD2D7-0AFE-4632-8333-7A33D4929A63}"/>
                      </a:ext>
                    </a:extLst>
                  </p:cNvPr>
                  <p:cNvCxnSpPr>
                    <a:cxnSpLocks/>
                    <a:endCxn id="514" idx="2"/>
                  </p:cNvCxnSpPr>
                  <p:nvPr/>
                </p:nvCxnSpPr>
                <p:spPr>
                  <a:xfrm>
                    <a:off x="1731494" y="818112"/>
                    <a:ext cx="196470" cy="181971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18" name="Straight Connector 517">
                    <a:extLst>
                      <a:ext uri="{FF2B5EF4-FFF2-40B4-BE49-F238E27FC236}">
                        <a16:creationId xmlns:a16="http://schemas.microsoft.com/office/drawing/2014/main" id="{9112ECDB-8D50-4ADF-9BE8-FEBA220CF30A}"/>
                      </a:ext>
                    </a:extLst>
                  </p:cNvPr>
                  <p:cNvCxnSpPr>
                    <a:cxnSpLocks/>
                    <a:endCxn id="514" idx="2"/>
                  </p:cNvCxnSpPr>
                  <p:nvPr/>
                </p:nvCxnSpPr>
                <p:spPr>
                  <a:xfrm>
                    <a:off x="1731494" y="1000082"/>
                    <a:ext cx="196470" cy="1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19" name="Straight Connector 518">
                    <a:extLst>
                      <a:ext uri="{FF2B5EF4-FFF2-40B4-BE49-F238E27FC236}">
                        <a16:creationId xmlns:a16="http://schemas.microsoft.com/office/drawing/2014/main" id="{EBD9C33B-C964-41F7-AA11-59A67791EFE0}"/>
                      </a:ext>
                    </a:extLst>
                  </p:cNvPr>
                  <p:cNvCxnSpPr>
                    <a:cxnSpLocks/>
                    <a:endCxn id="514" idx="2"/>
                  </p:cNvCxnSpPr>
                  <p:nvPr/>
                </p:nvCxnSpPr>
                <p:spPr>
                  <a:xfrm flipV="1">
                    <a:off x="1731494" y="1000083"/>
                    <a:ext cx="196470" cy="181969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0" name="Straight Connector 519">
                    <a:extLst>
                      <a:ext uri="{FF2B5EF4-FFF2-40B4-BE49-F238E27FC236}">
                        <a16:creationId xmlns:a16="http://schemas.microsoft.com/office/drawing/2014/main" id="{97DCCB26-3211-4B6F-8562-71E3B371C281}"/>
                      </a:ext>
                    </a:extLst>
                  </p:cNvPr>
                  <p:cNvCxnSpPr>
                    <a:cxnSpLocks/>
                    <a:endCxn id="514" idx="2"/>
                  </p:cNvCxnSpPr>
                  <p:nvPr/>
                </p:nvCxnSpPr>
                <p:spPr>
                  <a:xfrm flipV="1">
                    <a:off x="1731494" y="1000083"/>
                    <a:ext cx="196470" cy="363939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1" name="Straight Connector 520">
                    <a:extLst>
                      <a:ext uri="{FF2B5EF4-FFF2-40B4-BE49-F238E27FC236}">
                        <a16:creationId xmlns:a16="http://schemas.microsoft.com/office/drawing/2014/main" id="{CC0E4BFD-701E-4115-9DE7-D03A2997600A}"/>
                      </a:ext>
                    </a:extLst>
                  </p:cNvPr>
                  <p:cNvCxnSpPr>
                    <a:cxnSpLocks/>
                    <a:endCxn id="514" idx="2"/>
                  </p:cNvCxnSpPr>
                  <p:nvPr/>
                </p:nvCxnSpPr>
                <p:spPr>
                  <a:xfrm flipV="1">
                    <a:off x="1731494" y="1000083"/>
                    <a:ext cx="196470" cy="545908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2" name="Straight Connector 521">
                    <a:extLst>
                      <a:ext uri="{FF2B5EF4-FFF2-40B4-BE49-F238E27FC236}">
                        <a16:creationId xmlns:a16="http://schemas.microsoft.com/office/drawing/2014/main" id="{83D9D5CC-EFF2-40D5-98C6-E630070E0F6E}"/>
                      </a:ext>
                    </a:extLst>
                  </p:cNvPr>
                  <p:cNvCxnSpPr>
                    <a:cxnSpLocks/>
                    <a:endCxn id="515" idx="2"/>
                  </p:cNvCxnSpPr>
                  <p:nvPr/>
                </p:nvCxnSpPr>
                <p:spPr>
                  <a:xfrm>
                    <a:off x="1731494" y="818112"/>
                    <a:ext cx="196470" cy="363941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3" name="Straight Connector 522">
                    <a:extLst>
                      <a:ext uri="{FF2B5EF4-FFF2-40B4-BE49-F238E27FC236}">
                        <a16:creationId xmlns:a16="http://schemas.microsoft.com/office/drawing/2014/main" id="{219FB3A7-7F80-4207-8B1F-C994889F5E78}"/>
                      </a:ext>
                    </a:extLst>
                  </p:cNvPr>
                  <p:cNvCxnSpPr>
                    <a:cxnSpLocks/>
                    <a:endCxn id="515" idx="2"/>
                  </p:cNvCxnSpPr>
                  <p:nvPr/>
                </p:nvCxnSpPr>
                <p:spPr>
                  <a:xfrm>
                    <a:off x="1731494" y="1000082"/>
                    <a:ext cx="196470" cy="181971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4" name="Straight Connector 523">
                    <a:extLst>
                      <a:ext uri="{FF2B5EF4-FFF2-40B4-BE49-F238E27FC236}">
                        <a16:creationId xmlns:a16="http://schemas.microsoft.com/office/drawing/2014/main" id="{FF5684EF-AD79-4F50-AC6B-418A831B2F9A}"/>
                      </a:ext>
                    </a:extLst>
                  </p:cNvPr>
                  <p:cNvCxnSpPr>
                    <a:cxnSpLocks/>
                    <a:endCxn id="515" idx="2"/>
                  </p:cNvCxnSpPr>
                  <p:nvPr/>
                </p:nvCxnSpPr>
                <p:spPr>
                  <a:xfrm>
                    <a:off x="1731494" y="1182052"/>
                    <a:ext cx="196470" cy="1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5" name="Straight Connector 524">
                    <a:extLst>
                      <a:ext uri="{FF2B5EF4-FFF2-40B4-BE49-F238E27FC236}">
                        <a16:creationId xmlns:a16="http://schemas.microsoft.com/office/drawing/2014/main" id="{6570E92F-5DD2-4951-BDD5-E8ADFA871B15}"/>
                      </a:ext>
                    </a:extLst>
                  </p:cNvPr>
                  <p:cNvCxnSpPr>
                    <a:cxnSpLocks/>
                    <a:endCxn id="515" idx="2"/>
                  </p:cNvCxnSpPr>
                  <p:nvPr/>
                </p:nvCxnSpPr>
                <p:spPr>
                  <a:xfrm flipV="1">
                    <a:off x="1731494" y="1182053"/>
                    <a:ext cx="196470" cy="181969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6" name="Straight Connector 525">
                    <a:extLst>
                      <a:ext uri="{FF2B5EF4-FFF2-40B4-BE49-F238E27FC236}">
                        <a16:creationId xmlns:a16="http://schemas.microsoft.com/office/drawing/2014/main" id="{B8B68803-853D-4CDB-B0FB-43443138FE2D}"/>
                      </a:ext>
                    </a:extLst>
                  </p:cNvPr>
                  <p:cNvCxnSpPr>
                    <a:cxnSpLocks/>
                    <a:endCxn id="515" idx="2"/>
                  </p:cNvCxnSpPr>
                  <p:nvPr/>
                </p:nvCxnSpPr>
                <p:spPr>
                  <a:xfrm flipV="1">
                    <a:off x="1731494" y="1182053"/>
                    <a:ext cx="196470" cy="363938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7" name="Straight Connector 526">
                    <a:extLst>
                      <a:ext uri="{FF2B5EF4-FFF2-40B4-BE49-F238E27FC236}">
                        <a16:creationId xmlns:a16="http://schemas.microsoft.com/office/drawing/2014/main" id="{B3DA1F6F-AA39-44AF-AE73-71A299A29593}"/>
                      </a:ext>
                    </a:extLst>
                  </p:cNvPr>
                  <p:cNvCxnSpPr>
                    <a:cxnSpLocks/>
                    <a:endCxn id="516" idx="2"/>
                  </p:cNvCxnSpPr>
                  <p:nvPr/>
                </p:nvCxnSpPr>
                <p:spPr>
                  <a:xfrm>
                    <a:off x="1731494" y="818112"/>
                    <a:ext cx="196470" cy="545910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8" name="Straight Connector 527">
                    <a:extLst>
                      <a:ext uri="{FF2B5EF4-FFF2-40B4-BE49-F238E27FC236}">
                        <a16:creationId xmlns:a16="http://schemas.microsoft.com/office/drawing/2014/main" id="{FCBBF523-DCF4-49C0-A63D-56479F230064}"/>
                      </a:ext>
                    </a:extLst>
                  </p:cNvPr>
                  <p:cNvCxnSpPr>
                    <a:cxnSpLocks/>
                    <a:endCxn id="516" idx="2"/>
                  </p:cNvCxnSpPr>
                  <p:nvPr/>
                </p:nvCxnSpPr>
                <p:spPr>
                  <a:xfrm>
                    <a:off x="1731494" y="1000082"/>
                    <a:ext cx="196470" cy="363940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9" name="Straight Connector 528">
                    <a:extLst>
                      <a:ext uri="{FF2B5EF4-FFF2-40B4-BE49-F238E27FC236}">
                        <a16:creationId xmlns:a16="http://schemas.microsoft.com/office/drawing/2014/main" id="{15F323E1-678E-4379-A370-E04DAFA3647E}"/>
                      </a:ext>
                    </a:extLst>
                  </p:cNvPr>
                  <p:cNvCxnSpPr>
                    <a:cxnSpLocks/>
                    <a:endCxn id="516" idx="2"/>
                  </p:cNvCxnSpPr>
                  <p:nvPr/>
                </p:nvCxnSpPr>
                <p:spPr>
                  <a:xfrm>
                    <a:off x="1731494" y="1182052"/>
                    <a:ext cx="196470" cy="181970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30" name="Straight Connector 529">
                    <a:extLst>
                      <a:ext uri="{FF2B5EF4-FFF2-40B4-BE49-F238E27FC236}">
                        <a16:creationId xmlns:a16="http://schemas.microsoft.com/office/drawing/2014/main" id="{612AEBAD-0F95-4FDE-84DB-DEEBABD80BDD}"/>
                      </a:ext>
                    </a:extLst>
                  </p:cNvPr>
                  <p:cNvCxnSpPr>
                    <a:cxnSpLocks/>
                    <a:endCxn id="516" idx="2"/>
                  </p:cNvCxnSpPr>
                  <p:nvPr/>
                </p:nvCxnSpPr>
                <p:spPr>
                  <a:xfrm>
                    <a:off x="1731494" y="1364022"/>
                    <a:ext cx="196470" cy="0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31" name="Straight Connector 530">
                    <a:extLst>
                      <a:ext uri="{FF2B5EF4-FFF2-40B4-BE49-F238E27FC236}">
                        <a16:creationId xmlns:a16="http://schemas.microsoft.com/office/drawing/2014/main" id="{009E5389-4A62-4786-BAE1-BF044CBD283D}"/>
                      </a:ext>
                    </a:extLst>
                  </p:cNvPr>
                  <p:cNvCxnSpPr>
                    <a:cxnSpLocks/>
                    <a:endCxn id="516" idx="2"/>
                  </p:cNvCxnSpPr>
                  <p:nvPr/>
                </p:nvCxnSpPr>
                <p:spPr>
                  <a:xfrm flipV="1">
                    <a:off x="1731494" y="1364022"/>
                    <a:ext cx="196470" cy="181969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532" name="Oval 531">
                    <a:extLst>
                      <a:ext uri="{FF2B5EF4-FFF2-40B4-BE49-F238E27FC236}">
                        <a16:creationId xmlns:a16="http://schemas.microsoft.com/office/drawing/2014/main" id="{B09B9660-021D-46E1-9884-23EAAE186928}"/>
                      </a:ext>
                    </a:extLst>
                  </p:cNvPr>
                  <p:cNvSpPr/>
                  <p:nvPr/>
                </p:nvSpPr>
                <p:spPr>
                  <a:xfrm>
                    <a:off x="1173144" y="918844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Oval 532">
                    <a:extLst>
                      <a:ext uri="{FF2B5EF4-FFF2-40B4-BE49-F238E27FC236}">
                        <a16:creationId xmlns:a16="http://schemas.microsoft.com/office/drawing/2014/main" id="{DDDD6488-365C-47B8-9ECF-1F0C2DFDB73F}"/>
                      </a:ext>
                    </a:extLst>
                  </p:cNvPr>
                  <p:cNvSpPr/>
                  <p:nvPr/>
                </p:nvSpPr>
                <p:spPr>
                  <a:xfrm>
                    <a:off x="1173144" y="1100814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Oval 533">
                    <a:extLst>
                      <a:ext uri="{FF2B5EF4-FFF2-40B4-BE49-F238E27FC236}">
                        <a16:creationId xmlns:a16="http://schemas.microsoft.com/office/drawing/2014/main" id="{F9E1D6C4-D8A5-4B7E-BFF4-63D71F7355B6}"/>
                      </a:ext>
                    </a:extLst>
                  </p:cNvPr>
                  <p:cNvSpPr/>
                  <p:nvPr/>
                </p:nvSpPr>
                <p:spPr>
                  <a:xfrm>
                    <a:off x="1173144" y="1282784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6365FC77-C1AC-430C-A916-A663A934CC5F}"/>
                      </a:ext>
                    </a:extLst>
                  </p:cNvPr>
                  <p:cNvSpPr/>
                  <p:nvPr/>
                </p:nvSpPr>
                <p:spPr>
                  <a:xfrm>
                    <a:off x="1593038" y="74112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Oval 535">
                    <a:extLst>
                      <a:ext uri="{FF2B5EF4-FFF2-40B4-BE49-F238E27FC236}">
                        <a16:creationId xmlns:a16="http://schemas.microsoft.com/office/drawing/2014/main" id="{83D5C002-8EE0-4410-9AC7-5E5DD00D5987}"/>
                      </a:ext>
                    </a:extLst>
                  </p:cNvPr>
                  <p:cNvSpPr/>
                  <p:nvPr/>
                </p:nvSpPr>
                <p:spPr>
                  <a:xfrm>
                    <a:off x="1593038" y="92309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Oval 536">
                    <a:extLst>
                      <a:ext uri="{FF2B5EF4-FFF2-40B4-BE49-F238E27FC236}">
                        <a16:creationId xmlns:a16="http://schemas.microsoft.com/office/drawing/2014/main" id="{19F3425B-680A-46A8-905A-3E9F6D3F7E05}"/>
                      </a:ext>
                    </a:extLst>
                  </p:cNvPr>
                  <p:cNvSpPr/>
                  <p:nvPr/>
                </p:nvSpPr>
                <p:spPr>
                  <a:xfrm>
                    <a:off x="1593038" y="110506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Oval 537">
                    <a:extLst>
                      <a:ext uri="{FF2B5EF4-FFF2-40B4-BE49-F238E27FC236}">
                        <a16:creationId xmlns:a16="http://schemas.microsoft.com/office/drawing/2014/main" id="{BAA26BA9-2ED2-4974-9C03-F50B21C0043A}"/>
                      </a:ext>
                    </a:extLst>
                  </p:cNvPr>
                  <p:cNvSpPr/>
                  <p:nvPr/>
                </p:nvSpPr>
                <p:spPr>
                  <a:xfrm>
                    <a:off x="1593038" y="1287039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Oval 538">
                    <a:extLst>
                      <a:ext uri="{FF2B5EF4-FFF2-40B4-BE49-F238E27FC236}">
                        <a16:creationId xmlns:a16="http://schemas.microsoft.com/office/drawing/2014/main" id="{51983D55-CF16-4B06-A1F1-2E8D37E74391}"/>
                      </a:ext>
                    </a:extLst>
                  </p:cNvPr>
                  <p:cNvSpPr/>
                  <p:nvPr/>
                </p:nvSpPr>
                <p:spPr>
                  <a:xfrm>
                    <a:off x="1593038" y="1469008"/>
                    <a:ext cx="150398" cy="153966"/>
                  </a:xfrm>
                  <a:prstGeom prst="ellips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40" name="Straight Connector 539">
                    <a:extLst>
                      <a:ext uri="{FF2B5EF4-FFF2-40B4-BE49-F238E27FC236}">
                        <a16:creationId xmlns:a16="http://schemas.microsoft.com/office/drawing/2014/main" id="{B8CF88EB-849E-489E-824C-1E4B4B91053E}"/>
                      </a:ext>
                    </a:extLst>
                  </p:cNvPr>
                  <p:cNvCxnSpPr>
                    <a:cxnSpLocks/>
                    <a:stCxn id="509" idx="6"/>
                    <a:endCxn id="532" idx="2"/>
                  </p:cNvCxnSpPr>
                  <p:nvPr/>
                </p:nvCxnSpPr>
                <p:spPr>
                  <a:xfrm>
                    <a:off x="903648" y="81811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41" name="Straight Connector 540">
                    <a:extLst>
                      <a:ext uri="{FF2B5EF4-FFF2-40B4-BE49-F238E27FC236}">
                        <a16:creationId xmlns:a16="http://schemas.microsoft.com/office/drawing/2014/main" id="{CD6635F3-8988-414B-A029-C9BD07A1E104}"/>
                      </a:ext>
                    </a:extLst>
                  </p:cNvPr>
                  <p:cNvCxnSpPr>
                    <a:cxnSpLocks/>
                    <a:stCxn id="509" idx="6"/>
                    <a:endCxn id="533" idx="2"/>
                  </p:cNvCxnSpPr>
                  <p:nvPr/>
                </p:nvCxnSpPr>
                <p:spPr>
                  <a:xfrm>
                    <a:off x="903648" y="818112"/>
                    <a:ext cx="269496" cy="35968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42" name="Straight Connector 541">
                    <a:extLst>
                      <a:ext uri="{FF2B5EF4-FFF2-40B4-BE49-F238E27FC236}">
                        <a16:creationId xmlns:a16="http://schemas.microsoft.com/office/drawing/2014/main" id="{7E6B8DCE-74A9-473E-A509-3955B7EC5ED7}"/>
                      </a:ext>
                    </a:extLst>
                  </p:cNvPr>
                  <p:cNvCxnSpPr>
                    <a:cxnSpLocks/>
                    <a:stCxn id="509" idx="6"/>
                    <a:endCxn id="534" idx="2"/>
                  </p:cNvCxnSpPr>
                  <p:nvPr/>
                </p:nvCxnSpPr>
                <p:spPr>
                  <a:xfrm>
                    <a:off x="903648" y="818112"/>
                    <a:ext cx="269496" cy="5416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43" name="Straight Connector 542">
                    <a:extLst>
                      <a:ext uri="{FF2B5EF4-FFF2-40B4-BE49-F238E27FC236}">
                        <a16:creationId xmlns:a16="http://schemas.microsoft.com/office/drawing/2014/main" id="{5D93120E-B4CB-42E9-B32C-909290C0156E}"/>
                      </a:ext>
                    </a:extLst>
                  </p:cNvPr>
                  <p:cNvCxnSpPr>
                    <a:cxnSpLocks/>
                    <a:stCxn id="510" idx="6"/>
                    <a:endCxn id="532" idx="2"/>
                  </p:cNvCxnSpPr>
                  <p:nvPr/>
                </p:nvCxnSpPr>
                <p:spPr>
                  <a:xfrm flipV="1">
                    <a:off x="903648" y="99582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44" name="Straight Connector 543">
                    <a:extLst>
                      <a:ext uri="{FF2B5EF4-FFF2-40B4-BE49-F238E27FC236}">
                        <a16:creationId xmlns:a16="http://schemas.microsoft.com/office/drawing/2014/main" id="{98EB183D-F8F2-4E96-BB4E-0655D261692B}"/>
                      </a:ext>
                    </a:extLst>
                  </p:cNvPr>
                  <p:cNvCxnSpPr>
                    <a:cxnSpLocks/>
                    <a:stCxn id="510" idx="6"/>
                    <a:endCxn id="533" idx="2"/>
                  </p:cNvCxnSpPr>
                  <p:nvPr/>
                </p:nvCxnSpPr>
                <p:spPr>
                  <a:xfrm>
                    <a:off x="903648" y="100008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45" name="Straight Connector 544">
                    <a:extLst>
                      <a:ext uri="{FF2B5EF4-FFF2-40B4-BE49-F238E27FC236}">
                        <a16:creationId xmlns:a16="http://schemas.microsoft.com/office/drawing/2014/main" id="{F6CFE3C4-9EED-403B-8E21-38B84A4F2E38}"/>
                      </a:ext>
                    </a:extLst>
                  </p:cNvPr>
                  <p:cNvCxnSpPr>
                    <a:cxnSpLocks/>
                    <a:stCxn id="510" idx="6"/>
                    <a:endCxn id="534" idx="2"/>
                  </p:cNvCxnSpPr>
                  <p:nvPr/>
                </p:nvCxnSpPr>
                <p:spPr>
                  <a:xfrm>
                    <a:off x="903648" y="1000082"/>
                    <a:ext cx="269496" cy="35968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46" name="Straight Connector 545">
                    <a:extLst>
                      <a:ext uri="{FF2B5EF4-FFF2-40B4-BE49-F238E27FC236}">
                        <a16:creationId xmlns:a16="http://schemas.microsoft.com/office/drawing/2014/main" id="{39FF5E54-EC68-49FD-898D-03EFCC73CEFF}"/>
                      </a:ext>
                    </a:extLst>
                  </p:cNvPr>
                  <p:cNvCxnSpPr>
                    <a:cxnSpLocks/>
                    <a:stCxn id="511" idx="6"/>
                    <a:endCxn id="532" idx="2"/>
                  </p:cNvCxnSpPr>
                  <p:nvPr/>
                </p:nvCxnSpPr>
                <p:spPr>
                  <a:xfrm flipV="1">
                    <a:off x="903648" y="995827"/>
                    <a:ext cx="269496" cy="18622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47" name="Straight Connector 546">
                    <a:extLst>
                      <a:ext uri="{FF2B5EF4-FFF2-40B4-BE49-F238E27FC236}">
                        <a16:creationId xmlns:a16="http://schemas.microsoft.com/office/drawing/2014/main" id="{92B30003-CC34-41E4-8C22-3B696D32020D}"/>
                      </a:ext>
                    </a:extLst>
                  </p:cNvPr>
                  <p:cNvCxnSpPr>
                    <a:cxnSpLocks/>
                    <a:stCxn id="511" idx="6"/>
                    <a:endCxn id="533" idx="2"/>
                  </p:cNvCxnSpPr>
                  <p:nvPr/>
                </p:nvCxnSpPr>
                <p:spPr>
                  <a:xfrm flipV="1">
                    <a:off x="903648" y="117779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48" name="Straight Connector 547">
                    <a:extLst>
                      <a:ext uri="{FF2B5EF4-FFF2-40B4-BE49-F238E27FC236}">
                        <a16:creationId xmlns:a16="http://schemas.microsoft.com/office/drawing/2014/main" id="{70B64377-0515-4594-AD19-841B02E23231}"/>
                      </a:ext>
                    </a:extLst>
                  </p:cNvPr>
                  <p:cNvCxnSpPr>
                    <a:cxnSpLocks/>
                    <a:stCxn id="511" idx="6"/>
                    <a:endCxn id="534" idx="2"/>
                  </p:cNvCxnSpPr>
                  <p:nvPr/>
                </p:nvCxnSpPr>
                <p:spPr>
                  <a:xfrm>
                    <a:off x="903648" y="118205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49" name="Straight Connector 548">
                    <a:extLst>
                      <a:ext uri="{FF2B5EF4-FFF2-40B4-BE49-F238E27FC236}">
                        <a16:creationId xmlns:a16="http://schemas.microsoft.com/office/drawing/2014/main" id="{B7351648-2DEF-4550-B656-C16D52EDDBDA}"/>
                      </a:ext>
                    </a:extLst>
                  </p:cNvPr>
                  <p:cNvCxnSpPr>
                    <a:cxnSpLocks/>
                    <a:stCxn id="512" idx="6"/>
                    <a:endCxn id="532" idx="2"/>
                  </p:cNvCxnSpPr>
                  <p:nvPr/>
                </p:nvCxnSpPr>
                <p:spPr>
                  <a:xfrm flipV="1">
                    <a:off x="903648" y="995827"/>
                    <a:ext cx="269496" cy="36819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0" name="Straight Connector 549">
                    <a:extLst>
                      <a:ext uri="{FF2B5EF4-FFF2-40B4-BE49-F238E27FC236}">
                        <a16:creationId xmlns:a16="http://schemas.microsoft.com/office/drawing/2014/main" id="{B7D8CF48-2EB3-4614-91DC-3FA059F5B94E}"/>
                      </a:ext>
                    </a:extLst>
                  </p:cNvPr>
                  <p:cNvCxnSpPr>
                    <a:cxnSpLocks/>
                    <a:stCxn id="512" idx="6"/>
                    <a:endCxn id="533" idx="2"/>
                  </p:cNvCxnSpPr>
                  <p:nvPr/>
                </p:nvCxnSpPr>
                <p:spPr>
                  <a:xfrm flipV="1">
                    <a:off x="903648" y="1177797"/>
                    <a:ext cx="269496" cy="18622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1" name="Straight Connector 550">
                    <a:extLst>
                      <a:ext uri="{FF2B5EF4-FFF2-40B4-BE49-F238E27FC236}">
                        <a16:creationId xmlns:a16="http://schemas.microsoft.com/office/drawing/2014/main" id="{BDC66F10-7ACE-4D39-A533-537FB58965F3}"/>
                      </a:ext>
                    </a:extLst>
                  </p:cNvPr>
                  <p:cNvCxnSpPr>
                    <a:cxnSpLocks/>
                    <a:stCxn id="512" idx="6"/>
                    <a:endCxn id="534" idx="2"/>
                  </p:cNvCxnSpPr>
                  <p:nvPr/>
                </p:nvCxnSpPr>
                <p:spPr>
                  <a:xfrm flipV="1">
                    <a:off x="903648" y="135976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2" name="Straight Connector 551">
                    <a:extLst>
                      <a:ext uri="{FF2B5EF4-FFF2-40B4-BE49-F238E27FC236}">
                        <a16:creationId xmlns:a16="http://schemas.microsoft.com/office/drawing/2014/main" id="{FDDABDC9-FC91-4991-98CF-7A86FE80CF0A}"/>
                      </a:ext>
                    </a:extLst>
                  </p:cNvPr>
                  <p:cNvCxnSpPr>
                    <a:cxnSpLocks/>
                    <a:stCxn id="513" idx="6"/>
                    <a:endCxn id="532" idx="2"/>
                  </p:cNvCxnSpPr>
                  <p:nvPr/>
                </p:nvCxnSpPr>
                <p:spPr>
                  <a:xfrm flipV="1">
                    <a:off x="903648" y="995827"/>
                    <a:ext cx="269496" cy="55016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3" name="Straight Connector 552">
                    <a:extLst>
                      <a:ext uri="{FF2B5EF4-FFF2-40B4-BE49-F238E27FC236}">
                        <a16:creationId xmlns:a16="http://schemas.microsoft.com/office/drawing/2014/main" id="{10A480A7-B984-4E9F-8E71-D8B46E6DB62F}"/>
                      </a:ext>
                    </a:extLst>
                  </p:cNvPr>
                  <p:cNvCxnSpPr>
                    <a:cxnSpLocks/>
                    <a:stCxn id="513" idx="6"/>
                    <a:endCxn id="533" idx="2"/>
                  </p:cNvCxnSpPr>
                  <p:nvPr/>
                </p:nvCxnSpPr>
                <p:spPr>
                  <a:xfrm flipV="1">
                    <a:off x="903648" y="1177797"/>
                    <a:ext cx="269496" cy="36819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4" name="Straight Connector 553">
                    <a:extLst>
                      <a:ext uri="{FF2B5EF4-FFF2-40B4-BE49-F238E27FC236}">
                        <a16:creationId xmlns:a16="http://schemas.microsoft.com/office/drawing/2014/main" id="{90CA2E84-1068-4531-8861-23E7F00348E7}"/>
                      </a:ext>
                    </a:extLst>
                  </p:cNvPr>
                  <p:cNvCxnSpPr>
                    <a:cxnSpLocks/>
                    <a:stCxn id="513" idx="6"/>
                    <a:endCxn id="534" idx="2"/>
                  </p:cNvCxnSpPr>
                  <p:nvPr/>
                </p:nvCxnSpPr>
                <p:spPr>
                  <a:xfrm flipV="1">
                    <a:off x="903648" y="1359767"/>
                    <a:ext cx="269496" cy="18622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5" name="Straight Connector 554">
                    <a:extLst>
                      <a:ext uri="{FF2B5EF4-FFF2-40B4-BE49-F238E27FC236}">
                        <a16:creationId xmlns:a16="http://schemas.microsoft.com/office/drawing/2014/main" id="{F00F25C6-484B-4887-9C3A-D73799C6CC17}"/>
                      </a:ext>
                    </a:extLst>
                  </p:cNvPr>
                  <p:cNvCxnSpPr>
                    <a:cxnSpLocks/>
                    <a:stCxn id="532" idx="6"/>
                    <a:endCxn id="535" idx="2"/>
                  </p:cNvCxnSpPr>
                  <p:nvPr/>
                </p:nvCxnSpPr>
                <p:spPr>
                  <a:xfrm flipV="1">
                    <a:off x="1323542" y="81811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6" name="Straight Connector 555">
                    <a:extLst>
                      <a:ext uri="{FF2B5EF4-FFF2-40B4-BE49-F238E27FC236}">
                        <a16:creationId xmlns:a16="http://schemas.microsoft.com/office/drawing/2014/main" id="{14CBE0E4-924D-4521-A149-3FF8631D5571}"/>
                      </a:ext>
                    </a:extLst>
                  </p:cNvPr>
                  <p:cNvCxnSpPr>
                    <a:cxnSpLocks/>
                    <a:stCxn id="532" idx="6"/>
                    <a:endCxn id="536" idx="2"/>
                  </p:cNvCxnSpPr>
                  <p:nvPr/>
                </p:nvCxnSpPr>
                <p:spPr>
                  <a:xfrm>
                    <a:off x="1323542" y="99582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7" name="Straight Connector 556">
                    <a:extLst>
                      <a:ext uri="{FF2B5EF4-FFF2-40B4-BE49-F238E27FC236}">
                        <a16:creationId xmlns:a16="http://schemas.microsoft.com/office/drawing/2014/main" id="{25D55965-16B6-4B52-A0B2-BA8E9A649E6F}"/>
                      </a:ext>
                    </a:extLst>
                  </p:cNvPr>
                  <p:cNvCxnSpPr>
                    <a:cxnSpLocks/>
                    <a:stCxn id="532" idx="6"/>
                    <a:endCxn id="537" idx="2"/>
                  </p:cNvCxnSpPr>
                  <p:nvPr/>
                </p:nvCxnSpPr>
                <p:spPr>
                  <a:xfrm>
                    <a:off x="1323542" y="995827"/>
                    <a:ext cx="269496" cy="18622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8" name="Straight Connector 557">
                    <a:extLst>
                      <a:ext uri="{FF2B5EF4-FFF2-40B4-BE49-F238E27FC236}">
                        <a16:creationId xmlns:a16="http://schemas.microsoft.com/office/drawing/2014/main" id="{656A389A-9C52-4BE0-B6E1-9494D2922E47}"/>
                      </a:ext>
                    </a:extLst>
                  </p:cNvPr>
                  <p:cNvCxnSpPr>
                    <a:cxnSpLocks/>
                    <a:stCxn id="532" idx="6"/>
                    <a:endCxn id="538" idx="2"/>
                  </p:cNvCxnSpPr>
                  <p:nvPr/>
                </p:nvCxnSpPr>
                <p:spPr>
                  <a:xfrm>
                    <a:off x="1323542" y="995827"/>
                    <a:ext cx="269496" cy="36819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9" name="Straight Connector 558">
                    <a:extLst>
                      <a:ext uri="{FF2B5EF4-FFF2-40B4-BE49-F238E27FC236}">
                        <a16:creationId xmlns:a16="http://schemas.microsoft.com/office/drawing/2014/main" id="{78075D92-E73C-45A0-AC27-E420B940435E}"/>
                      </a:ext>
                    </a:extLst>
                  </p:cNvPr>
                  <p:cNvCxnSpPr>
                    <a:cxnSpLocks/>
                    <a:stCxn id="533" idx="6"/>
                    <a:endCxn id="535" idx="2"/>
                  </p:cNvCxnSpPr>
                  <p:nvPr/>
                </p:nvCxnSpPr>
                <p:spPr>
                  <a:xfrm flipV="1">
                    <a:off x="1323542" y="818112"/>
                    <a:ext cx="269496" cy="35968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0" name="Straight Connector 559">
                    <a:extLst>
                      <a:ext uri="{FF2B5EF4-FFF2-40B4-BE49-F238E27FC236}">
                        <a16:creationId xmlns:a16="http://schemas.microsoft.com/office/drawing/2014/main" id="{8E4545E2-B834-4AC9-BCD7-ABAF25568033}"/>
                      </a:ext>
                    </a:extLst>
                  </p:cNvPr>
                  <p:cNvCxnSpPr>
                    <a:cxnSpLocks/>
                    <a:stCxn id="533" idx="6"/>
                    <a:endCxn id="536" idx="2"/>
                  </p:cNvCxnSpPr>
                  <p:nvPr/>
                </p:nvCxnSpPr>
                <p:spPr>
                  <a:xfrm flipV="1">
                    <a:off x="1323542" y="100008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1" name="Straight Connector 560">
                    <a:extLst>
                      <a:ext uri="{FF2B5EF4-FFF2-40B4-BE49-F238E27FC236}">
                        <a16:creationId xmlns:a16="http://schemas.microsoft.com/office/drawing/2014/main" id="{70076F24-75A9-406D-AA81-3F096FA6B8B8}"/>
                      </a:ext>
                    </a:extLst>
                  </p:cNvPr>
                  <p:cNvCxnSpPr>
                    <a:cxnSpLocks/>
                    <a:stCxn id="532" idx="6"/>
                    <a:endCxn id="539" idx="2"/>
                  </p:cNvCxnSpPr>
                  <p:nvPr/>
                </p:nvCxnSpPr>
                <p:spPr>
                  <a:xfrm>
                    <a:off x="1323542" y="995827"/>
                    <a:ext cx="269496" cy="55016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2" name="Straight Connector 561">
                    <a:extLst>
                      <a:ext uri="{FF2B5EF4-FFF2-40B4-BE49-F238E27FC236}">
                        <a16:creationId xmlns:a16="http://schemas.microsoft.com/office/drawing/2014/main" id="{89FF7D7F-0E96-48B0-A763-8A6B6E3652BF}"/>
                      </a:ext>
                    </a:extLst>
                  </p:cNvPr>
                  <p:cNvCxnSpPr>
                    <a:cxnSpLocks/>
                    <a:stCxn id="533" idx="6"/>
                    <a:endCxn id="537" idx="2"/>
                  </p:cNvCxnSpPr>
                  <p:nvPr/>
                </p:nvCxnSpPr>
                <p:spPr>
                  <a:xfrm>
                    <a:off x="1323542" y="117779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3" name="Straight Connector 562">
                    <a:extLst>
                      <a:ext uri="{FF2B5EF4-FFF2-40B4-BE49-F238E27FC236}">
                        <a16:creationId xmlns:a16="http://schemas.microsoft.com/office/drawing/2014/main" id="{34BDC369-19B6-4EB3-A551-BA1601559027}"/>
                      </a:ext>
                    </a:extLst>
                  </p:cNvPr>
                  <p:cNvCxnSpPr>
                    <a:cxnSpLocks/>
                    <a:stCxn id="533" idx="6"/>
                    <a:endCxn id="538" idx="2"/>
                  </p:cNvCxnSpPr>
                  <p:nvPr/>
                </p:nvCxnSpPr>
                <p:spPr>
                  <a:xfrm>
                    <a:off x="1323542" y="1177797"/>
                    <a:ext cx="269496" cy="18622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4" name="Straight Connector 563">
                    <a:extLst>
                      <a:ext uri="{FF2B5EF4-FFF2-40B4-BE49-F238E27FC236}">
                        <a16:creationId xmlns:a16="http://schemas.microsoft.com/office/drawing/2014/main" id="{AA6F8B8B-4D42-4923-8B8D-7C9446BE0E2B}"/>
                      </a:ext>
                    </a:extLst>
                  </p:cNvPr>
                  <p:cNvCxnSpPr>
                    <a:cxnSpLocks/>
                    <a:stCxn id="533" idx="6"/>
                    <a:endCxn id="539" idx="2"/>
                  </p:cNvCxnSpPr>
                  <p:nvPr/>
                </p:nvCxnSpPr>
                <p:spPr>
                  <a:xfrm>
                    <a:off x="1323542" y="1177797"/>
                    <a:ext cx="269496" cy="36819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5" name="Straight Connector 564">
                    <a:extLst>
                      <a:ext uri="{FF2B5EF4-FFF2-40B4-BE49-F238E27FC236}">
                        <a16:creationId xmlns:a16="http://schemas.microsoft.com/office/drawing/2014/main" id="{A781E567-F33C-42E9-9EB9-FEA4986CE7CC}"/>
                      </a:ext>
                    </a:extLst>
                  </p:cNvPr>
                  <p:cNvCxnSpPr>
                    <a:cxnSpLocks/>
                    <a:stCxn id="534" idx="6"/>
                    <a:endCxn id="535" idx="2"/>
                  </p:cNvCxnSpPr>
                  <p:nvPr/>
                </p:nvCxnSpPr>
                <p:spPr>
                  <a:xfrm flipV="1">
                    <a:off x="1323542" y="818112"/>
                    <a:ext cx="269496" cy="5416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6" name="Straight Connector 565">
                    <a:extLst>
                      <a:ext uri="{FF2B5EF4-FFF2-40B4-BE49-F238E27FC236}">
                        <a16:creationId xmlns:a16="http://schemas.microsoft.com/office/drawing/2014/main" id="{F9A17690-60F4-4F00-B7B1-85A4530FE9EE}"/>
                      </a:ext>
                    </a:extLst>
                  </p:cNvPr>
                  <p:cNvCxnSpPr>
                    <a:cxnSpLocks/>
                    <a:stCxn id="534" idx="6"/>
                    <a:endCxn id="536" idx="2"/>
                  </p:cNvCxnSpPr>
                  <p:nvPr/>
                </p:nvCxnSpPr>
                <p:spPr>
                  <a:xfrm flipV="1">
                    <a:off x="1323542" y="1000082"/>
                    <a:ext cx="269496" cy="35968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7" name="Straight Connector 566">
                    <a:extLst>
                      <a:ext uri="{FF2B5EF4-FFF2-40B4-BE49-F238E27FC236}">
                        <a16:creationId xmlns:a16="http://schemas.microsoft.com/office/drawing/2014/main" id="{7D1FED54-1FFB-46D2-8F39-660BA17E5322}"/>
                      </a:ext>
                    </a:extLst>
                  </p:cNvPr>
                  <p:cNvCxnSpPr>
                    <a:cxnSpLocks/>
                    <a:stCxn id="534" idx="6"/>
                    <a:endCxn id="537" idx="2"/>
                  </p:cNvCxnSpPr>
                  <p:nvPr/>
                </p:nvCxnSpPr>
                <p:spPr>
                  <a:xfrm flipV="1">
                    <a:off x="1323542" y="1182052"/>
                    <a:ext cx="269496" cy="17771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8" name="Straight Connector 567">
                    <a:extLst>
                      <a:ext uri="{FF2B5EF4-FFF2-40B4-BE49-F238E27FC236}">
                        <a16:creationId xmlns:a16="http://schemas.microsoft.com/office/drawing/2014/main" id="{44E08451-F527-43EF-B67B-1F94B5A35630}"/>
                      </a:ext>
                    </a:extLst>
                  </p:cNvPr>
                  <p:cNvCxnSpPr>
                    <a:cxnSpLocks/>
                    <a:stCxn id="534" idx="6"/>
                    <a:endCxn id="538" idx="2"/>
                  </p:cNvCxnSpPr>
                  <p:nvPr/>
                </p:nvCxnSpPr>
                <p:spPr>
                  <a:xfrm>
                    <a:off x="1323542" y="1359767"/>
                    <a:ext cx="269496" cy="4255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9" name="Straight Connector 568">
                    <a:extLst>
                      <a:ext uri="{FF2B5EF4-FFF2-40B4-BE49-F238E27FC236}">
                        <a16:creationId xmlns:a16="http://schemas.microsoft.com/office/drawing/2014/main" id="{2B451051-0A73-46B4-A61C-C7DC12BDBE73}"/>
                      </a:ext>
                    </a:extLst>
                  </p:cNvPr>
                  <p:cNvCxnSpPr>
                    <a:cxnSpLocks/>
                    <a:stCxn id="534" idx="6"/>
                    <a:endCxn id="539" idx="2"/>
                  </p:cNvCxnSpPr>
                  <p:nvPr/>
                </p:nvCxnSpPr>
                <p:spPr>
                  <a:xfrm>
                    <a:off x="1323542" y="1359767"/>
                    <a:ext cx="269496" cy="186224"/>
                  </a:xfrm>
                  <a:prstGeom prst="line">
                    <a:avLst/>
                  </a:prstGeom>
                  <a:solidFill>
                    <a:srgbClr val="70AD47">
                      <a:lumMod val="75000"/>
                    </a:srgbClr>
                  </a:solidFill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sp>
            <p:nvSpPr>
              <p:cNvPr id="465" name="Arrow: Left-Right 464">
                <a:extLst>
                  <a:ext uri="{FF2B5EF4-FFF2-40B4-BE49-F238E27FC236}">
                    <a16:creationId xmlns:a16="http://schemas.microsoft.com/office/drawing/2014/main" id="{A68FD2AC-AB37-40D1-B01E-3A7F71A54BCF}"/>
                  </a:ext>
                </a:extLst>
              </p:cNvPr>
              <p:cNvSpPr/>
              <p:nvPr/>
            </p:nvSpPr>
            <p:spPr>
              <a:xfrm>
                <a:off x="6946875" y="3103861"/>
                <a:ext cx="1158852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Arrow: Left-Right 465">
                <a:extLst>
                  <a:ext uri="{FF2B5EF4-FFF2-40B4-BE49-F238E27FC236}">
                    <a16:creationId xmlns:a16="http://schemas.microsoft.com/office/drawing/2014/main" id="{7B2CDFA7-EB40-462F-BB9E-15E6F304298F}"/>
                  </a:ext>
                </a:extLst>
              </p:cNvPr>
              <p:cNvSpPr/>
              <p:nvPr/>
            </p:nvSpPr>
            <p:spPr>
              <a:xfrm>
                <a:off x="6946875" y="3408015"/>
                <a:ext cx="1158852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Arrow: Left-Right 466">
                <a:extLst>
                  <a:ext uri="{FF2B5EF4-FFF2-40B4-BE49-F238E27FC236}">
                    <a16:creationId xmlns:a16="http://schemas.microsoft.com/office/drawing/2014/main" id="{51E94BEB-10D6-4B9E-BE41-23550288A808}"/>
                  </a:ext>
                </a:extLst>
              </p:cNvPr>
              <p:cNvSpPr/>
              <p:nvPr/>
            </p:nvSpPr>
            <p:spPr>
              <a:xfrm>
                <a:off x="6946875" y="2768267"/>
                <a:ext cx="1158852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Arrow: Left-Right 467">
                <a:extLst>
                  <a:ext uri="{FF2B5EF4-FFF2-40B4-BE49-F238E27FC236}">
                    <a16:creationId xmlns:a16="http://schemas.microsoft.com/office/drawing/2014/main" id="{81F13B97-8A6A-47B2-8417-5E6C25D986C0}"/>
                  </a:ext>
                </a:extLst>
              </p:cNvPr>
              <p:cNvSpPr/>
              <p:nvPr/>
            </p:nvSpPr>
            <p:spPr>
              <a:xfrm rot="5400000">
                <a:off x="6687934" y="3086976"/>
                <a:ext cx="856840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Arrow: Left-Right 468">
                <a:extLst>
                  <a:ext uri="{FF2B5EF4-FFF2-40B4-BE49-F238E27FC236}">
                    <a16:creationId xmlns:a16="http://schemas.microsoft.com/office/drawing/2014/main" id="{1072CD10-97C6-47EE-B50E-22B7C1C34F45}"/>
                  </a:ext>
                </a:extLst>
              </p:cNvPr>
              <p:cNvSpPr/>
              <p:nvPr/>
            </p:nvSpPr>
            <p:spPr>
              <a:xfrm rot="5400000">
                <a:off x="7123363" y="3092787"/>
                <a:ext cx="856840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Arrow: Left-Right 469">
                <a:extLst>
                  <a:ext uri="{FF2B5EF4-FFF2-40B4-BE49-F238E27FC236}">
                    <a16:creationId xmlns:a16="http://schemas.microsoft.com/office/drawing/2014/main" id="{E19268C8-34C4-4142-92E1-B7F56907F1F7}"/>
                  </a:ext>
                </a:extLst>
              </p:cNvPr>
              <p:cNvSpPr/>
              <p:nvPr/>
            </p:nvSpPr>
            <p:spPr>
              <a:xfrm rot="5400000">
                <a:off x="7564451" y="3096634"/>
                <a:ext cx="856840" cy="74991"/>
              </a:xfrm>
              <a:prstGeom prst="leftRightArrow">
                <a:avLst>
                  <a:gd name="adj1" fmla="val 27833"/>
                  <a:gd name="adj2" fmla="val 96065"/>
                </a:avLst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71" name="Group 470">
                <a:extLst>
                  <a:ext uri="{FF2B5EF4-FFF2-40B4-BE49-F238E27FC236}">
                    <a16:creationId xmlns:a16="http://schemas.microsoft.com/office/drawing/2014/main" id="{78B1B93C-B397-402B-BA1F-4715BC935D4B}"/>
                  </a:ext>
                </a:extLst>
              </p:cNvPr>
              <p:cNvGrpSpPr/>
              <p:nvPr/>
            </p:nvGrpSpPr>
            <p:grpSpPr>
              <a:xfrm>
                <a:off x="6812316" y="2634368"/>
                <a:ext cx="364202" cy="200055"/>
                <a:chOff x="6946610" y="2163152"/>
                <a:chExt cx="364202" cy="200055"/>
              </a:xfrm>
            </p:grpSpPr>
            <p:sp>
              <p:nvSpPr>
                <p:cNvPr id="496" name="Rectangle: Rounded Corners 495">
                  <a:extLst>
                    <a:ext uri="{FF2B5EF4-FFF2-40B4-BE49-F238E27FC236}">
                      <a16:creationId xmlns:a16="http://schemas.microsoft.com/office/drawing/2014/main" id="{5E479387-616C-44C5-9CBA-A29E53D30143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TextBox 496">
                  <a:extLst>
                    <a:ext uri="{FF2B5EF4-FFF2-40B4-BE49-F238E27FC236}">
                      <a16:creationId xmlns:a16="http://schemas.microsoft.com/office/drawing/2014/main" id="{2C9B1E04-11C8-401E-9DDC-8A267F2846D7}"/>
                    </a:ext>
                  </a:extLst>
                </p:cNvPr>
                <p:cNvSpPr txBox="1"/>
                <p:nvPr/>
              </p:nvSpPr>
              <p:spPr>
                <a:xfrm>
                  <a:off x="6946610" y="2163152"/>
                  <a:ext cx="36420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1,1,2</a:t>
                  </a:r>
                </a:p>
              </p:txBody>
            </p: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2EC92EB4-3841-4944-93D4-A2D01AD8DC13}"/>
                  </a:ext>
                </a:extLst>
              </p:cNvPr>
              <p:cNvGrpSpPr/>
              <p:nvPr/>
            </p:nvGrpSpPr>
            <p:grpSpPr>
              <a:xfrm>
                <a:off x="6732647" y="2938645"/>
                <a:ext cx="364202" cy="200055"/>
                <a:chOff x="6866285" y="2110401"/>
                <a:chExt cx="364202" cy="200055"/>
              </a:xfrm>
            </p:grpSpPr>
            <p:sp>
              <p:nvSpPr>
                <p:cNvPr id="494" name="Rectangle: Rounded Corners 493">
                  <a:extLst>
                    <a:ext uri="{FF2B5EF4-FFF2-40B4-BE49-F238E27FC236}">
                      <a16:creationId xmlns:a16="http://schemas.microsoft.com/office/drawing/2014/main" id="{82085B6E-B045-43D2-A9A2-147EE58D4F8B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TextBox 494">
                  <a:extLst>
                    <a:ext uri="{FF2B5EF4-FFF2-40B4-BE49-F238E27FC236}">
                      <a16:creationId xmlns:a16="http://schemas.microsoft.com/office/drawing/2014/main" id="{9114E613-517B-4228-A389-21CD311D5469}"/>
                    </a:ext>
                  </a:extLst>
                </p:cNvPr>
                <p:cNvSpPr txBox="1"/>
                <p:nvPr/>
              </p:nvSpPr>
              <p:spPr>
                <a:xfrm>
                  <a:off x="6866285" y="2110401"/>
                  <a:ext cx="36420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2,1,1</a:t>
                  </a:r>
                </a:p>
              </p:txBody>
            </p:sp>
          </p:grpSp>
          <p:grpSp>
            <p:nvGrpSpPr>
              <p:cNvPr id="473" name="Group 472">
                <a:extLst>
                  <a:ext uri="{FF2B5EF4-FFF2-40B4-BE49-F238E27FC236}">
                    <a16:creationId xmlns:a16="http://schemas.microsoft.com/office/drawing/2014/main" id="{825D6632-73F8-4136-B6FB-531AD8373537}"/>
                  </a:ext>
                </a:extLst>
              </p:cNvPr>
              <p:cNvGrpSpPr/>
              <p:nvPr/>
            </p:nvGrpSpPr>
            <p:grpSpPr>
              <a:xfrm>
                <a:off x="6735615" y="3284310"/>
                <a:ext cx="364202" cy="200055"/>
                <a:chOff x="6866285" y="2110401"/>
                <a:chExt cx="364202" cy="200055"/>
              </a:xfrm>
            </p:grpSpPr>
            <p:sp>
              <p:nvSpPr>
                <p:cNvPr id="492" name="Rectangle: Rounded Corners 491">
                  <a:extLst>
                    <a:ext uri="{FF2B5EF4-FFF2-40B4-BE49-F238E27FC236}">
                      <a16:creationId xmlns:a16="http://schemas.microsoft.com/office/drawing/2014/main" id="{6FAE18D2-3380-4AB3-B894-FEF24043D944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TextBox 492">
                  <a:extLst>
                    <a:ext uri="{FF2B5EF4-FFF2-40B4-BE49-F238E27FC236}">
                      <a16:creationId xmlns:a16="http://schemas.microsoft.com/office/drawing/2014/main" id="{A5049655-6804-44ED-8B27-1DA4CE9200B5}"/>
                    </a:ext>
                  </a:extLst>
                </p:cNvPr>
                <p:cNvSpPr txBox="1"/>
                <p:nvPr/>
              </p:nvSpPr>
              <p:spPr>
                <a:xfrm>
                  <a:off x="6866285" y="2110401"/>
                  <a:ext cx="36420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3,1,1</a:t>
                  </a:r>
                </a:p>
              </p:txBody>
            </p:sp>
          </p:grp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7DE96C0C-3844-4910-AEBD-2BFAE42BA1A9}"/>
                  </a:ext>
                </a:extLst>
              </p:cNvPr>
              <p:cNvGrpSpPr/>
              <p:nvPr/>
            </p:nvGrpSpPr>
            <p:grpSpPr>
              <a:xfrm>
                <a:off x="7388935" y="2649089"/>
                <a:ext cx="364202" cy="201507"/>
                <a:chOff x="6949581" y="2173936"/>
                <a:chExt cx="364202" cy="201507"/>
              </a:xfrm>
            </p:grpSpPr>
            <p:sp>
              <p:nvSpPr>
                <p:cNvPr id="490" name="Rectangle: Rounded Corners 489">
                  <a:extLst>
                    <a:ext uri="{FF2B5EF4-FFF2-40B4-BE49-F238E27FC236}">
                      <a16:creationId xmlns:a16="http://schemas.microsoft.com/office/drawing/2014/main" id="{29118526-970D-43EF-803D-1706AEFA22BD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TextBox 490">
                  <a:extLst>
                    <a:ext uri="{FF2B5EF4-FFF2-40B4-BE49-F238E27FC236}">
                      <a16:creationId xmlns:a16="http://schemas.microsoft.com/office/drawing/2014/main" id="{47127603-42B4-45FA-B3F6-1181108CEE5C}"/>
                    </a:ext>
                  </a:extLst>
                </p:cNvPr>
                <p:cNvSpPr txBox="1"/>
                <p:nvPr/>
              </p:nvSpPr>
              <p:spPr>
                <a:xfrm>
                  <a:off x="6949581" y="2175388"/>
                  <a:ext cx="36420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1,2,2</a:t>
                  </a:r>
                </a:p>
              </p:txBody>
            </p:sp>
          </p:grpSp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id="{91B956FB-F0C7-4FCF-BE83-1E7A0AEFF8D8}"/>
                  </a:ext>
                </a:extLst>
              </p:cNvPr>
              <p:cNvGrpSpPr/>
              <p:nvPr/>
            </p:nvGrpSpPr>
            <p:grpSpPr>
              <a:xfrm>
                <a:off x="7306295" y="2942582"/>
                <a:ext cx="364202" cy="200055"/>
                <a:chOff x="6866285" y="2110401"/>
                <a:chExt cx="364202" cy="200055"/>
              </a:xfrm>
            </p:grpSpPr>
            <p:sp>
              <p:nvSpPr>
                <p:cNvPr id="488" name="Rectangle: Rounded Corners 487">
                  <a:extLst>
                    <a:ext uri="{FF2B5EF4-FFF2-40B4-BE49-F238E27FC236}">
                      <a16:creationId xmlns:a16="http://schemas.microsoft.com/office/drawing/2014/main" id="{78C72F4D-4094-4758-A241-F29C03E2B07F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TextBox 488">
                  <a:extLst>
                    <a:ext uri="{FF2B5EF4-FFF2-40B4-BE49-F238E27FC236}">
                      <a16:creationId xmlns:a16="http://schemas.microsoft.com/office/drawing/2014/main" id="{59384CB5-1F80-4F23-B0EA-1D0748265435}"/>
                    </a:ext>
                  </a:extLst>
                </p:cNvPr>
                <p:cNvSpPr txBox="1"/>
                <p:nvPr/>
              </p:nvSpPr>
              <p:spPr>
                <a:xfrm>
                  <a:off x="6866285" y="2110401"/>
                  <a:ext cx="36420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2,2,1</a:t>
                  </a:r>
                </a:p>
              </p:txBody>
            </p:sp>
          </p:grpSp>
          <p:grpSp>
            <p:nvGrpSpPr>
              <p:cNvPr id="476" name="Group 475">
                <a:extLst>
                  <a:ext uri="{FF2B5EF4-FFF2-40B4-BE49-F238E27FC236}">
                    <a16:creationId xmlns:a16="http://schemas.microsoft.com/office/drawing/2014/main" id="{463834D0-1A76-41DA-A201-F578646DADFB}"/>
                  </a:ext>
                </a:extLst>
              </p:cNvPr>
              <p:cNvGrpSpPr/>
              <p:nvPr/>
            </p:nvGrpSpPr>
            <p:grpSpPr>
              <a:xfrm>
                <a:off x="7309263" y="3288247"/>
                <a:ext cx="364202" cy="200055"/>
                <a:chOff x="6866285" y="2110401"/>
                <a:chExt cx="364202" cy="200055"/>
              </a:xfrm>
            </p:grpSpPr>
            <p:sp>
              <p:nvSpPr>
                <p:cNvPr id="486" name="Rectangle: Rounded Corners 485">
                  <a:extLst>
                    <a:ext uri="{FF2B5EF4-FFF2-40B4-BE49-F238E27FC236}">
                      <a16:creationId xmlns:a16="http://schemas.microsoft.com/office/drawing/2014/main" id="{AD43EF9E-C827-4587-87CA-7919DC268AE9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TextBox 486">
                  <a:extLst>
                    <a:ext uri="{FF2B5EF4-FFF2-40B4-BE49-F238E27FC236}">
                      <a16:creationId xmlns:a16="http://schemas.microsoft.com/office/drawing/2014/main" id="{DF51FC2C-B1D5-42E8-A0D1-D7D8E61B5566}"/>
                    </a:ext>
                  </a:extLst>
                </p:cNvPr>
                <p:cNvSpPr txBox="1"/>
                <p:nvPr/>
              </p:nvSpPr>
              <p:spPr>
                <a:xfrm>
                  <a:off x="6866285" y="2110401"/>
                  <a:ext cx="36420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3,2,1</a:t>
                  </a:r>
                </a:p>
              </p:txBody>
            </p:sp>
          </p:grp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3F63C5C5-23D9-4EAD-B19E-D99722032FCC}"/>
                  </a:ext>
                </a:extLst>
              </p:cNvPr>
              <p:cNvGrpSpPr/>
              <p:nvPr/>
            </p:nvGrpSpPr>
            <p:grpSpPr>
              <a:xfrm>
                <a:off x="7808111" y="2648078"/>
                <a:ext cx="365806" cy="201507"/>
                <a:chOff x="6949580" y="2173936"/>
                <a:chExt cx="365806" cy="201507"/>
              </a:xfrm>
            </p:grpSpPr>
            <p:sp>
              <p:nvSpPr>
                <p:cNvPr id="484" name="Rectangle: Rounded Corners 483">
                  <a:extLst>
                    <a:ext uri="{FF2B5EF4-FFF2-40B4-BE49-F238E27FC236}">
                      <a16:creationId xmlns:a16="http://schemas.microsoft.com/office/drawing/2014/main" id="{3C64B1D0-17E8-4654-9CC9-5FED9ED0320B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TextBox 484">
                  <a:extLst>
                    <a:ext uri="{FF2B5EF4-FFF2-40B4-BE49-F238E27FC236}">
                      <a16:creationId xmlns:a16="http://schemas.microsoft.com/office/drawing/2014/main" id="{83428DD7-5DAD-4D94-A1ED-6DC462CD3A54}"/>
                    </a:ext>
                  </a:extLst>
                </p:cNvPr>
                <p:cNvSpPr txBox="1"/>
                <p:nvPr/>
              </p:nvSpPr>
              <p:spPr>
                <a:xfrm>
                  <a:off x="6949580" y="2175388"/>
                  <a:ext cx="365806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1,P,2</a:t>
                  </a:r>
                </a:p>
              </p:txBody>
            </p: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6B5C479B-D80A-4BE3-9B34-2BD9447C1C73}"/>
                  </a:ext>
                </a:extLst>
              </p:cNvPr>
              <p:cNvGrpSpPr/>
              <p:nvPr/>
            </p:nvGrpSpPr>
            <p:grpSpPr>
              <a:xfrm>
                <a:off x="7808767" y="3005106"/>
                <a:ext cx="365806" cy="201507"/>
                <a:chOff x="6949580" y="2173936"/>
                <a:chExt cx="365806" cy="201507"/>
              </a:xfrm>
            </p:grpSpPr>
            <p:sp>
              <p:nvSpPr>
                <p:cNvPr id="482" name="Rectangle: Rounded Corners 481">
                  <a:extLst>
                    <a:ext uri="{FF2B5EF4-FFF2-40B4-BE49-F238E27FC236}">
                      <a16:creationId xmlns:a16="http://schemas.microsoft.com/office/drawing/2014/main" id="{DE2F4C56-FA9E-45D1-9D02-44A7637AFFE4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TextBox 482">
                  <a:extLst>
                    <a:ext uri="{FF2B5EF4-FFF2-40B4-BE49-F238E27FC236}">
                      <a16:creationId xmlns:a16="http://schemas.microsoft.com/office/drawing/2014/main" id="{9961071B-40EC-486B-9B48-FD80960D9904}"/>
                    </a:ext>
                  </a:extLst>
                </p:cNvPr>
                <p:cNvSpPr txBox="1"/>
                <p:nvPr/>
              </p:nvSpPr>
              <p:spPr>
                <a:xfrm>
                  <a:off x="6949580" y="2175388"/>
                  <a:ext cx="365806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2,P,2</a:t>
                  </a:r>
                </a:p>
              </p:txBody>
            </p:sp>
          </p:grpSp>
          <p:grpSp>
            <p:nvGrpSpPr>
              <p:cNvPr id="479" name="Group 478">
                <a:extLst>
                  <a:ext uri="{FF2B5EF4-FFF2-40B4-BE49-F238E27FC236}">
                    <a16:creationId xmlns:a16="http://schemas.microsoft.com/office/drawing/2014/main" id="{80A879FC-A27C-428F-BA94-D7025A7FBCF8}"/>
                  </a:ext>
                </a:extLst>
              </p:cNvPr>
              <p:cNvGrpSpPr/>
              <p:nvPr/>
            </p:nvGrpSpPr>
            <p:grpSpPr>
              <a:xfrm>
                <a:off x="7799715" y="3337817"/>
                <a:ext cx="380232" cy="200055"/>
                <a:chOff x="6942322" y="2165744"/>
                <a:chExt cx="380232" cy="200055"/>
              </a:xfrm>
            </p:grpSpPr>
            <p:sp>
              <p:nvSpPr>
                <p:cNvPr id="480" name="Rectangle: Rounded Corners 479">
                  <a:extLst>
                    <a:ext uri="{FF2B5EF4-FFF2-40B4-BE49-F238E27FC236}">
                      <a16:creationId xmlns:a16="http://schemas.microsoft.com/office/drawing/2014/main" id="{7EACC695-F975-4238-B9DE-3E39C0111648}"/>
                    </a:ext>
                  </a:extLst>
                </p:cNvPr>
                <p:cNvSpPr/>
                <p:nvPr/>
              </p:nvSpPr>
              <p:spPr>
                <a:xfrm>
                  <a:off x="6954001" y="2173936"/>
                  <a:ext cx="194512" cy="82778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TextBox 480">
                  <a:extLst>
                    <a:ext uri="{FF2B5EF4-FFF2-40B4-BE49-F238E27FC236}">
                      <a16:creationId xmlns:a16="http://schemas.microsoft.com/office/drawing/2014/main" id="{982F1D77-FCFF-40EE-8DEB-3AA317FFF75C}"/>
                    </a:ext>
                  </a:extLst>
                </p:cNvPr>
                <p:cNvSpPr txBox="1"/>
                <p:nvPr/>
              </p:nvSpPr>
              <p:spPr>
                <a:xfrm>
                  <a:off x="6942322" y="2165744"/>
                  <a:ext cx="380232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O,P,2</a:t>
                  </a:r>
                </a:p>
              </p:txBody>
            </p:sp>
          </p:grpSp>
        </p:grpSp>
        <p:sp>
          <p:nvSpPr>
            <p:cNvPr id="349" name="Arrow: Left-Right 348">
              <a:extLst>
                <a:ext uri="{FF2B5EF4-FFF2-40B4-BE49-F238E27FC236}">
                  <a16:creationId xmlns:a16="http://schemas.microsoft.com/office/drawing/2014/main" id="{28F1609A-4786-4F2C-8413-31E4EAA9EEFE}"/>
                </a:ext>
              </a:extLst>
            </p:cNvPr>
            <p:cNvSpPr/>
            <p:nvPr/>
          </p:nvSpPr>
          <p:spPr>
            <a:xfrm rot="9877369">
              <a:off x="4705896" y="5571229"/>
              <a:ext cx="952360" cy="93128"/>
            </a:xfrm>
            <a:prstGeom prst="leftRightArrow">
              <a:avLst>
                <a:gd name="adj1" fmla="val 23952"/>
                <a:gd name="adj2" fmla="val 84354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Arrow: Left-Right 349">
              <a:extLst>
                <a:ext uri="{FF2B5EF4-FFF2-40B4-BE49-F238E27FC236}">
                  <a16:creationId xmlns:a16="http://schemas.microsoft.com/office/drawing/2014/main" id="{2EFBC151-44EA-43E1-AC77-18126ABBA9F9}"/>
                </a:ext>
              </a:extLst>
            </p:cNvPr>
            <p:cNvSpPr/>
            <p:nvPr/>
          </p:nvSpPr>
          <p:spPr>
            <a:xfrm rot="9877369">
              <a:off x="4710866" y="5300661"/>
              <a:ext cx="952360" cy="93128"/>
            </a:xfrm>
            <a:prstGeom prst="leftRightArrow">
              <a:avLst>
                <a:gd name="adj1" fmla="val 23952"/>
                <a:gd name="adj2" fmla="val 84354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Arrow: Left-Right 350">
              <a:extLst>
                <a:ext uri="{FF2B5EF4-FFF2-40B4-BE49-F238E27FC236}">
                  <a16:creationId xmlns:a16="http://schemas.microsoft.com/office/drawing/2014/main" id="{70982E47-7A7E-49AB-8612-2387E12313E6}"/>
                </a:ext>
              </a:extLst>
            </p:cNvPr>
            <p:cNvSpPr/>
            <p:nvPr/>
          </p:nvSpPr>
          <p:spPr>
            <a:xfrm rot="9877369">
              <a:off x="4717250" y="4989932"/>
              <a:ext cx="952360" cy="93128"/>
            </a:xfrm>
            <a:prstGeom prst="leftRightArrow">
              <a:avLst>
                <a:gd name="adj1" fmla="val 23952"/>
                <a:gd name="adj2" fmla="val 84354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E18C4702-0BAD-4EA3-A2E4-5313A0E882A4}"/>
                </a:ext>
              </a:extLst>
            </p:cNvPr>
            <p:cNvGrpSpPr/>
            <p:nvPr/>
          </p:nvGrpSpPr>
          <p:grpSpPr>
            <a:xfrm>
              <a:off x="3969497" y="4844114"/>
              <a:ext cx="1434048" cy="950747"/>
              <a:chOff x="5233988" y="1175136"/>
              <a:chExt cx="1434048" cy="950747"/>
            </a:xfrm>
          </p:grpSpPr>
          <p:sp>
            <p:nvSpPr>
              <p:cNvPr id="392" name="Rectangle: Rounded Corners 391">
                <a:extLst>
                  <a:ext uri="{FF2B5EF4-FFF2-40B4-BE49-F238E27FC236}">
                    <a16:creationId xmlns:a16="http://schemas.microsoft.com/office/drawing/2014/main" id="{97FBEA7E-2675-466F-92AD-603909EDB518}"/>
                  </a:ext>
                </a:extLst>
              </p:cNvPr>
              <p:cNvSpPr/>
              <p:nvPr/>
            </p:nvSpPr>
            <p:spPr>
              <a:xfrm>
                <a:off x="5233988" y="1180423"/>
                <a:ext cx="1429003" cy="943577"/>
              </a:xfrm>
              <a:prstGeom prst="roundRect">
                <a:avLst>
                  <a:gd name="adj" fmla="val 4049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Rectangle: Rounded Corners 392">
                <a:extLst>
                  <a:ext uri="{FF2B5EF4-FFF2-40B4-BE49-F238E27FC236}">
                    <a16:creationId xmlns:a16="http://schemas.microsoft.com/office/drawing/2014/main" id="{4B4C0687-90EA-4310-BF65-9F965EC5FB33}"/>
                  </a:ext>
                </a:extLst>
              </p:cNvPr>
              <p:cNvSpPr/>
              <p:nvPr/>
            </p:nvSpPr>
            <p:spPr>
              <a:xfrm>
                <a:off x="5233989" y="1175136"/>
                <a:ext cx="534321" cy="318856"/>
              </a:xfrm>
              <a:prstGeom prst="roundRect">
                <a:avLst>
                  <a:gd name="adj" fmla="val 8452"/>
                </a:avLst>
              </a:prstGeom>
              <a:pattFill prst="pct80">
                <a:fgClr>
                  <a:srgbClr val="70AD47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Rectangle: Rounded Corners 393">
                <a:extLst>
                  <a:ext uri="{FF2B5EF4-FFF2-40B4-BE49-F238E27FC236}">
                    <a16:creationId xmlns:a16="http://schemas.microsoft.com/office/drawing/2014/main" id="{E9582C45-CC79-4F1F-9D6F-DE64F3DA6BD0}"/>
                  </a:ext>
                </a:extLst>
              </p:cNvPr>
              <p:cNvSpPr/>
              <p:nvPr/>
            </p:nvSpPr>
            <p:spPr>
              <a:xfrm>
                <a:off x="5804135" y="1179529"/>
                <a:ext cx="362632" cy="318856"/>
              </a:xfrm>
              <a:prstGeom prst="roundRect">
                <a:avLst>
                  <a:gd name="adj" fmla="val 8452"/>
                </a:avLst>
              </a:prstGeom>
              <a:pattFill prst="pct80">
                <a:fgClr>
                  <a:srgbClr val="70AD47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Rectangle: Rounded Corners 394">
                <a:extLst>
                  <a:ext uri="{FF2B5EF4-FFF2-40B4-BE49-F238E27FC236}">
                    <a16:creationId xmlns:a16="http://schemas.microsoft.com/office/drawing/2014/main" id="{FB802E33-05BF-4974-91D7-13BE7A20CD75}"/>
                  </a:ext>
                </a:extLst>
              </p:cNvPr>
              <p:cNvSpPr/>
              <p:nvPr/>
            </p:nvSpPr>
            <p:spPr>
              <a:xfrm>
                <a:off x="6223143" y="1177042"/>
                <a:ext cx="444893" cy="321204"/>
              </a:xfrm>
              <a:prstGeom prst="roundRect">
                <a:avLst>
                  <a:gd name="adj" fmla="val 8452"/>
                </a:avLst>
              </a:prstGeom>
              <a:pattFill prst="pct80">
                <a:fgClr>
                  <a:srgbClr val="70AD47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Rectangle: Rounded Corners 395">
                <a:extLst>
                  <a:ext uri="{FF2B5EF4-FFF2-40B4-BE49-F238E27FC236}">
                    <a16:creationId xmlns:a16="http://schemas.microsoft.com/office/drawing/2014/main" id="{25FF6E7C-1C7E-4961-9F35-408221BFC27C}"/>
                  </a:ext>
                </a:extLst>
              </p:cNvPr>
              <p:cNvSpPr/>
              <p:nvPr/>
            </p:nvSpPr>
            <p:spPr>
              <a:xfrm>
                <a:off x="6220444" y="1539081"/>
                <a:ext cx="444893" cy="319760"/>
              </a:xfrm>
              <a:prstGeom prst="roundRect">
                <a:avLst>
                  <a:gd name="adj" fmla="val 8452"/>
                </a:avLst>
              </a:prstGeom>
              <a:pattFill prst="pct80">
                <a:fgClr>
                  <a:srgbClr val="ED7D31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Rectangle: Rounded Corners 396">
                <a:extLst>
                  <a:ext uri="{FF2B5EF4-FFF2-40B4-BE49-F238E27FC236}">
                    <a16:creationId xmlns:a16="http://schemas.microsoft.com/office/drawing/2014/main" id="{8204DE36-7D6C-4426-8C3D-5BF603DBC4BB}"/>
                  </a:ext>
                </a:extLst>
              </p:cNvPr>
              <p:cNvSpPr/>
              <p:nvPr/>
            </p:nvSpPr>
            <p:spPr>
              <a:xfrm>
                <a:off x="5804135" y="1538225"/>
                <a:ext cx="362632" cy="318856"/>
              </a:xfrm>
              <a:prstGeom prst="roundRect">
                <a:avLst>
                  <a:gd name="adj" fmla="val 8452"/>
                </a:avLst>
              </a:prstGeom>
              <a:pattFill prst="pct80">
                <a:fgClr>
                  <a:srgbClr val="ED7D31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Rectangle: Rounded Corners 397">
                <a:extLst>
                  <a:ext uri="{FF2B5EF4-FFF2-40B4-BE49-F238E27FC236}">
                    <a16:creationId xmlns:a16="http://schemas.microsoft.com/office/drawing/2014/main" id="{4E933F1A-AF16-4BDE-AD44-8ED00A0FB133}"/>
                  </a:ext>
                </a:extLst>
              </p:cNvPr>
              <p:cNvSpPr/>
              <p:nvPr/>
            </p:nvSpPr>
            <p:spPr>
              <a:xfrm>
                <a:off x="5233988" y="1533584"/>
                <a:ext cx="534321" cy="318856"/>
              </a:xfrm>
              <a:prstGeom prst="roundRect">
                <a:avLst>
                  <a:gd name="adj" fmla="val 8452"/>
                </a:avLst>
              </a:prstGeom>
              <a:pattFill prst="pct80">
                <a:fgClr>
                  <a:srgbClr val="ED7D31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Rectangle: Rounded Corners 398">
                <a:extLst>
                  <a:ext uri="{FF2B5EF4-FFF2-40B4-BE49-F238E27FC236}">
                    <a16:creationId xmlns:a16="http://schemas.microsoft.com/office/drawing/2014/main" id="{A8794DC8-D93D-47A3-B441-E0269A087844}"/>
                  </a:ext>
                </a:extLst>
              </p:cNvPr>
              <p:cNvSpPr/>
              <p:nvPr/>
            </p:nvSpPr>
            <p:spPr>
              <a:xfrm>
                <a:off x="5235526" y="1875010"/>
                <a:ext cx="534321" cy="249205"/>
              </a:xfrm>
              <a:prstGeom prst="roundRect">
                <a:avLst>
                  <a:gd name="adj" fmla="val 8452"/>
                </a:avLst>
              </a:prstGeom>
              <a:pattFill prst="pct80">
                <a:fgClr>
                  <a:srgbClr val="4472C4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Rectangle: Rounded Corners 399">
                <a:extLst>
                  <a:ext uri="{FF2B5EF4-FFF2-40B4-BE49-F238E27FC236}">
                    <a16:creationId xmlns:a16="http://schemas.microsoft.com/office/drawing/2014/main" id="{04084BF8-91B2-454B-8510-764A47AE4411}"/>
                  </a:ext>
                </a:extLst>
              </p:cNvPr>
              <p:cNvSpPr/>
              <p:nvPr/>
            </p:nvSpPr>
            <p:spPr>
              <a:xfrm>
                <a:off x="5802122" y="1876678"/>
                <a:ext cx="362632" cy="249205"/>
              </a:xfrm>
              <a:prstGeom prst="roundRect">
                <a:avLst>
                  <a:gd name="adj" fmla="val 8452"/>
                </a:avLst>
              </a:prstGeom>
              <a:pattFill prst="pct80">
                <a:fgClr>
                  <a:srgbClr val="4472C4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Rectangle: Rounded Corners 400">
                <a:extLst>
                  <a:ext uri="{FF2B5EF4-FFF2-40B4-BE49-F238E27FC236}">
                    <a16:creationId xmlns:a16="http://schemas.microsoft.com/office/drawing/2014/main" id="{E77B213A-94B5-49CD-A21A-7BB0FF9DDDC5}"/>
                  </a:ext>
                </a:extLst>
              </p:cNvPr>
              <p:cNvSpPr/>
              <p:nvPr/>
            </p:nvSpPr>
            <p:spPr>
              <a:xfrm>
                <a:off x="6218098" y="1874024"/>
                <a:ext cx="444893" cy="249976"/>
              </a:xfrm>
              <a:prstGeom prst="roundRect">
                <a:avLst>
                  <a:gd name="adj" fmla="val 8452"/>
                </a:avLst>
              </a:prstGeom>
              <a:pattFill prst="pct80">
                <a:fgClr>
                  <a:srgbClr val="4472C4">
                    <a:lumMod val="40000"/>
                    <a:lumOff val="60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434A70B8-42B1-43C2-993C-C0E43AB1604C}"/>
                  </a:ext>
                </a:extLst>
              </p:cNvPr>
              <p:cNvGrpSpPr/>
              <p:nvPr/>
            </p:nvGrpSpPr>
            <p:grpSpPr>
              <a:xfrm>
                <a:off x="5254396" y="1211289"/>
                <a:ext cx="1325112" cy="881845"/>
                <a:chOff x="753250" y="741129"/>
                <a:chExt cx="1325112" cy="881845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84216F72-9E4B-4BF2-860A-F1C59E1D279E}"/>
                    </a:ext>
                  </a:extLst>
                </p:cNvPr>
                <p:cNvSpPr/>
                <p:nvPr/>
              </p:nvSpPr>
              <p:spPr>
                <a:xfrm>
                  <a:off x="753250" y="741129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154AA9AF-A716-4F86-8148-60F3F74E13DE}"/>
                    </a:ext>
                  </a:extLst>
                </p:cNvPr>
                <p:cNvSpPr/>
                <p:nvPr/>
              </p:nvSpPr>
              <p:spPr>
                <a:xfrm>
                  <a:off x="753250" y="923099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99DF6031-DAE9-4827-9AA6-1C80AA309D7A}"/>
                    </a:ext>
                  </a:extLst>
                </p:cNvPr>
                <p:cNvSpPr/>
                <p:nvPr/>
              </p:nvSpPr>
              <p:spPr>
                <a:xfrm>
                  <a:off x="753250" y="1105069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BD59572F-C280-4D5B-84B4-36439109DDD5}"/>
                    </a:ext>
                  </a:extLst>
                </p:cNvPr>
                <p:cNvSpPr/>
                <p:nvPr/>
              </p:nvSpPr>
              <p:spPr>
                <a:xfrm>
                  <a:off x="753250" y="1287039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BAC44225-24C3-41F9-BDE0-C767D011C513}"/>
                    </a:ext>
                  </a:extLst>
                </p:cNvPr>
                <p:cNvSpPr/>
                <p:nvPr/>
              </p:nvSpPr>
              <p:spPr>
                <a:xfrm>
                  <a:off x="753250" y="1469008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273E0640-9F27-4E20-95A5-026B74757193}"/>
                    </a:ext>
                  </a:extLst>
                </p:cNvPr>
                <p:cNvSpPr/>
                <p:nvPr/>
              </p:nvSpPr>
              <p:spPr>
                <a:xfrm>
                  <a:off x="1927964" y="923100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219868E3-A0FE-4934-9F93-63D4249AEC7F}"/>
                    </a:ext>
                  </a:extLst>
                </p:cNvPr>
                <p:cNvSpPr/>
                <p:nvPr/>
              </p:nvSpPr>
              <p:spPr>
                <a:xfrm>
                  <a:off x="1927964" y="1105070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2A96DF86-1966-481B-B219-F73AB11BDE49}"/>
                    </a:ext>
                  </a:extLst>
                </p:cNvPr>
                <p:cNvSpPr/>
                <p:nvPr/>
              </p:nvSpPr>
              <p:spPr>
                <a:xfrm>
                  <a:off x="1927964" y="1287039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11" name="Straight Connector 410">
                  <a:extLst>
                    <a:ext uri="{FF2B5EF4-FFF2-40B4-BE49-F238E27FC236}">
                      <a16:creationId xmlns:a16="http://schemas.microsoft.com/office/drawing/2014/main" id="{EA358D6B-E98D-4536-89ED-A24317C04FDC}"/>
                    </a:ext>
                  </a:extLst>
                </p:cNvPr>
                <p:cNvCxnSpPr>
                  <a:cxnSpLocks/>
                  <a:endCxn id="408" idx="2"/>
                </p:cNvCxnSpPr>
                <p:nvPr/>
              </p:nvCxnSpPr>
              <p:spPr>
                <a:xfrm>
                  <a:off x="1731494" y="818112"/>
                  <a:ext cx="196470" cy="181971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C57C725F-C8C2-423D-AD98-818B31A21382}"/>
                    </a:ext>
                  </a:extLst>
                </p:cNvPr>
                <p:cNvCxnSpPr>
                  <a:cxnSpLocks/>
                  <a:endCxn id="408" idx="2"/>
                </p:cNvCxnSpPr>
                <p:nvPr/>
              </p:nvCxnSpPr>
              <p:spPr>
                <a:xfrm>
                  <a:off x="1731494" y="1000082"/>
                  <a:ext cx="196470" cy="1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DF013CA2-1F8C-41A2-A74C-4186CCA7977A}"/>
                    </a:ext>
                  </a:extLst>
                </p:cNvPr>
                <p:cNvCxnSpPr>
                  <a:cxnSpLocks/>
                  <a:endCxn id="408" idx="2"/>
                </p:cNvCxnSpPr>
                <p:nvPr/>
              </p:nvCxnSpPr>
              <p:spPr>
                <a:xfrm flipV="1">
                  <a:off x="1731494" y="1000083"/>
                  <a:ext cx="196470" cy="181969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B545C930-404A-4760-B3AA-7CC9B400B1D6}"/>
                    </a:ext>
                  </a:extLst>
                </p:cNvPr>
                <p:cNvCxnSpPr>
                  <a:cxnSpLocks/>
                  <a:endCxn id="408" idx="2"/>
                </p:cNvCxnSpPr>
                <p:nvPr/>
              </p:nvCxnSpPr>
              <p:spPr>
                <a:xfrm flipV="1">
                  <a:off x="1731494" y="1000083"/>
                  <a:ext cx="196470" cy="363939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4CDAE1AD-0D63-4654-8E41-DBD72923C269}"/>
                    </a:ext>
                  </a:extLst>
                </p:cNvPr>
                <p:cNvCxnSpPr>
                  <a:cxnSpLocks/>
                  <a:endCxn id="408" idx="2"/>
                </p:cNvCxnSpPr>
                <p:nvPr/>
              </p:nvCxnSpPr>
              <p:spPr>
                <a:xfrm flipV="1">
                  <a:off x="1731494" y="1000083"/>
                  <a:ext cx="196470" cy="545908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29A03B42-5EB3-44DB-8D46-F9FBED7DCA94}"/>
                    </a:ext>
                  </a:extLst>
                </p:cNvPr>
                <p:cNvCxnSpPr>
                  <a:cxnSpLocks/>
                  <a:endCxn id="409" idx="2"/>
                </p:cNvCxnSpPr>
                <p:nvPr/>
              </p:nvCxnSpPr>
              <p:spPr>
                <a:xfrm>
                  <a:off x="1731494" y="818112"/>
                  <a:ext cx="196470" cy="363941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C131C206-41BB-4B27-B0ED-8DFAAC9D7C96}"/>
                    </a:ext>
                  </a:extLst>
                </p:cNvPr>
                <p:cNvCxnSpPr>
                  <a:cxnSpLocks/>
                  <a:endCxn id="409" idx="2"/>
                </p:cNvCxnSpPr>
                <p:nvPr/>
              </p:nvCxnSpPr>
              <p:spPr>
                <a:xfrm>
                  <a:off x="1731494" y="1000082"/>
                  <a:ext cx="196470" cy="181971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8" name="Straight Connector 417">
                  <a:extLst>
                    <a:ext uri="{FF2B5EF4-FFF2-40B4-BE49-F238E27FC236}">
                      <a16:creationId xmlns:a16="http://schemas.microsoft.com/office/drawing/2014/main" id="{CB238283-5487-4D8E-ABE4-1C526646514A}"/>
                    </a:ext>
                  </a:extLst>
                </p:cNvPr>
                <p:cNvCxnSpPr>
                  <a:cxnSpLocks/>
                  <a:endCxn id="409" idx="2"/>
                </p:cNvCxnSpPr>
                <p:nvPr/>
              </p:nvCxnSpPr>
              <p:spPr>
                <a:xfrm>
                  <a:off x="1731494" y="1182052"/>
                  <a:ext cx="196470" cy="1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24BFDBD7-940A-448E-AD63-03236D18E729}"/>
                    </a:ext>
                  </a:extLst>
                </p:cNvPr>
                <p:cNvCxnSpPr>
                  <a:cxnSpLocks/>
                  <a:endCxn id="409" idx="2"/>
                </p:cNvCxnSpPr>
                <p:nvPr/>
              </p:nvCxnSpPr>
              <p:spPr>
                <a:xfrm flipV="1">
                  <a:off x="1731494" y="1182053"/>
                  <a:ext cx="196470" cy="181969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B611A120-0325-48F8-8866-4CC158F88B02}"/>
                    </a:ext>
                  </a:extLst>
                </p:cNvPr>
                <p:cNvCxnSpPr>
                  <a:cxnSpLocks/>
                  <a:endCxn id="409" idx="2"/>
                </p:cNvCxnSpPr>
                <p:nvPr/>
              </p:nvCxnSpPr>
              <p:spPr>
                <a:xfrm flipV="1">
                  <a:off x="1731494" y="1182053"/>
                  <a:ext cx="196470" cy="363938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id="{C2863873-49EA-4BE3-815F-C632A6033403}"/>
                    </a:ext>
                  </a:extLst>
                </p:cNvPr>
                <p:cNvCxnSpPr>
                  <a:cxnSpLocks/>
                  <a:endCxn id="410" idx="2"/>
                </p:cNvCxnSpPr>
                <p:nvPr/>
              </p:nvCxnSpPr>
              <p:spPr>
                <a:xfrm>
                  <a:off x="1731494" y="818112"/>
                  <a:ext cx="196470" cy="545910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id="{9B804BF2-7571-49C0-8A44-C91727A5E0C5}"/>
                    </a:ext>
                  </a:extLst>
                </p:cNvPr>
                <p:cNvCxnSpPr>
                  <a:cxnSpLocks/>
                  <a:endCxn id="410" idx="2"/>
                </p:cNvCxnSpPr>
                <p:nvPr/>
              </p:nvCxnSpPr>
              <p:spPr>
                <a:xfrm>
                  <a:off x="1731494" y="1000082"/>
                  <a:ext cx="196470" cy="363940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3" name="Straight Connector 422">
                  <a:extLst>
                    <a:ext uri="{FF2B5EF4-FFF2-40B4-BE49-F238E27FC236}">
                      <a16:creationId xmlns:a16="http://schemas.microsoft.com/office/drawing/2014/main" id="{224807B9-A55C-434F-9573-B5FC392C0567}"/>
                    </a:ext>
                  </a:extLst>
                </p:cNvPr>
                <p:cNvCxnSpPr>
                  <a:cxnSpLocks/>
                  <a:endCxn id="410" idx="2"/>
                </p:cNvCxnSpPr>
                <p:nvPr/>
              </p:nvCxnSpPr>
              <p:spPr>
                <a:xfrm>
                  <a:off x="1731494" y="1182052"/>
                  <a:ext cx="196470" cy="181970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4" name="Straight Connector 423">
                  <a:extLst>
                    <a:ext uri="{FF2B5EF4-FFF2-40B4-BE49-F238E27FC236}">
                      <a16:creationId xmlns:a16="http://schemas.microsoft.com/office/drawing/2014/main" id="{1A3069A2-3053-412A-B1F0-85F192F8C1CE}"/>
                    </a:ext>
                  </a:extLst>
                </p:cNvPr>
                <p:cNvCxnSpPr>
                  <a:cxnSpLocks/>
                  <a:endCxn id="410" idx="2"/>
                </p:cNvCxnSpPr>
                <p:nvPr/>
              </p:nvCxnSpPr>
              <p:spPr>
                <a:xfrm>
                  <a:off x="1731494" y="1364022"/>
                  <a:ext cx="196470" cy="0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EA825B30-17FC-409F-9629-90113C1CF8E6}"/>
                    </a:ext>
                  </a:extLst>
                </p:cNvPr>
                <p:cNvCxnSpPr>
                  <a:cxnSpLocks/>
                  <a:endCxn id="410" idx="2"/>
                </p:cNvCxnSpPr>
                <p:nvPr/>
              </p:nvCxnSpPr>
              <p:spPr>
                <a:xfrm flipV="1">
                  <a:off x="1731494" y="1364022"/>
                  <a:ext cx="196470" cy="181969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D18C7A4E-B763-4847-9259-D492A8D5587A}"/>
                    </a:ext>
                  </a:extLst>
                </p:cNvPr>
                <p:cNvSpPr/>
                <p:nvPr/>
              </p:nvSpPr>
              <p:spPr>
                <a:xfrm>
                  <a:off x="1173144" y="918844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084EFD8D-3DC8-47D4-978E-3D954CB4D48D}"/>
                    </a:ext>
                  </a:extLst>
                </p:cNvPr>
                <p:cNvSpPr/>
                <p:nvPr/>
              </p:nvSpPr>
              <p:spPr>
                <a:xfrm>
                  <a:off x="1173144" y="1100814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95018FD1-A65A-47D9-BFA1-841DD5350FC6}"/>
                    </a:ext>
                  </a:extLst>
                </p:cNvPr>
                <p:cNvSpPr/>
                <p:nvPr/>
              </p:nvSpPr>
              <p:spPr>
                <a:xfrm>
                  <a:off x="1173144" y="1282784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2C7EF8BE-1CA5-49B0-9B34-CCB2C54B2ADC}"/>
                    </a:ext>
                  </a:extLst>
                </p:cNvPr>
                <p:cNvSpPr/>
                <p:nvPr/>
              </p:nvSpPr>
              <p:spPr>
                <a:xfrm>
                  <a:off x="1593038" y="741129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B54F518B-B543-4A53-8153-B66DC4961039}"/>
                    </a:ext>
                  </a:extLst>
                </p:cNvPr>
                <p:cNvSpPr/>
                <p:nvPr/>
              </p:nvSpPr>
              <p:spPr>
                <a:xfrm>
                  <a:off x="1593038" y="923099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E3C87AB8-A903-4853-A569-4AB4533EAE41}"/>
                    </a:ext>
                  </a:extLst>
                </p:cNvPr>
                <p:cNvSpPr/>
                <p:nvPr/>
              </p:nvSpPr>
              <p:spPr>
                <a:xfrm>
                  <a:off x="1593038" y="1105069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85CB302F-BEEB-4A86-A072-AF6248ACD56B}"/>
                    </a:ext>
                  </a:extLst>
                </p:cNvPr>
                <p:cNvSpPr/>
                <p:nvPr/>
              </p:nvSpPr>
              <p:spPr>
                <a:xfrm>
                  <a:off x="1593038" y="1287039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6AAC04CF-BFD8-4A00-9E3E-6651A3B7B66E}"/>
                    </a:ext>
                  </a:extLst>
                </p:cNvPr>
                <p:cNvSpPr/>
                <p:nvPr/>
              </p:nvSpPr>
              <p:spPr>
                <a:xfrm>
                  <a:off x="1593038" y="1469008"/>
                  <a:ext cx="150398" cy="153966"/>
                </a:xfrm>
                <a:prstGeom prst="ellipse">
                  <a:avLst/>
                </a:prstGeom>
                <a:solidFill>
                  <a:srgbClr val="70AD47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4" name="Straight Connector 433">
                  <a:extLst>
                    <a:ext uri="{FF2B5EF4-FFF2-40B4-BE49-F238E27FC236}">
                      <a16:creationId xmlns:a16="http://schemas.microsoft.com/office/drawing/2014/main" id="{FE308566-939F-40A6-82B5-8BBFF4A21CAE}"/>
                    </a:ext>
                  </a:extLst>
                </p:cNvPr>
                <p:cNvCxnSpPr>
                  <a:cxnSpLocks/>
                  <a:stCxn id="403" idx="6"/>
                  <a:endCxn id="426" idx="2"/>
                </p:cNvCxnSpPr>
                <p:nvPr/>
              </p:nvCxnSpPr>
              <p:spPr>
                <a:xfrm>
                  <a:off x="903648" y="818112"/>
                  <a:ext cx="269496" cy="17771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B2C86ED1-C1CF-4571-BD8E-7DF57D19B3BF}"/>
                    </a:ext>
                  </a:extLst>
                </p:cNvPr>
                <p:cNvCxnSpPr>
                  <a:cxnSpLocks/>
                  <a:stCxn id="403" idx="6"/>
                  <a:endCxn id="427" idx="2"/>
                </p:cNvCxnSpPr>
                <p:nvPr/>
              </p:nvCxnSpPr>
              <p:spPr>
                <a:xfrm>
                  <a:off x="903648" y="818112"/>
                  <a:ext cx="269496" cy="35968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6" name="Straight Connector 435">
                  <a:extLst>
                    <a:ext uri="{FF2B5EF4-FFF2-40B4-BE49-F238E27FC236}">
                      <a16:creationId xmlns:a16="http://schemas.microsoft.com/office/drawing/2014/main" id="{A2B17944-CE98-4916-84BA-2CBACD3CEDDD}"/>
                    </a:ext>
                  </a:extLst>
                </p:cNvPr>
                <p:cNvCxnSpPr>
                  <a:cxnSpLocks/>
                  <a:stCxn id="403" idx="6"/>
                  <a:endCxn id="428" idx="2"/>
                </p:cNvCxnSpPr>
                <p:nvPr/>
              </p:nvCxnSpPr>
              <p:spPr>
                <a:xfrm>
                  <a:off x="903648" y="818112"/>
                  <a:ext cx="269496" cy="54165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7" name="Straight Connector 436">
                  <a:extLst>
                    <a:ext uri="{FF2B5EF4-FFF2-40B4-BE49-F238E27FC236}">
                      <a16:creationId xmlns:a16="http://schemas.microsoft.com/office/drawing/2014/main" id="{6EC66BA4-1579-4CEF-B39A-602EB448E055}"/>
                    </a:ext>
                  </a:extLst>
                </p:cNvPr>
                <p:cNvCxnSpPr>
                  <a:cxnSpLocks/>
                  <a:stCxn id="404" idx="6"/>
                  <a:endCxn id="426" idx="2"/>
                </p:cNvCxnSpPr>
                <p:nvPr/>
              </p:nvCxnSpPr>
              <p:spPr>
                <a:xfrm flipV="1">
                  <a:off x="903648" y="995827"/>
                  <a:ext cx="269496" cy="425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8" name="Straight Connector 437">
                  <a:extLst>
                    <a:ext uri="{FF2B5EF4-FFF2-40B4-BE49-F238E27FC236}">
                      <a16:creationId xmlns:a16="http://schemas.microsoft.com/office/drawing/2014/main" id="{15B8DA74-B82A-463A-938A-87AFC850D236}"/>
                    </a:ext>
                  </a:extLst>
                </p:cNvPr>
                <p:cNvCxnSpPr>
                  <a:cxnSpLocks/>
                  <a:stCxn id="404" idx="6"/>
                  <a:endCxn id="427" idx="2"/>
                </p:cNvCxnSpPr>
                <p:nvPr/>
              </p:nvCxnSpPr>
              <p:spPr>
                <a:xfrm>
                  <a:off x="903648" y="1000082"/>
                  <a:ext cx="269496" cy="17771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9" name="Straight Connector 438">
                  <a:extLst>
                    <a:ext uri="{FF2B5EF4-FFF2-40B4-BE49-F238E27FC236}">
                      <a16:creationId xmlns:a16="http://schemas.microsoft.com/office/drawing/2014/main" id="{3CFA3298-3E20-44C7-B966-49B3869FE56D}"/>
                    </a:ext>
                  </a:extLst>
                </p:cNvPr>
                <p:cNvCxnSpPr>
                  <a:cxnSpLocks/>
                  <a:stCxn id="404" idx="6"/>
                  <a:endCxn id="428" idx="2"/>
                </p:cNvCxnSpPr>
                <p:nvPr/>
              </p:nvCxnSpPr>
              <p:spPr>
                <a:xfrm>
                  <a:off x="903648" y="1000082"/>
                  <a:ext cx="269496" cy="35968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0" name="Straight Connector 439">
                  <a:extLst>
                    <a:ext uri="{FF2B5EF4-FFF2-40B4-BE49-F238E27FC236}">
                      <a16:creationId xmlns:a16="http://schemas.microsoft.com/office/drawing/2014/main" id="{65413F77-0465-46F0-90D7-26F1AD56146B}"/>
                    </a:ext>
                  </a:extLst>
                </p:cNvPr>
                <p:cNvCxnSpPr>
                  <a:cxnSpLocks/>
                  <a:stCxn id="405" idx="6"/>
                  <a:endCxn id="426" idx="2"/>
                </p:cNvCxnSpPr>
                <p:nvPr/>
              </p:nvCxnSpPr>
              <p:spPr>
                <a:xfrm flipV="1">
                  <a:off x="903648" y="995827"/>
                  <a:ext cx="269496" cy="18622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B26657FA-43AC-4759-9861-2EDAF6B478CF}"/>
                    </a:ext>
                  </a:extLst>
                </p:cNvPr>
                <p:cNvCxnSpPr>
                  <a:cxnSpLocks/>
                  <a:stCxn id="405" idx="6"/>
                  <a:endCxn id="427" idx="2"/>
                </p:cNvCxnSpPr>
                <p:nvPr/>
              </p:nvCxnSpPr>
              <p:spPr>
                <a:xfrm flipV="1">
                  <a:off x="903648" y="1177797"/>
                  <a:ext cx="269496" cy="425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2" name="Straight Connector 441">
                  <a:extLst>
                    <a:ext uri="{FF2B5EF4-FFF2-40B4-BE49-F238E27FC236}">
                      <a16:creationId xmlns:a16="http://schemas.microsoft.com/office/drawing/2014/main" id="{45253F66-6B7A-4D68-A1CA-7F4FEF1575E2}"/>
                    </a:ext>
                  </a:extLst>
                </p:cNvPr>
                <p:cNvCxnSpPr>
                  <a:cxnSpLocks/>
                  <a:stCxn id="405" idx="6"/>
                  <a:endCxn id="428" idx="2"/>
                </p:cNvCxnSpPr>
                <p:nvPr/>
              </p:nvCxnSpPr>
              <p:spPr>
                <a:xfrm>
                  <a:off x="903648" y="1182052"/>
                  <a:ext cx="269496" cy="17771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A16F834-9E8F-4DBE-A4E4-4FEB56FAE506}"/>
                    </a:ext>
                  </a:extLst>
                </p:cNvPr>
                <p:cNvCxnSpPr>
                  <a:cxnSpLocks/>
                  <a:stCxn id="406" idx="6"/>
                  <a:endCxn id="426" idx="2"/>
                </p:cNvCxnSpPr>
                <p:nvPr/>
              </p:nvCxnSpPr>
              <p:spPr>
                <a:xfrm flipV="1">
                  <a:off x="903648" y="995827"/>
                  <a:ext cx="269496" cy="36819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FCD25E3E-AB98-4F14-998C-4A7D1BF574B6}"/>
                    </a:ext>
                  </a:extLst>
                </p:cNvPr>
                <p:cNvCxnSpPr>
                  <a:cxnSpLocks/>
                  <a:stCxn id="406" idx="6"/>
                  <a:endCxn id="427" idx="2"/>
                </p:cNvCxnSpPr>
                <p:nvPr/>
              </p:nvCxnSpPr>
              <p:spPr>
                <a:xfrm flipV="1">
                  <a:off x="903648" y="1177797"/>
                  <a:ext cx="269496" cy="18622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5" name="Straight Connector 444">
                  <a:extLst>
                    <a:ext uri="{FF2B5EF4-FFF2-40B4-BE49-F238E27FC236}">
                      <a16:creationId xmlns:a16="http://schemas.microsoft.com/office/drawing/2014/main" id="{0B6A8DAF-6093-4D59-84FB-027903A399B2}"/>
                    </a:ext>
                  </a:extLst>
                </p:cNvPr>
                <p:cNvCxnSpPr>
                  <a:cxnSpLocks/>
                  <a:stCxn id="406" idx="6"/>
                  <a:endCxn id="428" idx="2"/>
                </p:cNvCxnSpPr>
                <p:nvPr/>
              </p:nvCxnSpPr>
              <p:spPr>
                <a:xfrm flipV="1">
                  <a:off x="903648" y="1359767"/>
                  <a:ext cx="269496" cy="425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6" name="Straight Connector 445">
                  <a:extLst>
                    <a:ext uri="{FF2B5EF4-FFF2-40B4-BE49-F238E27FC236}">
                      <a16:creationId xmlns:a16="http://schemas.microsoft.com/office/drawing/2014/main" id="{8237CAFF-2502-4CF3-A299-045136C67E00}"/>
                    </a:ext>
                  </a:extLst>
                </p:cNvPr>
                <p:cNvCxnSpPr>
                  <a:cxnSpLocks/>
                  <a:stCxn id="407" idx="6"/>
                  <a:endCxn id="426" idx="2"/>
                </p:cNvCxnSpPr>
                <p:nvPr/>
              </p:nvCxnSpPr>
              <p:spPr>
                <a:xfrm flipV="1">
                  <a:off x="903648" y="995827"/>
                  <a:ext cx="269496" cy="550164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7" name="Straight Connector 446">
                  <a:extLst>
                    <a:ext uri="{FF2B5EF4-FFF2-40B4-BE49-F238E27FC236}">
                      <a16:creationId xmlns:a16="http://schemas.microsoft.com/office/drawing/2014/main" id="{79F82430-3E1E-4B80-A1B5-39F595BB4AF4}"/>
                    </a:ext>
                  </a:extLst>
                </p:cNvPr>
                <p:cNvCxnSpPr>
                  <a:cxnSpLocks/>
                  <a:stCxn id="407" idx="6"/>
                  <a:endCxn id="427" idx="2"/>
                </p:cNvCxnSpPr>
                <p:nvPr/>
              </p:nvCxnSpPr>
              <p:spPr>
                <a:xfrm flipV="1">
                  <a:off x="903648" y="1177797"/>
                  <a:ext cx="269496" cy="368194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8" name="Straight Connector 447">
                  <a:extLst>
                    <a:ext uri="{FF2B5EF4-FFF2-40B4-BE49-F238E27FC236}">
                      <a16:creationId xmlns:a16="http://schemas.microsoft.com/office/drawing/2014/main" id="{57ABE5A6-10F7-4C0B-9074-5FB543A982BE}"/>
                    </a:ext>
                  </a:extLst>
                </p:cNvPr>
                <p:cNvCxnSpPr>
                  <a:cxnSpLocks/>
                  <a:stCxn id="407" idx="6"/>
                  <a:endCxn id="428" idx="2"/>
                </p:cNvCxnSpPr>
                <p:nvPr/>
              </p:nvCxnSpPr>
              <p:spPr>
                <a:xfrm flipV="1">
                  <a:off x="903648" y="1359767"/>
                  <a:ext cx="269496" cy="186224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9" name="Straight Connector 448">
                  <a:extLst>
                    <a:ext uri="{FF2B5EF4-FFF2-40B4-BE49-F238E27FC236}">
                      <a16:creationId xmlns:a16="http://schemas.microsoft.com/office/drawing/2014/main" id="{15B15428-CE59-432F-BFF2-5B83788E5C99}"/>
                    </a:ext>
                  </a:extLst>
                </p:cNvPr>
                <p:cNvCxnSpPr>
                  <a:cxnSpLocks/>
                  <a:stCxn id="426" idx="6"/>
                  <a:endCxn id="429" idx="2"/>
                </p:cNvCxnSpPr>
                <p:nvPr/>
              </p:nvCxnSpPr>
              <p:spPr>
                <a:xfrm flipV="1">
                  <a:off x="1323542" y="818112"/>
                  <a:ext cx="269496" cy="17771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0" name="Straight Connector 449">
                  <a:extLst>
                    <a:ext uri="{FF2B5EF4-FFF2-40B4-BE49-F238E27FC236}">
                      <a16:creationId xmlns:a16="http://schemas.microsoft.com/office/drawing/2014/main" id="{BFCF6D0C-1C99-4E88-9DC3-0704F921C5F4}"/>
                    </a:ext>
                  </a:extLst>
                </p:cNvPr>
                <p:cNvCxnSpPr>
                  <a:cxnSpLocks/>
                  <a:stCxn id="426" idx="6"/>
                  <a:endCxn id="430" idx="2"/>
                </p:cNvCxnSpPr>
                <p:nvPr/>
              </p:nvCxnSpPr>
              <p:spPr>
                <a:xfrm>
                  <a:off x="1323542" y="995827"/>
                  <a:ext cx="269496" cy="425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C89A615C-AAC9-4A5C-AF48-FE18D5B99E92}"/>
                    </a:ext>
                  </a:extLst>
                </p:cNvPr>
                <p:cNvCxnSpPr>
                  <a:cxnSpLocks/>
                  <a:stCxn id="426" idx="6"/>
                  <a:endCxn id="431" idx="2"/>
                </p:cNvCxnSpPr>
                <p:nvPr/>
              </p:nvCxnSpPr>
              <p:spPr>
                <a:xfrm>
                  <a:off x="1323542" y="995827"/>
                  <a:ext cx="269496" cy="18622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2" name="Straight Connector 451">
                  <a:extLst>
                    <a:ext uri="{FF2B5EF4-FFF2-40B4-BE49-F238E27FC236}">
                      <a16:creationId xmlns:a16="http://schemas.microsoft.com/office/drawing/2014/main" id="{3E54837A-55DE-435C-9A2D-B670D73C2154}"/>
                    </a:ext>
                  </a:extLst>
                </p:cNvPr>
                <p:cNvCxnSpPr>
                  <a:cxnSpLocks/>
                  <a:stCxn id="426" idx="6"/>
                  <a:endCxn id="432" idx="2"/>
                </p:cNvCxnSpPr>
                <p:nvPr/>
              </p:nvCxnSpPr>
              <p:spPr>
                <a:xfrm>
                  <a:off x="1323542" y="995827"/>
                  <a:ext cx="269496" cy="36819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3" name="Straight Connector 452">
                  <a:extLst>
                    <a:ext uri="{FF2B5EF4-FFF2-40B4-BE49-F238E27FC236}">
                      <a16:creationId xmlns:a16="http://schemas.microsoft.com/office/drawing/2014/main" id="{AB7DB7A6-C3DE-4B3F-AD91-740949FBE1EC}"/>
                    </a:ext>
                  </a:extLst>
                </p:cNvPr>
                <p:cNvCxnSpPr>
                  <a:cxnSpLocks/>
                  <a:stCxn id="427" idx="6"/>
                  <a:endCxn id="429" idx="2"/>
                </p:cNvCxnSpPr>
                <p:nvPr/>
              </p:nvCxnSpPr>
              <p:spPr>
                <a:xfrm flipV="1">
                  <a:off x="1323542" y="818112"/>
                  <a:ext cx="269496" cy="35968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6E3E9F2D-85A8-4F0B-8BFD-0ACC6605B6F9}"/>
                    </a:ext>
                  </a:extLst>
                </p:cNvPr>
                <p:cNvCxnSpPr>
                  <a:cxnSpLocks/>
                  <a:stCxn id="427" idx="6"/>
                  <a:endCxn id="430" idx="2"/>
                </p:cNvCxnSpPr>
                <p:nvPr/>
              </p:nvCxnSpPr>
              <p:spPr>
                <a:xfrm flipV="1">
                  <a:off x="1323542" y="1000082"/>
                  <a:ext cx="269496" cy="17771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C7EACB1A-7FE8-4C45-B2EC-280A10B6BB40}"/>
                    </a:ext>
                  </a:extLst>
                </p:cNvPr>
                <p:cNvCxnSpPr>
                  <a:cxnSpLocks/>
                  <a:stCxn id="426" idx="6"/>
                  <a:endCxn id="433" idx="2"/>
                </p:cNvCxnSpPr>
                <p:nvPr/>
              </p:nvCxnSpPr>
              <p:spPr>
                <a:xfrm>
                  <a:off x="1323542" y="995827"/>
                  <a:ext cx="269496" cy="550164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6" name="Straight Connector 455">
                  <a:extLst>
                    <a:ext uri="{FF2B5EF4-FFF2-40B4-BE49-F238E27FC236}">
                      <a16:creationId xmlns:a16="http://schemas.microsoft.com/office/drawing/2014/main" id="{B02A1737-73E2-4942-972F-983C4CD8F8DF}"/>
                    </a:ext>
                  </a:extLst>
                </p:cNvPr>
                <p:cNvCxnSpPr>
                  <a:cxnSpLocks/>
                  <a:stCxn id="427" idx="6"/>
                  <a:endCxn id="431" idx="2"/>
                </p:cNvCxnSpPr>
                <p:nvPr/>
              </p:nvCxnSpPr>
              <p:spPr>
                <a:xfrm>
                  <a:off x="1323542" y="1177797"/>
                  <a:ext cx="269496" cy="425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7" name="Straight Connector 456">
                  <a:extLst>
                    <a:ext uri="{FF2B5EF4-FFF2-40B4-BE49-F238E27FC236}">
                      <a16:creationId xmlns:a16="http://schemas.microsoft.com/office/drawing/2014/main" id="{856A1585-FCA8-4B06-90FA-DEC14FE671EA}"/>
                    </a:ext>
                  </a:extLst>
                </p:cNvPr>
                <p:cNvCxnSpPr>
                  <a:cxnSpLocks/>
                  <a:stCxn id="427" idx="6"/>
                  <a:endCxn id="432" idx="2"/>
                </p:cNvCxnSpPr>
                <p:nvPr/>
              </p:nvCxnSpPr>
              <p:spPr>
                <a:xfrm>
                  <a:off x="1323542" y="1177797"/>
                  <a:ext cx="269496" cy="18622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CB914BF3-F0CB-4F55-A738-2A23F7C19C5B}"/>
                    </a:ext>
                  </a:extLst>
                </p:cNvPr>
                <p:cNvCxnSpPr>
                  <a:cxnSpLocks/>
                  <a:stCxn id="427" idx="6"/>
                  <a:endCxn id="433" idx="2"/>
                </p:cNvCxnSpPr>
                <p:nvPr/>
              </p:nvCxnSpPr>
              <p:spPr>
                <a:xfrm>
                  <a:off x="1323542" y="1177797"/>
                  <a:ext cx="269496" cy="368194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4CEC23A9-F6F7-489D-976D-64417760AEB7}"/>
                    </a:ext>
                  </a:extLst>
                </p:cNvPr>
                <p:cNvCxnSpPr>
                  <a:cxnSpLocks/>
                  <a:stCxn id="428" idx="6"/>
                  <a:endCxn id="429" idx="2"/>
                </p:cNvCxnSpPr>
                <p:nvPr/>
              </p:nvCxnSpPr>
              <p:spPr>
                <a:xfrm flipV="1">
                  <a:off x="1323542" y="818112"/>
                  <a:ext cx="269496" cy="54165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0" name="Straight Connector 459">
                  <a:extLst>
                    <a:ext uri="{FF2B5EF4-FFF2-40B4-BE49-F238E27FC236}">
                      <a16:creationId xmlns:a16="http://schemas.microsoft.com/office/drawing/2014/main" id="{E2AEA81E-9B34-4416-8A15-1965C245B6E0}"/>
                    </a:ext>
                  </a:extLst>
                </p:cNvPr>
                <p:cNvCxnSpPr>
                  <a:cxnSpLocks/>
                  <a:stCxn id="428" idx="6"/>
                  <a:endCxn id="430" idx="2"/>
                </p:cNvCxnSpPr>
                <p:nvPr/>
              </p:nvCxnSpPr>
              <p:spPr>
                <a:xfrm flipV="1">
                  <a:off x="1323542" y="1000082"/>
                  <a:ext cx="269496" cy="35968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1" name="Straight Connector 460">
                  <a:extLst>
                    <a:ext uri="{FF2B5EF4-FFF2-40B4-BE49-F238E27FC236}">
                      <a16:creationId xmlns:a16="http://schemas.microsoft.com/office/drawing/2014/main" id="{C3B43FE3-76CE-41C3-9214-B3AC2A60C86C}"/>
                    </a:ext>
                  </a:extLst>
                </p:cNvPr>
                <p:cNvCxnSpPr>
                  <a:cxnSpLocks/>
                  <a:stCxn id="428" idx="6"/>
                  <a:endCxn id="431" idx="2"/>
                </p:cNvCxnSpPr>
                <p:nvPr/>
              </p:nvCxnSpPr>
              <p:spPr>
                <a:xfrm flipV="1">
                  <a:off x="1323542" y="1182052"/>
                  <a:ext cx="269496" cy="17771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2" name="Straight Connector 461">
                  <a:extLst>
                    <a:ext uri="{FF2B5EF4-FFF2-40B4-BE49-F238E27FC236}">
                      <a16:creationId xmlns:a16="http://schemas.microsoft.com/office/drawing/2014/main" id="{1C370774-EB27-4968-B6AE-E16873CD00E5}"/>
                    </a:ext>
                  </a:extLst>
                </p:cNvPr>
                <p:cNvCxnSpPr>
                  <a:cxnSpLocks/>
                  <a:stCxn id="428" idx="6"/>
                  <a:endCxn id="432" idx="2"/>
                </p:cNvCxnSpPr>
                <p:nvPr/>
              </p:nvCxnSpPr>
              <p:spPr>
                <a:xfrm>
                  <a:off x="1323542" y="1359767"/>
                  <a:ext cx="269496" cy="4255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3" name="Straight Connector 462">
                  <a:extLst>
                    <a:ext uri="{FF2B5EF4-FFF2-40B4-BE49-F238E27FC236}">
                      <a16:creationId xmlns:a16="http://schemas.microsoft.com/office/drawing/2014/main" id="{E1B0BA1D-23D8-4D3C-BA06-7E09A2502940}"/>
                    </a:ext>
                  </a:extLst>
                </p:cNvPr>
                <p:cNvCxnSpPr>
                  <a:cxnSpLocks/>
                  <a:stCxn id="428" idx="6"/>
                  <a:endCxn id="433" idx="2"/>
                </p:cNvCxnSpPr>
                <p:nvPr/>
              </p:nvCxnSpPr>
              <p:spPr>
                <a:xfrm>
                  <a:off x="1323542" y="1359767"/>
                  <a:ext cx="269496" cy="186224"/>
                </a:xfrm>
                <a:prstGeom prst="line">
                  <a:avLst/>
                </a:prstGeom>
                <a:solidFill>
                  <a:srgbClr val="70AD47">
                    <a:lumMod val="75000"/>
                  </a:srgbClr>
                </a:solidFill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353" name="Arrow: Left-Right 352">
              <a:extLst>
                <a:ext uri="{FF2B5EF4-FFF2-40B4-BE49-F238E27FC236}">
                  <a16:creationId xmlns:a16="http://schemas.microsoft.com/office/drawing/2014/main" id="{6E2FC81E-1548-4C6F-A50B-4351B65BDBAA}"/>
                </a:ext>
              </a:extLst>
            </p:cNvPr>
            <p:cNvSpPr/>
            <p:nvPr/>
          </p:nvSpPr>
          <p:spPr>
            <a:xfrm>
              <a:off x="4104572" y="5313082"/>
              <a:ext cx="1158852" cy="74991"/>
            </a:xfrm>
            <a:prstGeom prst="leftRightArrow">
              <a:avLst>
                <a:gd name="adj1" fmla="val 27833"/>
                <a:gd name="adj2" fmla="val 96065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Arrow: Left-Right 353">
              <a:extLst>
                <a:ext uri="{FF2B5EF4-FFF2-40B4-BE49-F238E27FC236}">
                  <a16:creationId xmlns:a16="http://schemas.microsoft.com/office/drawing/2014/main" id="{ED912B2F-CD15-4449-9311-41400383E213}"/>
                </a:ext>
              </a:extLst>
            </p:cNvPr>
            <p:cNvSpPr/>
            <p:nvPr/>
          </p:nvSpPr>
          <p:spPr>
            <a:xfrm>
              <a:off x="4104572" y="5617236"/>
              <a:ext cx="1158852" cy="74991"/>
            </a:xfrm>
            <a:prstGeom prst="leftRightArrow">
              <a:avLst>
                <a:gd name="adj1" fmla="val 27833"/>
                <a:gd name="adj2" fmla="val 96065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Arrow: Left-Right 354">
              <a:extLst>
                <a:ext uri="{FF2B5EF4-FFF2-40B4-BE49-F238E27FC236}">
                  <a16:creationId xmlns:a16="http://schemas.microsoft.com/office/drawing/2014/main" id="{D90AFDF4-5AF6-4A8C-8AB4-4BCF2138CAFF}"/>
                </a:ext>
              </a:extLst>
            </p:cNvPr>
            <p:cNvSpPr/>
            <p:nvPr/>
          </p:nvSpPr>
          <p:spPr>
            <a:xfrm>
              <a:off x="4104572" y="4977488"/>
              <a:ext cx="1158852" cy="74991"/>
            </a:xfrm>
            <a:prstGeom prst="leftRightArrow">
              <a:avLst>
                <a:gd name="adj1" fmla="val 27833"/>
                <a:gd name="adj2" fmla="val 96065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Arrow: Left-Right 355">
              <a:extLst>
                <a:ext uri="{FF2B5EF4-FFF2-40B4-BE49-F238E27FC236}">
                  <a16:creationId xmlns:a16="http://schemas.microsoft.com/office/drawing/2014/main" id="{98960A0E-C221-4185-8267-EA0B96DAB70A}"/>
                </a:ext>
              </a:extLst>
            </p:cNvPr>
            <p:cNvSpPr/>
            <p:nvPr/>
          </p:nvSpPr>
          <p:spPr>
            <a:xfrm rot="5400000">
              <a:off x="3845631" y="5296197"/>
              <a:ext cx="856840" cy="74991"/>
            </a:xfrm>
            <a:prstGeom prst="leftRightArrow">
              <a:avLst>
                <a:gd name="adj1" fmla="val 27833"/>
                <a:gd name="adj2" fmla="val 96065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Arrow: Left-Right 356">
              <a:extLst>
                <a:ext uri="{FF2B5EF4-FFF2-40B4-BE49-F238E27FC236}">
                  <a16:creationId xmlns:a16="http://schemas.microsoft.com/office/drawing/2014/main" id="{3DF356FC-923F-4E65-B391-C5024C6961CC}"/>
                </a:ext>
              </a:extLst>
            </p:cNvPr>
            <p:cNvSpPr/>
            <p:nvPr/>
          </p:nvSpPr>
          <p:spPr>
            <a:xfrm rot="5400000">
              <a:off x="4281060" y="5302008"/>
              <a:ext cx="856840" cy="74991"/>
            </a:xfrm>
            <a:prstGeom prst="leftRightArrow">
              <a:avLst>
                <a:gd name="adj1" fmla="val 27833"/>
                <a:gd name="adj2" fmla="val 96065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Arrow: Left-Right 357">
              <a:extLst>
                <a:ext uri="{FF2B5EF4-FFF2-40B4-BE49-F238E27FC236}">
                  <a16:creationId xmlns:a16="http://schemas.microsoft.com/office/drawing/2014/main" id="{21AEA6EC-F756-482F-B85F-CEAB4C73DEC9}"/>
                </a:ext>
              </a:extLst>
            </p:cNvPr>
            <p:cNvSpPr/>
            <p:nvPr/>
          </p:nvSpPr>
          <p:spPr>
            <a:xfrm rot="5400000">
              <a:off x="4722148" y="5305855"/>
              <a:ext cx="856840" cy="74991"/>
            </a:xfrm>
            <a:prstGeom prst="leftRightArrow">
              <a:avLst>
                <a:gd name="adj1" fmla="val 27833"/>
                <a:gd name="adj2" fmla="val 96065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5E8A9A96-FCC3-4C74-9456-187002A99489}"/>
                </a:ext>
              </a:extLst>
            </p:cNvPr>
            <p:cNvGrpSpPr/>
            <p:nvPr/>
          </p:nvGrpSpPr>
          <p:grpSpPr>
            <a:xfrm>
              <a:off x="3967736" y="4853067"/>
              <a:ext cx="364202" cy="200055"/>
              <a:chOff x="6944333" y="2172630"/>
              <a:chExt cx="364202" cy="200055"/>
            </a:xfrm>
          </p:grpSpPr>
          <p:sp>
            <p:nvSpPr>
              <p:cNvPr id="390" name="Rectangle: Rounded Corners 389">
                <a:extLst>
                  <a:ext uri="{FF2B5EF4-FFF2-40B4-BE49-F238E27FC236}">
                    <a16:creationId xmlns:a16="http://schemas.microsoft.com/office/drawing/2014/main" id="{CC281BED-285D-4FB5-A81C-364FA30443FD}"/>
                  </a:ext>
                </a:extLst>
              </p:cNvPr>
              <p:cNvSpPr/>
              <p:nvPr/>
            </p:nvSpPr>
            <p:spPr>
              <a:xfrm>
                <a:off x="6954001" y="2173936"/>
                <a:ext cx="194512" cy="8277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911DB151-EEF4-4259-93A3-0797EFF4EF38}"/>
                  </a:ext>
                </a:extLst>
              </p:cNvPr>
              <p:cNvSpPr txBox="1"/>
              <p:nvPr/>
            </p:nvSpPr>
            <p:spPr>
              <a:xfrm>
                <a:off x="6944333" y="2172630"/>
                <a:ext cx="36420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1,1,1</a:t>
                </a:r>
              </a:p>
            </p:txBody>
          </p: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BB0DDC7A-4895-480A-89E9-8943C6145446}"/>
                </a:ext>
              </a:extLst>
            </p:cNvPr>
            <p:cNvGrpSpPr/>
            <p:nvPr/>
          </p:nvGrpSpPr>
          <p:grpSpPr>
            <a:xfrm>
              <a:off x="3971035" y="5205486"/>
              <a:ext cx="364202" cy="200055"/>
              <a:chOff x="6946976" y="2168021"/>
              <a:chExt cx="364202" cy="200055"/>
            </a:xfrm>
          </p:grpSpPr>
          <p:sp>
            <p:nvSpPr>
              <p:cNvPr id="388" name="Rectangle: Rounded Corners 387">
                <a:extLst>
                  <a:ext uri="{FF2B5EF4-FFF2-40B4-BE49-F238E27FC236}">
                    <a16:creationId xmlns:a16="http://schemas.microsoft.com/office/drawing/2014/main" id="{0AF5D1E9-EF93-4728-BA0E-39CF80AF65C5}"/>
                  </a:ext>
                </a:extLst>
              </p:cNvPr>
              <p:cNvSpPr/>
              <p:nvPr/>
            </p:nvSpPr>
            <p:spPr>
              <a:xfrm>
                <a:off x="6954001" y="2173936"/>
                <a:ext cx="194512" cy="8277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TextBox 388">
                <a:extLst>
                  <a:ext uri="{FF2B5EF4-FFF2-40B4-BE49-F238E27FC236}">
                    <a16:creationId xmlns:a16="http://schemas.microsoft.com/office/drawing/2014/main" id="{873C9E8A-146E-4252-9192-DCB099681484}"/>
                  </a:ext>
                </a:extLst>
              </p:cNvPr>
              <p:cNvSpPr txBox="1"/>
              <p:nvPr/>
            </p:nvSpPr>
            <p:spPr>
              <a:xfrm>
                <a:off x="6946976" y="2168021"/>
                <a:ext cx="36420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2,1,1</a:t>
                </a:r>
              </a:p>
            </p:txBody>
          </p: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E3E9B7D6-97A6-43CC-8FE9-0F71CB688C8B}"/>
                </a:ext>
              </a:extLst>
            </p:cNvPr>
            <p:cNvGrpSpPr/>
            <p:nvPr/>
          </p:nvGrpSpPr>
          <p:grpSpPr>
            <a:xfrm>
              <a:off x="3980666" y="5555230"/>
              <a:ext cx="378630" cy="200055"/>
              <a:chOff x="6953639" y="2172100"/>
              <a:chExt cx="378630" cy="200055"/>
            </a:xfrm>
          </p:grpSpPr>
          <p:sp>
            <p:nvSpPr>
              <p:cNvPr id="386" name="Rectangle: Rounded Corners 385">
                <a:extLst>
                  <a:ext uri="{FF2B5EF4-FFF2-40B4-BE49-F238E27FC236}">
                    <a16:creationId xmlns:a16="http://schemas.microsoft.com/office/drawing/2014/main" id="{44553876-6D38-499F-A0C1-94957E8703B4}"/>
                  </a:ext>
                </a:extLst>
              </p:cNvPr>
              <p:cNvSpPr/>
              <p:nvPr/>
            </p:nvSpPr>
            <p:spPr>
              <a:xfrm>
                <a:off x="6954001" y="2173936"/>
                <a:ext cx="194512" cy="8277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TextBox 386">
                <a:extLst>
                  <a:ext uri="{FF2B5EF4-FFF2-40B4-BE49-F238E27FC236}">
                    <a16:creationId xmlns:a16="http://schemas.microsoft.com/office/drawing/2014/main" id="{5F2BC2D3-AA91-4791-8BEE-633198D26421}"/>
                  </a:ext>
                </a:extLst>
              </p:cNvPr>
              <p:cNvSpPr txBox="1"/>
              <p:nvPr/>
            </p:nvSpPr>
            <p:spPr>
              <a:xfrm>
                <a:off x="6953639" y="2172100"/>
                <a:ext cx="37863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O,1,1</a:t>
                </a: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195E26AC-30AB-4E8F-8470-E137C71B7997}"/>
                </a:ext>
              </a:extLst>
            </p:cNvPr>
            <p:cNvGrpSpPr/>
            <p:nvPr/>
          </p:nvGrpSpPr>
          <p:grpSpPr>
            <a:xfrm>
              <a:off x="4546749" y="5206766"/>
              <a:ext cx="364202" cy="200055"/>
              <a:chOff x="6949042" y="2165364"/>
              <a:chExt cx="364202" cy="200055"/>
            </a:xfrm>
          </p:grpSpPr>
          <p:sp>
            <p:nvSpPr>
              <p:cNvPr id="384" name="Rectangle: Rounded Corners 383">
                <a:extLst>
                  <a:ext uri="{FF2B5EF4-FFF2-40B4-BE49-F238E27FC236}">
                    <a16:creationId xmlns:a16="http://schemas.microsoft.com/office/drawing/2014/main" id="{2AF01B3D-2589-4C95-8426-845ACBAE6064}"/>
                  </a:ext>
                </a:extLst>
              </p:cNvPr>
              <p:cNvSpPr/>
              <p:nvPr/>
            </p:nvSpPr>
            <p:spPr>
              <a:xfrm>
                <a:off x="6954001" y="2173936"/>
                <a:ext cx="194512" cy="8277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86B773E4-5BC1-4D15-88DA-A6575A5B5F37}"/>
                  </a:ext>
                </a:extLst>
              </p:cNvPr>
              <p:cNvSpPr txBox="1"/>
              <p:nvPr/>
            </p:nvSpPr>
            <p:spPr>
              <a:xfrm>
                <a:off x="6949042" y="2165364"/>
                <a:ext cx="36420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2,2,1</a:t>
                </a:r>
              </a:p>
            </p:txBody>
          </p:sp>
        </p:grp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FCE76CB8-6D93-47B7-81D5-E503AF01BD97}"/>
                </a:ext>
              </a:extLst>
            </p:cNvPr>
            <p:cNvGrpSpPr/>
            <p:nvPr/>
          </p:nvGrpSpPr>
          <p:grpSpPr>
            <a:xfrm>
              <a:off x="4554676" y="5559435"/>
              <a:ext cx="381221" cy="200055"/>
              <a:chOff x="6954001" y="2172368"/>
              <a:chExt cx="381221" cy="200055"/>
            </a:xfrm>
          </p:grpSpPr>
          <p:sp>
            <p:nvSpPr>
              <p:cNvPr id="382" name="Rectangle: Rounded Corners 381">
                <a:extLst>
                  <a:ext uri="{FF2B5EF4-FFF2-40B4-BE49-F238E27FC236}">
                    <a16:creationId xmlns:a16="http://schemas.microsoft.com/office/drawing/2014/main" id="{38C78C5C-E49F-4A88-BAFD-F6018547D92B}"/>
                  </a:ext>
                </a:extLst>
              </p:cNvPr>
              <p:cNvSpPr/>
              <p:nvPr/>
            </p:nvSpPr>
            <p:spPr>
              <a:xfrm>
                <a:off x="6954001" y="2173936"/>
                <a:ext cx="194512" cy="8277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TextBox 382">
                <a:extLst>
                  <a:ext uri="{FF2B5EF4-FFF2-40B4-BE49-F238E27FC236}">
                    <a16:creationId xmlns:a16="http://schemas.microsoft.com/office/drawing/2014/main" id="{F4ADAA1E-FB96-419B-A927-061499C9AD80}"/>
                  </a:ext>
                </a:extLst>
              </p:cNvPr>
              <p:cNvSpPr txBox="1"/>
              <p:nvPr/>
            </p:nvSpPr>
            <p:spPr>
              <a:xfrm>
                <a:off x="6956592" y="2172368"/>
                <a:ext cx="37863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O,2,1</a:t>
                </a:r>
              </a:p>
            </p:txBody>
          </p: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9B8BF359-3172-4864-A618-1C98967F58A1}"/>
                </a:ext>
              </a:extLst>
            </p:cNvPr>
            <p:cNvGrpSpPr/>
            <p:nvPr/>
          </p:nvGrpSpPr>
          <p:grpSpPr>
            <a:xfrm>
              <a:off x="4963188" y="5214327"/>
              <a:ext cx="365806" cy="200055"/>
              <a:chOff x="6946304" y="2173936"/>
              <a:chExt cx="365806" cy="200055"/>
            </a:xfrm>
          </p:grpSpPr>
          <p:sp>
            <p:nvSpPr>
              <p:cNvPr id="380" name="Rectangle: Rounded Corners 379">
                <a:extLst>
                  <a:ext uri="{FF2B5EF4-FFF2-40B4-BE49-F238E27FC236}">
                    <a16:creationId xmlns:a16="http://schemas.microsoft.com/office/drawing/2014/main" id="{28CE5C85-B3A8-45A6-A158-8CDCE67163D0}"/>
                  </a:ext>
                </a:extLst>
              </p:cNvPr>
              <p:cNvSpPr/>
              <p:nvPr/>
            </p:nvSpPr>
            <p:spPr>
              <a:xfrm>
                <a:off x="6954001" y="2173936"/>
                <a:ext cx="194512" cy="8277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83BD205D-1334-402C-AFE9-DD246BF456DE}"/>
                  </a:ext>
                </a:extLst>
              </p:cNvPr>
              <p:cNvSpPr txBox="1"/>
              <p:nvPr/>
            </p:nvSpPr>
            <p:spPr>
              <a:xfrm>
                <a:off x="6946304" y="2173936"/>
                <a:ext cx="36580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2,P,1</a:t>
                </a:r>
              </a:p>
            </p:txBody>
          </p:sp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F3B13ADF-A94A-48CA-8F40-BB323A803149}"/>
                </a:ext>
              </a:extLst>
            </p:cNvPr>
            <p:cNvGrpSpPr/>
            <p:nvPr/>
          </p:nvGrpSpPr>
          <p:grpSpPr>
            <a:xfrm>
              <a:off x="4961394" y="5555230"/>
              <a:ext cx="380232" cy="200055"/>
              <a:chOff x="6946304" y="2173936"/>
              <a:chExt cx="380232" cy="200055"/>
            </a:xfrm>
          </p:grpSpPr>
          <p:sp>
            <p:nvSpPr>
              <p:cNvPr id="378" name="Rectangle: Rounded Corners 377">
                <a:extLst>
                  <a:ext uri="{FF2B5EF4-FFF2-40B4-BE49-F238E27FC236}">
                    <a16:creationId xmlns:a16="http://schemas.microsoft.com/office/drawing/2014/main" id="{ECAD16E9-C285-4425-85B6-64808053099E}"/>
                  </a:ext>
                </a:extLst>
              </p:cNvPr>
              <p:cNvSpPr/>
              <p:nvPr/>
            </p:nvSpPr>
            <p:spPr>
              <a:xfrm>
                <a:off x="6954001" y="2173936"/>
                <a:ext cx="194512" cy="8277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TextBox 378">
                <a:extLst>
                  <a:ext uri="{FF2B5EF4-FFF2-40B4-BE49-F238E27FC236}">
                    <a16:creationId xmlns:a16="http://schemas.microsoft.com/office/drawing/2014/main" id="{7AE99AF7-6A57-4E61-8BF8-DFF46C27F64D}"/>
                  </a:ext>
                </a:extLst>
              </p:cNvPr>
              <p:cNvSpPr txBox="1"/>
              <p:nvPr/>
            </p:nvSpPr>
            <p:spPr>
              <a:xfrm>
                <a:off x="6946304" y="2173936"/>
                <a:ext cx="38023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O,P,1</a:t>
                </a:r>
              </a:p>
            </p:txBody>
          </p:sp>
        </p:grpSp>
        <p:sp>
          <p:nvSpPr>
            <p:cNvPr id="366" name="Arrow: Left-Right 365">
              <a:extLst>
                <a:ext uri="{FF2B5EF4-FFF2-40B4-BE49-F238E27FC236}">
                  <a16:creationId xmlns:a16="http://schemas.microsoft.com/office/drawing/2014/main" id="{A91C68CA-E468-4657-B89D-1113EA355DEE}"/>
                </a:ext>
              </a:extLst>
            </p:cNvPr>
            <p:cNvSpPr/>
            <p:nvPr/>
          </p:nvSpPr>
          <p:spPr>
            <a:xfrm rot="9877369">
              <a:off x="4723829" y="4780738"/>
              <a:ext cx="952360" cy="93128"/>
            </a:xfrm>
            <a:prstGeom prst="leftRightArrow">
              <a:avLst>
                <a:gd name="adj1" fmla="val 23952"/>
                <a:gd name="adj2" fmla="val 84354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Arrow: Left-Right 366">
              <a:extLst>
                <a:ext uri="{FF2B5EF4-FFF2-40B4-BE49-F238E27FC236}">
                  <a16:creationId xmlns:a16="http://schemas.microsoft.com/office/drawing/2014/main" id="{B69E6C21-6210-40EF-B66E-E1996C0FDCB7}"/>
                </a:ext>
              </a:extLst>
            </p:cNvPr>
            <p:cNvSpPr/>
            <p:nvPr/>
          </p:nvSpPr>
          <p:spPr>
            <a:xfrm rot="9877369">
              <a:off x="4269913" y="4759353"/>
              <a:ext cx="952360" cy="93128"/>
            </a:xfrm>
            <a:prstGeom prst="leftRightArrow">
              <a:avLst>
                <a:gd name="adj1" fmla="val 23952"/>
                <a:gd name="adj2" fmla="val 84354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Arrow: Left-Right 367">
              <a:extLst>
                <a:ext uri="{FF2B5EF4-FFF2-40B4-BE49-F238E27FC236}">
                  <a16:creationId xmlns:a16="http://schemas.microsoft.com/office/drawing/2014/main" id="{39F04361-35F4-4A51-9656-E123CD890625}"/>
                </a:ext>
              </a:extLst>
            </p:cNvPr>
            <p:cNvSpPr/>
            <p:nvPr/>
          </p:nvSpPr>
          <p:spPr>
            <a:xfrm rot="9877369">
              <a:off x="5168639" y="4781894"/>
              <a:ext cx="952360" cy="93128"/>
            </a:xfrm>
            <a:prstGeom prst="leftRightArrow">
              <a:avLst>
                <a:gd name="adj1" fmla="val 23952"/>
                <a:gd name="adj2" fmla="val 84354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Arrow: Left-Right 368">
              <a:extLst>
                <a:ext uri="{FF2B5EF4-FFF2-40B4-BE49-F238E27FC236}">
                  <a16:creationId xmlns:a16="http://schemas.microsoft.com/office/drawing/2014/main" id="{6150DAAD-90B1-4E79-831C-65AD5FFAC310}"/>
                </a:ext>
              </a:extLst>
            </p:cNvPr>
            <p:cNvSpPr/>
            <p:nvPr/>
          </p:nvSpPr>
          <p:spPr>
            <a:xfrm rot="9877369">
              <a:off x="5213396" y="5201376"/>
              <a:ext cx="952360" cy="93128"/>
            </a:xfrm>
            <a:prstGeom prst="leftRightArrow">
              <a:avLst>
                <a:gd name="adj1" fmla="val 23952"/>
                <a:gd name="adj2" fmla="val 84354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Arrow: Left-Right 369">
              <a:extLst>
                <a:ext uri="{FF2B5EF4-FFF2-40B4-BE49-F238E27FC236}">
                  <a16:creationId xmlns:a16="http://schemas.microsoft.com/office/drawing/2014/main" id="{0C6A7FA2-1F5C-46CB-9A66-24EBC6976B24}"/>
                </a:ext>
              </a:extLst>
            </p:cNvPr>
            <p:cNvSpPr/>
            <p:nvPr/>
          </p:nvSpPr>
          <p:spPr>
            <a:xfrm rot="9877369">
              <a:off x="5207558" y="5504502"/>
              <a:ext cx="952360" cy="93128"/>
            </a:xfrm>
            <a:prstGeom prst="leftRightArrow">
              <a:avLst>
                <a:gd name="adj1" fmla="val 23952"/>
                <a:gd name="adj2" fmla="val 84354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CDF044E1-55F2-4549-821B-6B35F3C802AC}"/>
                </a:ext>
              </a:extLst>
            </p:cNvPr>
            <p:cNvGrpSpPr/>
            <p:nvPr/>
          </p:nvGrpSpPr>
          <p:grpSpPr>
            <a:xfrm>
              <a:off x="4548383" y="4858310"/>
              <a:ext cx="364202" cy="202920"/>
              <a:chOff x="6951332" y="2173936"/>
              <a:chExt cx="364202" cy="202920"/>
            </a:xfrm>
          </p:grpSpPr>
          <p:sp>
            <p:nvSpPr>
              <p:cNvPr id="376" name="Rectangle: Rounded Corners 375">
                <a:extLst>
                  <a:ext uri="{FF2B5EF4-FFF2-40B4-BE49-F238E27FC236}">
                    <a16:creationId xmlns:a16="http://schemas.microsoft.com/office/drawing/2014/main" id="{C224BBAA-24C9-42BB-93F0-6ED833B2EE58}"/>
                  </a:ext>
                </a:extLst>
              </p:cNvPr>
              <p:cNvSpPr/>
              <p:nvPr/>
            </p:nvSpPr>
            <p:spPr>
              <a:xfrm>
                <a:off x="6954001" y="2173936"/>
                <a:ext cx="194512" cy="8277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637B5CEC-079F-4B83-90A8-0D6953F36166}"/>
                  </a:ext>
                </a:extLst>
              </p:cNvPr>
              <p:cNvSpPr txBox="1"/>
              <p:nvPr/>
            </p:nvSpPr>
            <p:spPr>
              <a:xfrm>
                <a:off x="6951332" y="2176801"/>
                <a:ext cx="36420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1,2,1</a:t>
                </a:r>
              </a:p>
            </p:txBody>
          </p: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E53D75DE-B49B-4EF4-A091-8FD81DEF6437}"/>
                </a:ext>
              </a:extLst>
            </p:cNvPr>
            <p:cNvGrpSpPr/>
            <p:nvPr/>
          </p:nvGrpSpPr>
          <p:grpSpPr>
            <a:xfrm>
              <a:off x="4962532" y="4857299"/>
              <a:ext cx="365806" cy="200055"/>
              <a:chOff x="6946304" y="2173936"/>
              <a:chExt cx="365806" cy="200055"/>
            </a:xfrm>
          </p:grpSpPr>
          <p:sp>
            <p:nvSpPr>
              <p:cNvPr id="374" name="Rectangle: Rounded Corners 373">
                <a:extLst>
                  <a:ext uri="{FF2B5EF4-FFF2-40B4-BE49-F238E27FC236}">
                    <a16:creationId xmlns:a16="http://schemas.microsoft.com/office/drawing/2014/main" id="{C8E2F95B-714C-490E-AD0C-A65AFD64C0BE}"/>
                  </a:ext>
                </a:extLst>
              </p:cNvPr>
              <p:cNvSpPr/>
              <p:nvPr/>
            </p:nvSpPr>
            <p:spPr>
              <a:xfrm>
                <a:off x="6954001" y="2173936"/>
                <a:ext cx="194512" cy="8277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TextBox 374">
                <a:extLst>
                  <a:ext uri="{FF2B5EF4-FFF2-40B4-BE49-F238E27FC236}">
                    <a16:creationId xmlns:a16="http://schemas.microsoft.com/office/drawing/2014/main" id="{9DDAFC09-7747-414D-BA8A-F7098582A599}"/>
                  </a:ext>
                </a:extLst>
              </p:cNvPr>
              <p:cNvSpPr txBox="1"/>
              <p:nvPr/>
            </p:nvSpPr>
            <p:spPr>
              <a:xfrm>
                <a:off x="6946304" y="2173936"/>
                <a:ext cx="36580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1,P,1</a:t>
                </a:r>
              </a:p>
            </p:txBody>
          </p:sp>
        </p:grp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92EF9810-FD94-40A4-89FD-A062CA0A2245}"/>
                </a:ext>
              </a:extLst>
            </p:cNvPr>
            <p:cNvSpPr txBox="1"/>
            <p:nvPr/>
          </p:nvSpPr>
          <p:spPr>
            <a:xfrm>
              <a:off x="4477654" y="4395056"/>
              <a:ext cx="1514125" cy="132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3D - Data, Pipeline, and Operator Parallelism</a:t>
              </a:r>
            </a:p>
          </p:txBody>
        </p:sp>
      </p:grpSp>
      <p:sp>
        <p:nvSpPr>
          <p:cNvPr id="676" name="Thought Bubble: Cloud 675">
            <a:extLst>
              <a:ext uri="{FF2B5EF4-FFF2-40B4-BE49-F238E27FC236}">
                <a16:creationId xmlns:a16="http://schemas.microsoft.com/office/drawing/2014/main" id="{F0B0DB92-B660-4B0F-8796-640876B4A364}"/>
              </a:ext>
            </a:extLst>
          </p:cNvPr>
          <p:cNvSpPr/>
          <p:nvPr/>
        </p:nvSpPr>
        <p:spPr>
          <a:xfrm>
            <a:off x="2253034" y="3211767"/>
            <a:ext cx="2061325" cy="972525"/>
          </a:xfrm>
          <a:prstGeom prst="cloudCallout">
            <a:avLst>
              <a:gd name="adj1" fmla="val -11961"/>
              <a:gd name="adj2" fmla="val -85484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be overlapped</a:t>
            </a:r>
          </a:p>
        </p:txBody>
      </p:sp>
      <p:sp>
        <p:nvSpPr>
          <p:cNvPr id="677" name="Thought Bubble: Cloud 676">
            <a:extLst>
              <a:ext uri="{FF2B5EF4-FFF2-40B4-BE49-F238E27FC236}">
                <a16:creationId xmlns:a16="http://schemas.microsoft.com/office/drawing/2014/main" id="{52D52EC5-B76F-4BEF-BB06-6028D2A4A889}"/>
              </a:ext>
            </a:extLst>
          </p:cNvPr>
          <p:cNvSpPr/>
          <p:nvPr/>
        </p:nvSpPr>
        <p:spPr>
          <a:xfrm>
            <a:off x="2255381" y="3196390"/>
            <a:ext cx="2061325" cy="972525"/>
          </a:xfrm>
          <a:prstGeom prst="cloudCallout">
            <a:avLst>
              <a:gd name="adj1" fmla="val 74830"/>
              <a:gd name="adj2" fmla="val -7322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be overlapped</a:t>
            </a:r>
          </a:p>
        </p:txBody>
      </p:sp>
      <p:sp>
        <p:nvSpPr>
          <p:cNvPr id="678" name="Thought Bubble: Cloud 677">
            <a:extLst>
              <a:ext uri="{FF2B5EF4-FFF2-40B4-BE49-F238E27FC236}">
                <a16:creationId xmlns:a16="http://schemas.microsoft.com/office/drawing/2014/main" id="{DE87A725-4941-4696-877C-947A444FBCCF}"/>
              </a:ext>
            </a:extLst>
          </p:cNvPr>
          <p:cNvSpPr/>
          <p:nvPr/>
        </p:nvSpPr>
        <p:spPr>
          <a:xfrm>
            <a:off x="8740409" y="3863855"/>
            <a:ext cx="2061325" cy="972525"/>
          </a:xfrm>
          <a:prstGeom prst="cloudCallout">
            <a:avLst>
              <a:gd name="adj1" fmla="val 10412"/>
              <a:gd name="adj2" fmla="val -89572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</a:t>
            </a:r>
            <a:r>
              <a:rPr lang="en-US" dirty="0">
                <a:solidFill>
                  <a:srgbClr val="C00000"/>
                </a:solidFill>
              </a:rPr>
              <a:t>not</a:t>
            </a:r>
            <a:r>
              <a:rPr lang="en-US" dirty="0"/>
              <a:t> be overlapped</a:t>
            </a:r>
          </a:p>
        </p:txBody>
      </p:sp>
      <p:sp>
        <p:nvSpPr>
          <p:cNvPr id="679" name="TextBox 678">
            <a:extLst>
              <a:ext uri="{FF2B5EF4-FFF2-40B4-BE49-F238E27FC236}">
                <a16:creationId xmlns:a16="http://schemas.microsoft.com/office/drawing/2014/main" id="{9BBF4739-1A53-4294-9595-9DC48D35EA4C}"/>
              </a:ext>
            </a:extLst>
          </p:cNvPr>
          <p:cNvSpPr txBox="1"/>
          <p:nvPr/>
        </p:nvSpPr>
        <p:spPr>
          <a:xfrm>
            <a:off x="887283" y="1095929"/>
            <a:ext cx="253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Parallelism</a:t>
            </a:r>
          </a:p>
        </p:txBody>
      </p:sp>
      <p:sp>
        <p:nvSpPr>
          <p:cNvPr id="680" name="TextBox 679">
            <a:extLst>
              <a:ext uri="{FF2B5EF4-FFF2-40B4-BE49-F238E27FC236}">
                <a16:creationId xmlns:a16="http://schemas.microsoft.com/office/drawing/2014/main" id="{F5323E8B-0FAF-40F9-9867-923B65B762E2}"/>
              </a:ext>
            </a:extLst>
          </p:cNvPr>
          <p:cNvSpPr txBox="1"/>
          <p:nvPr/>
        </p:nvSpPr>
        <p:spPr>
          <a:xfrm>
            <a:off x="8711444" y="1078364"/>
            <a:ext cx="220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Operator Parallelism</a:t>
            </a:r>
          </a:p>
        </p:txBody>
      </p:sp>
      <p:sp>
        <p:nvSpPr>
          <p:cNvPr id="684" name="Rectangle 683">
            <a:extLst>
              <a:ext uri="{FF2B5EF4-FFF2-40B4-BE49-F238E27FC236}">
                <a16:creationId xmlns:a16="http://schemas.microsoft.com/office/drawing/2014/main" id="{E49A6526-8769-4B64-A16C-6975ECFF1D29}"/>
              </a:ext>
            </a:extLst>
          </p:cNvPr>
          <p:cNvSpPr/>
          <p:nvPr/>
        </p:nvSpPr>
        <p:spPr>
          <a:xfrm>
            <a:off x="3628231" y="1061307"/>
            <a:ext cx="5350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Pipeline Parallelism</a:t>
            </a:r>
          </a:p>
        </p:txBody>
      </p:sp>
      <p:sp>
        <p:nvSpPr>
          <p:cNvPr id="685" name="Thought Bubble: Cloud 684">
            <a:extLst>
              <a:ext uri="{FF2B5EF4-FFF2-40B4-BE49-F238E27FC236}">
                <a16:creationId xmlns:a16="http://schemas.microsoft.com/office/drawing/2014/main" id="{A907B625-8146-4130-A9BB-F6006BC369F4}"/>
              </a:ext>
            </a:extLst>
          </p:cNvPr>
          <p:cNvSpPr/>
          <p:nvPr/>
        </p:nvSpPr>
        <p:spPr>
          <a:xfrm>
            <a:off x="164247" y="4750573"/>
            <a:ext cx="2658460" cy="1417975"/>
          </a:xfrm>
          <a:prstGeom prst="cloudCallout">
            <a:avLst>
              <a:gd name="adj1" fmla="val 68053"/>
              <a:gd name="adj2" fmla="val -1256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Communication is (largely) a logical 3D Torus</a:t>
            </a:r>
          </a:p>
        </p:txBody>
      </p:sp>
    </p:spTree>
    <p:extLst>
      <p:ext uri="{BB962C8B-B14F-4D97-AF65-F5344CB8AC3E}">
        <p14:creationId xmlns:p14="http://schemas.microsoft.com/office/powerpoint/2010/main" val="2817728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" grpId="0" animBg="1"/>
      <p:bldP spid="677" grpId="0" animBg="1"/>
      <p:bldP spid="678" grpId="0" animBg="1"/>
      <p:bldP spid="6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A45719-380A-4AC8-8761-E28548CD1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Memory bandwidth can be satisfied using HBM3 and friends</a:t>
            </a:r>
          </a:p>
          <a:p>
            <a:pPr lvl="1"/>
            <a:r>
              <a:rPr lang="en-US" dirty="0"/>
              <a:t>Technologies are quickly becoming available</a:t>
            </a:r>
          </a:p>
          <a:p>
            <a:endParaRPr lang="en-US" dirty="0"/>
          </a:p>
          <a:p>
            <a:r>
              <a:rPr lang="en-US" dirty="0"/>
              <a:t>Network bandwidth is more complex and requires full-system </a:t>
            </a:r>
            <a:br>
              <a:rPr lang="en-US" dirty="0"/>
            </a:br>
            <a:r>
              <a:rPr lang="en-US" dirty="0"/>
              <a:t>and packaging tricks </a:t>
            </a:r>
          </a:p>
          <a:p>
            <a:r>
              <a:rPr lang="en-US" dirty="0"/>
              <a:t>HPC:</a:t>
            </a:r>
          </a:p>
          <a:p>
            <a:pPr lvl="1"/>
            <a:r>
              <a:rPr lang="en-US" dirty="0"/>
              <a:t>Slingshot (‘21): 200G per GPU</a:t>
            </a:r>
          </a:p>
          <a:p>
            <a:pPr lvl="1"/>
            <a:r>
              <a:rPr lang="en-US" dirty="0"/>
              <a:t>InfiniBand CX-7 (‘22): 400G per NIC</a:t>
            </a:r>
          </a:p>
          <a:p>
            <a:r>
              <a:rPr lang="en-US" dirty="0"/>
              <a:t>AI:</a:t>
            </a:r>
          </a:p>
          <a:p>
            <a:pPr lvl="1"/>
            <a:r>
              <a:rPr lang="en-US" dirty="0"/>
              <a:t>Google TPUv2 (‘21): 1T </a:t>
            </a:r>
          </a:p>
          <a:p>
            <a:pPr lvl="1"/>
            <a:r>
              <a:rPr lang="en-US" dirty="0"/>
              <a:t>AWS </a:t>
            </a:r>
            <a:r>
              <a:rPr lang="en-US" dirty="0" err="1"/>
              <a:t>Trainium</a:t>
            </a:r>
            <a:r>
              <a:rPr lang="en-US" dirty="0"/>
              <a:t> (‘21): 1.6T</a:t>
            </a:r>
          </a:p>
          <a:p>
            <a:pPr lvl="1"/>
            <a:r>
              <a:rPr lang="en-US" dirty="0"/>
              <a:t>DGX-2 (A100, ‘21): 4.8T (islands of NVLINK)</a:t>
            </a:r>
          </a:p>
          <a:p>
            <a:pPr lvl="1"/>
            <a:r>
              <a:rPr lang="en-US" dirty="0"/>
              <a:t>Tesla Dojo (‘22): 128T  </a:t>
            </a:r>
            <a:r>
              <a:rPr lang="en-US" dirty="0">
                <a:sym typeface="Wingdings" panose="05000000000000000000" pitchFamily="2" charset="2"/>
              </a:rPr>
              <a:t> Broadcom TH5 / NVIDIA Spectrum 4: 51.2T</a:t>
            </a:r>
          </a:p>
          <a:p>
            <a:r>
              <a:rPr lang="en-US" dirty="0">
                <a:sym typeface="Wingdings" panose="05000000000000000000" pitchFamily="2" charset="2"/>
              </a:rPr>
              <a:t>Performance models indicate even higher demands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Massive transformer EDAGs have really bad cuts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E5DF5-273D-4AEA-B081-A67C8A3C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185E8F-133D-4DE2-923A-787C00D56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(Network and memory) bandwidth is the new oil in AI supercomputing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D8F524E-ECF6-42CD-9FB2-F3A585809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176" y="3798912"/>
            <a:ext cx="2978460" cy="29784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1F8C28-51B6-47A1-84E2-FE8F8FEB0D27}"/>
              </a:ext>
            </a:extLst>
          </p:cNvPr>
          <p:cNvSpPr txBox="1"/>
          <p:nvPr/>
        </p:nvSpPr>
        <p:spPr>
          <a:xfrm>
            <a:off x="-63048" y="6632800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 et. al.: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HammingMesh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A Network Topology for Large-Scale Deep Learning, to appear at SC22 and</a:t>
            </a:r>
            <a:r>
              <a:rPr kumimoji="0" lang="en-US" sz="105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arXiv (today?)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6117427-3D71-4EFA-81A6-61197E180266}"/>
              </a:ext>
            </a:extLst>
          </p:cNvPr>
          <p:cNvSpPr/>
          <p:nvPr/>
        </p:nvSpPr>
        <p:spPr>
          <a:xfrm>
            <a:off x="2981459" y="3599645"/>
            <a:ext cx="1321456" cy="1822361"/>
          </a:xfrm>
          <a:custGeom>
            <a:avLst/>
            <a:gdLst>
              <a:gd name="connsiteX0" fmla="*/ 817809 w 1321456"/>
              <a:gd name="connsiteY0" fmla="*/ 0 h 1822361"/>
              <a:gd name="connsiteX1" fmla="*/ 1287887 w 1321456"/>
              <a:gd name="connsiteY1" fmla="*/ 631065 h 1822361"/>
              <a:gd name="connsiteX2" fmla="*/ 0 w 1321456"/>
              <a:gd name="connsiteY2" fmla="*/ 1822361 h 18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1456" h="1822361">
                <a:moveTo>
                  <a:pt x="817809" y="0"/>
                </a:moveTo>
                <a:cubicBezTo>
                  <a:pt x="1120999" y="163669"/>
                  <a:pt x="1424189" y="327338"/>
                  <a:pt x="1287887" y="631065"/>
                </a:cubicBezTo>
                <a:cubicBezTo>
                  <a:pt x="1151586" y="934792"/>
                  <a:pt x="575793" y="1378576"/>
                  <a:pt x="0" y="1822361"/>
                </a:cubicBezTo>
              </a:path>
            </a:pathLst>
          </a:custGeom>
          <a:noFill/>
          <a:ln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10FC9-0737-4EC0-A663-EB15EAAACAF2}"/>
              </a:ext>
            </a:extLst>
          </p:cNvPr>
          <p:cNvSpPr txBox="1"/>
          <p:nvPr/>
        </p:nvSpPr>
        <p:spPr>
          <a:xfrm>
            <a:off x="4310731" y="404106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640x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5A998-EC99-4153-9D92-68B072DD1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220" y="1200154"/>
            <a:ext cx="3924436" cy="12933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5DB79-E6A2-47EC-BA12-1595C4183117}"/>
              </a:ext>
            </a:extLst>
          </p:cNvPr>
          <p:cNvSpPr txBox="1"/>
          <p:nvPr/>
        </p:nvSpPr>
        <p:spPr>
          <a:xfrm>
            <a:off x="8891201" y="3320836"/>
            <a:ext cx="3127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“AI system entangled in cables”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79CFE31-CB36-4160-B07F-0FD327A5205A}"/>
              </a:ext>
            </a:extLst>
          </p:cNvPr>
          <p:cNvSpPr/>
          <p:nvPr/>
        </p:nvSpPr>
        <p:spPr>
          <a:xfrm>
            <a:off x="5175190" y="3411994"/>
            <a:ext cx="3522969" cy="1822361"/>
          </a:xfrm>
          <a:prstGeom prst="cloudCallout">
            <a:avLst>
              <a:gd name="adj1" fmla="val -677"/>
              <a:gd name="adj2" fmla="val -17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 fat tree with 16k accelerators and 1.6T would cost $680M!</a:t>
            </a:r>
          </a:p>
          <a:p>
            <a:pPr algn="ctr"/>
            <a:r>
              <a:rPr lang="en-US" dirty="0">
                <a:sym typeface="Wingdings" panose="05000000000000000000" pitchFamily="2" charset="2"/>
              </a:rPr>
              <a:t>   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8A3CF9-91D8-4F59-AE56-3D6FAE41A965}"/>
              </a:ext>
            </a:extLst>
          </p:cNvPr>
          <p:cNvSpPr/>
          <p:nvPr/>
        </p:nvSpPr>
        <p:spPr>
          <a:xfrm>
            <a:off x="-38100" y="0"/>
            <a:ext cx="12230100" cy="68580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682C49-B0EB-4AF2-AB66-1C51469B0942}"/>
              </a:ext>
            </a:extLst>
          </p:cNvPr>
          <p:cNvSpPr/>
          <p:nvPr/>
        </p:nvSpPr>
        <p:spPr>
          <a:xfrm>
            <a:off x="-7620" y="2879232"/>
            <a:ext cx="12199620" cy="1176978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Conventional HPC topologies may be unaffordable for AI bandwidths!</a:t>
            </a:r>
          </a:p>
        </p:txBody>
      </p:sp>
    </p:spTree>
    <p:extLst>
      <p:ext uri="{BB962C8B-B14F-4D97-AF65-F5344CB8AC3E}">
        <p14:creationId xmlns:p14="http://schemas.microsoft.com/office/powerpoint/2010/main" val="695757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7" grpId="0"/>
      <p:bldP spid="9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98B534-B0DB-4340-949A-660869A1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F1378F-8212-466A-BC8E-6F3E121FD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Co-designing an AI supercomputer with unprecedented and cheap bandwidth</a:t>
            </a:r>
          </a:p>
        </p:txBody>
      </p:sp>
      <p:cxnSp>
        <p:nvCxnSpPr>
          <p:cNvPr id="1602" name="Straight Connector 1601">
            <a:extLst>
              <a:ext uri="{FF2B5EF4-FFF2-40B4-BE49-F238E27FC236}">
                <a16:creationId xmlns:a16="http://schemas.microsoft.com/office/drawing/2014/main" id="{F5088E29-798B-4104-8C28-E0D67482A50D}"/>
              </a:ext>
            </a:extLst>
          </p:cNvPr>
          <p:cNvCxnSpPr>
            <a:cxnSpLocks/>
          </p:cNvCxnSpPr>
          <p:nvPr/>
        </p:nvCxnSpPr>
        <p:spPr>
          <a:xfrm flipV="1">
            <a:off x="1156111" y="4509790"/>
            <a:ext cx="2555380" cy="1263113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grpSp>
        <p:nvGrpSpPr>
          <p:cNvPr id="1603" name="Group 1602">
            <a:extLst>
              <a:ext uri="{FF2B5EF4-FFF2-40B4-BE49-F238E27FC236}">
                <a16:creationId xmlns:a16="http://schemas.microsoft.com/office/drawing/2014/main" id="{493AE335-87C9-451E-9788-A0C817B2F208}"/>
              </a:ext>
            </a:extLst>
          </p:cNvPr>
          <p:cNvGrpSpPr/>
          <p:nvPr/>
        </p:nvGrpSpPr>
        <p:grpSpPr>
          <a:xfrm>
            <a:off x="5100054" y="1972523"/>
            <a:ext cx="530917" cy="3941206"/>
            <a:chOff x="2397625" y="916135"/>
            <a:chExt cx="260233" cy="1931811"/>
          </a:xfrm>
        </p:grpSpPr>
        <p:sp>
          <p:nvSpPr>
            <p:cNvPr id="1604" name="Freeform: Shape 1603">
              <a:extLst>
                <a:ext uri="{FF2B5EF4-FFF2-40B4-BE49-F238E27FC236}">
                  <a16:creationId xmlns:a16="http://schemas.microsoft.com/office/drawing/2014/main" id="{E6D7A5C0-88E6-42E0-BC72-4495AD466A56}"/>
                </a:ext>
              </a:extLst>
            </p:cNvPr>
            <p:cNvSpPr/>
            <p:nvPr/>
          </p:nvSpPr>
          <p:spPr>
            <a:xfrm>
              <a:off x="2400302" y="1647825"/>
              <a:ext cx="152195" cy="1200121"/>
            </a:xfrm>
            <a:custGeom>
              <a:avLst/>
              <a:gdLst>
                <a:gd name="connsiteX0" fmla="*/ 0 w 188127"/>
                <a:gd name="connsiteY0" fmla="*/ 1169194 h 1192977"/>
                <a:gd name="connsiteX1" fmla="*/ 50006 w 188127"/>
                <a:gd name="connsiteY1" fmla="*/ 1185862 h 1192977"/>
                <a:gd name="connsiteX2" fmla="*/ 114300 w 188127"/>
                <a:gd name="connsiteY2" fmla="*/ 1066800 h 1192977"/>
                <a:gd name="connsiteX3" fmla="*/ 161925 w 188127"/>
                <a:gd name="connsiteY3" fmla="*/ 852487 h 1192977"/>
                <a:gd name="connsiteX4" fmla="*/ 188119 w 188127"/>
                <a:gd name="connsiteY4" fmla="*/ 309562 h 1192977"/>
                <a:gd name="connsiteX5" fmla="*/ 159544 w 188127"/>
                <a:gd name="connsiteY5" fmla="*/ 0 h 1192977"/>
                <a:gd name="connsiteX0" fmla="*/ 0 w 236341"/>
                <a:gd name="connsiteY0" fmla="*/ 1176338 h 1200121"/>
                <a:gd name="connsiteX1" fmla="*/ 50006 w 236341"/>
                <a:gd name="connsiteY1" fmla="*/ 1193006 h 1200121"/>
                <a:gd name="connsiteX2" fmla="*/ 114300 w 236341"/>
                <a:gd name="connsiteY2" fmla="*/ 1073944 h 1200121"/>
                <a:gd name="connsiteX3" fmla="*/ 161925 w 236341"/>
                <a:gd name="connsiteY3" fmla="*/ 859631 h 1200121"/>
                <a:gd name="connsiteX4" fmla="*/ 188119 w 236341"/>
                <a:gd name="connsiteY4" fmla="*/ 316706 h 1200121"/>
                <a:gd name="connsiteX5" fmla="*/ 234215 w 236341"/>
                <a:gd name="connsiteY5" fmla="*/ 0 h 1200121"/>
                <a:gd name="connsiteX0" fmla="*/ 0 w 237337"/>
                <a:gd name="connsiteY0" fmla="*/ 1176338 h 1200121"/>
                <a:gd name="connsiteX1" fmla="*/ 50006 w 237337"/>
                <a:gd name="connsiteY1" fmla="*/ 1193006 h 1200121"/>
                <a:gd name="connsiteX2" fmla="*/ 114300 w 237337"/>
                <a:gd name="connsiteY2" fmla="*/ 1073944 h 1200121"/>
                <a:gd name="connsiteX3" fmla="*/ 161925 w 237337"/>
                <a:gd name="connsiteY3" fmla="*/ 859631 h 1200121"/>
                <a:gd name="connsiteX4" fmla="*/ 210520 w 237337"/>
                <a:gd name="connsiteY4" fmla="*/ 345281 h 1200121"/>
                <a:gd name="connsiteX5" fmla="*/ 234215 w 237337"/>
                <a:gd name="connsiteY5" fmla="*/ 0 h 1200121"/>
                <a:gd name="connsiteX0" fmla="*/ 0 w 237337"/>
                <a:gd name="connsiteY0" fmla="*/ 1176338 h 1200121"/>
                <a:gd name="connsiteX1" fmla="*/ 50006 w 237337"/>
                <a:gd name="connsiteY1" fmla="*/ 1193006 h 1200121"/>
                <a:gd name="connsiteX2" fmla="*/ 114300 w 237337"/>
                <a:gd name="connsiteY2" fmla="*/ 1073944 h 1200121"/>
                <a:gd name="connsiteX3" fmla="*/ 165660 w 237337"/>
                <a:gd name="connsiteY3" fmla="*/ 857250 h 1200121"/>
                <a:gd name="connsiteX4" fmla="*/ 210520 w 237337"/>
                <a:gd name="connsiteY4" fmla="*/ 345281 h 1200121"/>
                <a:gd name="connsiteX5" fmla="*/ 234215 w 237337"/>
                <a:gd name="connsiteY5" fmla="*/ 0 h 1200121"/>
                <a:gd name="connsiteX0" fmla="*/ 0 w 237602"/>
                <a:gd name="connsiteY0" fmla="*/ 1176338 h 1200121"/>
                <a:gd name="connsiteX1" fmla="*/ 50006 w 237602"/>
                <a:gd name="connsiteY1" fmla="*/ 1193006 h 1200121"/>
                <a:gd name="connsiteX2" fmla="*/ 114300 w 237602"/>
                <a:gd name="connsiteY2" fmla="*/ 1073944 h 1200121"/>
                <a:gd name="connsiteX3" fmla="*/ 165660 w 237602"/>
                <a:gd name="connsiteY3" fmla="*/ 857250 h 1200121"/>
                <a:gd name="connsiteX4" fmla="*/ 214255 w 237602"/>
                <a:gd name="connsiteY4" fmla="*/ 323850 h 1200121"/>
                <a:gd name="connsiteX5" fmla="*/ 234215 w 237602"/>
                <a:gd name="connsiteY5" fmla="*/ 0 h 1200121"/>
                <a:gd name="connsiteX0" fmla="*/ 0 w 238623"/>
                <a:gd name="connsiteY0" fmla="*/ 1176338 h 1200121"/>
                <a:gd name="connsiteX1" fmla="*/ 50006 w 238623"/>
                <a:gd name="connsiteY1" fmla="*/ 1193006 h 1200121"/>
                <a:gd name="connsiteX2" fmla="*/ 114300 w 238623"/>
                <a:gd name="connsiteY2" fmla="*/ 1073944 h 1200121"/>
                <a:gd name="connsiteX3" fmla="*/ 165660 w 238623"/>
                <a:gd name="connsiteY3" fmla="*/ 857250 h 1200121"/>
                <a:gd name="connsiteX4" fmla="*/ 214255 w 238623"/>
                <a:gd name="connsiteY4" fmla="*/ 323850 h 1200121"/>
                <a:gd name="connsiteX5" fmla="*/ 234215 w 238623"/>
                <a:gd name="connsiteY5" fmla="*/ 0 h 120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623" h="1200121">
                  <a:moveTo>
                    <a:pt x="0" y="1176338"/>
                  </a:moveTo>
                  <a:cubicBezTo>
                    <a:pt x="15478" y="1193205"/>
                    <a:pt x="30956" y="1210072"/>
                    <a:pt x="50006" y="1193006"/>
                  </a:cubicBezTo>
                  <a:cubicBezTo>
                    <a:pt x="69056" y="1175940"/>
                    <a:pt x="95024" y="1129903"/>
                    <a:pt x="114300" y="1073944"/>
                  </a:cubicBezTo>
                  <a:cubicBezTo>
                    <a:pt x="133576" y="1017985"/>
                    <a:pt x="149001" y="982266"/>
                    <a:pt x="165660" y="857250"/>
                  </a:cubicBezTo>
                  <a:cubicBezTo>
                    <a:pt x="182319" y="732234"/>
                    <a:pt x="214652" y="465931"/>
                    <a:pt x="214255" y="323850"/>
                  </a:cubicBezTo>
                  <a:cubicBezTo>
                    <a:pt x="225059" y="186532"/>
                    <a:pt x="248304" y="83740"/>
                    <a:pt x="23421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5" name="Freeform: Shape 1604">
              <a:extLst>
                <a:ext uri="{FF2B5EF4-FFF2-40B4-BE49-F238E27FC236}">
                  <a16:creationId xmlns:a16="http://schemas.microsoft.com/office/drawing/2014/main" id="{7963E2EC-FBA1-443F-84DB-72FE0805E4F4}"/>
                </a:ext>
              </a:extLst>
            </p:cNvPr>
            <p:cNvSpPr/>
            <p:nvPr/>
          </p:nvSpPr>
          <p:spPr>
            <a:xfrm>
              <a:off x="2397625" y="1657349"/>
              <a:ext cx="150314" cy="919633"/>
            </a:xfrm>
            <a:custGeom>
              <a:avLst/>
              <a:gdLst>
                <a:gd name="connsiteX0" fmla="*/ 0 w 145257"/>
                <a:gd name="connsiteY0" fmla="*/ 909638 h 909638"/>
                <a:gd name="connsiteX1" fmla="*/ 50007 w 145257"/>
                <a:gd name="connsiteY1" fmla="*/ 714375 h 909638"/>
                <a:gd name="connsiteX2" fmla="*/ 145257 w 145257"/>
                <a:gd name="connsiteY2" fmla="*/ 0 h 90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257" h="909638">
                  <a:moveTo>
                    <a:pt x="0" y="909638"/>
                  </a:moveTo>
                  <a:cubicBezTo>
                    <a:pt x="12898" y="887809"/>
                    <a:pt x="25797" y="865981"/>
                    <a:pt x="50007" y="714375"/>
                  </a:cubicBezTo>
                  <a:cubicBezTo>
                    <a:pt x="74217" y="562769"/>
                    <a:pt x="109737" y="281384"/>
                    <a:pt x="145257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6" name="Freeform: Shape 1605">
              <a:extLst>
                <a:ext uri="{FF2B5EF4-FFF2-40B4-BE49-F238E27FC236}">
                  <a16:creationId xmlns:a16="http://schemas.microsoft.com/office/drawing/2014/main" id="{6939743B-43F2-49C1-A46A-ECEDAE7B257D}"/>
                </a:ext>
              </a:extLst>
            </p:cNvPr>
            <p:cNvSpPr/>
            <p:nvPr/>
          </p:nvSpPr>
          <p:spPr>
            <a:xfrm>
              <a:off x="2402681" y="1635920"/>
              <a:ext cx="107923" cy="602409"/>
            </a:xfrm>
            <a:custGeom>
              <a:avLst/>
              <a:gdLst>
                <a:gd name="connsiteX0" fmla="*/ 0 w 104775"/>
                <a:gd name="connsiteY0" fmla="*/ 531019 h 592885"/>
                <a:gd name="connsiteX1" fmla="*/ 16669 w 104775"/>
                <a:gd name="connsiteY1" fmla="*/ 590550 h 592885"/>
                <a:gd name="connsiteX2" fmla="*/ 61913 w 104775"/>
                <a:gd name="connsiteY2" fmla="*/ 459581 h 592885"/>
                <a:gd name="connsiteX3" fmla="*/ 104775 w 104775"/>
                <a:gd name="connsiteY3" fmla="*/ 0 h 59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592885">
                  <a:moveTo>
                    <a:pt x="0" y="531019"/>
                  </a:moveTo>
                  <a:cubicBezTo>
                    <a:pt x="3175" y="566737"/>
                    <a:pt x="6350" y="602456"/>
                    <a:pt x="16669" y="590550"/>
                  </a:cubicBezTo>
                  <a:cubicBezTo>
                    <a:pt x="26988" y="578644"/>
                    <a:pt x="47229" y="558006"/>
                    <a:pt x="61913" y="459581"/>
                  </a:cubicBezTo>
                  <a:cubicBezTo>
                    <a:pt x="76597" y="361156"/>
                    <a:pt x="90686" y="180578"/>
                    <a:pt x="10477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7" name="Freeform: Shape 1606">
              <a:extLst>
                <a:ext uri="{FF2B5EF4-FFF2-40B4-BE49-F238E27FC236}">
                  <a16:creationId xmlns:a16="http://schemas.microsoft.com/office/drawing/2014/main" id="{81124C42-B18F-45A3-967B-9C8881523D7D}"/>
                </a:ext>
              </a:extLst>
            </p:cNvPr>
            <p:cNvSpPr/>
            <p:nvPr/>
          </p:nvSpPr>
          <p:spPr>
            <a:xfrm>
              <a:off x="2407444" y="1628775"/>
              <a:ext cx="95250" cy="300038"/>
            </a:xfrm>
            <a:custGeom>
              <a:avLst/>
              <a:gdLst>
                <a:gd name="connsiteX0" fmla="*/ 0 w 95250"/>
                <a:gd name="connsiteY0" fmla="*/ 300038 h 300038"/>
                <a:gd name="connsiteX1" fmla="*/ 40481 w 95250"/>
                <a:gd name="connsiteY1" fmla="*/ 173831 h 300038"/>
                <a:gd name="connsiteX2" fmla="*/ 95250 w 95250"/>
                <a:gd name="connsiteY2" fmla="*/ 0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00038">
                  <a:moveTo>
                    <a:pt x="0" y="300038"/>
                  </a:moveTo>
                  <a:cubicBezTo>
                    <a:pt x="12303" y="261739"/>
                    <a:pt x="24606" y="223837"/>
                    <a:pt x="40481" y="173831"/>
                  </a:cubicBezTo>
                  <a:cubicBezTo>
                    <a:pt x="56356" y="123825"/>
                    <a:pt x="75803" y="61912"/>
                    <a:pt x="95250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8" name="Freeform: Shape 1607">
              <a:extLst>
                <a:ext uri="{FF2B5EF4-FFF2-40B4-BE49-F238E27FC236}">
                  <a16:creationId xmlns:a16="http://schemas.microsoft.com/office/drawing/2014/main" id="{C7197841-DE45-4C5A-840B-C7C44D89B3DC}"/>
                </a:ext>
              </a:extLst>
            </p:cNvPr>
            <p:cNvSpPr/>
            <p:nvPr/>
          </p:nvSpPr>
          <p:spPr>
            <a:xfrm>
              <a:off x="2400300" y="1621631"/>
              <a:ext cx="85725" cy="124053"/>
            </a:xfrm>
            <a:custGeom>
              <a:avLst/>
              <a:gdLst>
                <a:gd name="connsiteX0" fmla="*/ 0 w 85725"/>
                <a:gd name="connsiteY0" fmla="*/ 71438 h 124053"/>
                <a:gd name="connsiteX1" fmla="*/ 26194 w 85725"/>
                <a:gd name="connsiteY1" fmla="*/ 121444 h 124053"/>
                <a:gd name="connsiteX2" fmla="*/ 85725 w 85725"/>
                <a:gd name="connsiteY2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24053">
                  <a:moveTo>
                    <a:pt x="0" y="71438"/>
                  </a:moveTo>
                  <a:cubicBezTo>
                    <a:pt x="5953" y="102394"/>
                    <a:pt x="11907" y="133350"/>
                    <a:pt x="26194" y="121444"/>
                  </a:cubicBezTo>
                  <a:cubicBezTo>
                    <a:pt x="40481" y="109538"/>
                    <a:pt x="63103" y="54769"/>
                    <a:pt x="8572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9" name="Freeform: Shape 1608">
              <a:extLst>
                <a:ext uri="{FF2B5EF4-FFF2-40B4-BE49-F238E27FC236}">
                  <a16:creationId xmlns:a16="http://schemas.microsoft.com/office/drawing/2014/main" id="{F951FE55-C12E-4D25-AB39-0960ECD914A5}"/>
                </a:ext>
              </a:extLst>
            </p:cNvPr>
            <p:cNvSpPr/>
            <p:nvPr/>
          </p:nvSpPr>
          <p:spPr>
            <a:xfrm>
              <a:off x="2402680" y="1397754"/>
              <a:ext cx="97631" cy="159583"/>
            </a:xfrm>
            <a:custGeom>
              <a:avLst/>
              <a:gdLst>
                <a:gd name="connsiteX0" fmla="*/ 0 w 78118"/>
                <a:gd name="connsiteY0" fmla="*/ 50046 h 173871"/>
                <a:gd name="connsiteX1" fmla="*/ 21432 w 78118"/>
                <a:gd name="connsiteY1" fmla="*/ 40 h 173871"/>
                <a:gd name="connsiteX2" fmla="*/ 71438 w 78118"/>
                <a:gd name="connsiteY2" fmla="*/ 57190 h 173871"/>
                <a:gd name="connsiteX3" fmla="*/ 76200 w 78118"/>
                <a:gd name="connsiteY3" fmla="*/ 173871 h 173871"/>
                <a:gd name="connsiteX0" fmla="*/ 0 w 97802"/>
                <a:gd name="connsiteY0" fmla="*/ 50046 h 159583"/>
                <a:gd name="connsiteX1" fmla="*/ 21432 w 97802"/>
                <a:gd name="connsiteY1" fmla="*/ 40 h 159583"/>
                <a:gd name="connsiteX2" fmla="*/ 71438 w 97802"/>
                <a:gd name="connsiteY2" fmla="*/ 57190 h 159583"/>
                <a:gd name="connsiteX3" fmla="*/ 97631 w 97802"/>
                <a:gd name="connsiteY3" fmla="*/ 159583 h 159583"/>
                <a:gd name="connsiteX0" fmla="*/ 0 w 97631"/>
                <a:gd name="connsiteY0" fmla="*/ 50046 h 159583"/>
                <a:gd name="connsiteX1" fmla="*/ 21432 w 97631"/>
                <a:gd name="connsiteY1" fmla="*/ 40 h 159583"/>
                <a:gd name="connsiteX2" fmla="*/ 71438 w 97631"/>
                <a:gd name="connsiteY2" fmla="*/ 57190 h 159583"/>
                <a:gd name="connsiteX3" fmla="*/ 97631 w 97631"/>
                <a:gd name="connsiteY3" fmla="*/ 159583 h 15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31" h="159583">
                  <a:moveTo>
                    <a:pt x="0" y="50046"/>
                  </a:moveTo>
                  <a:cubicBezTo>
                    <a:pt x="4763" y="24447"/>
                    <a:pt x="9526" y="-1151"/>
                    <a:pt x="21432" y="40"/>
                  </a:cubicBezTo>
                  <a:cubicBezTo>
                    <a:pt x="33338" y="1231"/>
                    <a:pt x="62310" y="28218"/>
                    <a:pt x="71438" y="57190"/>
                  </a:cubicBezTo>
                  <a:cubicBezTo>
                    <a:pt x="80566" y="86162"/>
                    <a:pt x="87908" y="115728"/>
                    <a:pt x="97631" y="159583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0" name="Freeform: Shape 1609">
              <a:extLst>
                <a:ext uri="{FF2B5EF4-FFF2-40B4-BE49-F238E27FC236}">
                  <a16:creationId xmlns:a16="http://schemas.microsoft.com/office/drawing/2014/main" id="{B17A170A-0EA3-40CC-A7FC-E0195F93A89E}"/>
                </a:ext>
              </a:extLst>
            </p:cNvPr>
            <p:cNvSpPr/>
            <p:nvPr/>
          </p:nvSpPr>
          <p:spPr>
            <a:xfrm>
              <a:off x="2400300" y="1214438"/>
              <a:ext cx="119063" cy="330993"/>
            </a:xfrm>
            <a:custGeom>
              <a:avLst/>
              <a:gdLst>
                <a:gd name="connsiteX0" fmla="*/ 0 w 119063"/>
                <a:gd name="connsiteY0" fmla="*/ 0 h 330993"/>
                <a:gd name="connsiteX1" fmla="*/ 69056 w 119063"/>
                <a:gd name="connsiteY1" fmla="*/ 121443 h 330993"/>
                <a:gd name="connsiteX2" fmla="*/ 119063 w 119063"/>
                <a:gd name="connsiteY2" fmla="*/ 330993 h 33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3" h="330993">
                  <a:moveTo>
                    <a:pt x="0" y="0"/>
                  </a:moveTo>
                  <a:cubicBezTo>
                    <a:pt x="24606" y="33139"/>
                    <a:pt x="49212" y="66278"/>
                    <a:pt x="69056" y="121443"/>
                  </a:cubicBezTo>
                  <a:cubicBezTo>
                    <a:pt x="88900" y="176608"/>
                    <a:pt x="103981" y="253800"/>
                    <a:pt x="119063" y="330993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1" name="Freeform: Shape 1610">
              <a:extLst>
                <a:ext uri="{FF2B5EF4-FFF2-40B4-BE49-F238E27FC236}">
                  <a16:creationId xmlns:a16="http://schemas.microsoft.com/office/drawing/2014/main" id="{B6279953-0D74-4F07-912C-927A5458D2ED}"/>
                </a:ext>
              </a:extLst>
            </p:cNvPr>
            <p:cNvSpPr/>
            <p:nvPr/>
          </p:nvSpPr>
          <p:spPr>
            <a:xfrm>
              <a:off x="2402681" y="916135"/>
              <a:ext cx="145257" cy="617390"/>
            </a:xfrm>
            <a:custGeom>
              <a:avLst/>
              <a:gdLst>
                <a:gd name="connsiteX0" fmla="*/ 0 w 145257"/>
                <a:gd name="connsiteY0" fmla="*/ 52746 h 617102"/>
                <a:gd name="connsiteX1" fmla="*/ 19050 w 145257"/>
                <a:gd name="connsiteY1" fmla="*/ 358 h 617102"/>
                <a:gd name="connsiteX2" fmla="*/ 59532 w 145257"/>
                <a:gd name="connsiteY2" fmla="*/ 36077 h 617102"/>
                <a:gd name="connsiteX3" fmla="*/ 69057 w 145257"/>
                <a:gd name="connsiteY3" fmla="*/ 150377 h 617102"/>
                <a:gd name="connsiteX4" fmla="*/ 145257 w 145257"/>
                <a:gd name="connsiteY4" fmla="*/ 617102 h 617102"/>
                <a:gd name="connsiteX0" fmla="*/ 0 w 145257"/>
                <a:gd name="connsiteY0" fmla="*/ 53034 h 617390"/>
                <a:gd name="connsiteX1" fmla="*/ 19050 w 145257"/>
                <a:gd name="connsiteY1" fmla="*/ 646 h 617390"/>
                <a:gd name="connsiteX2" fmla="*/ 59532 w 145257"/>
                <a:gd name="connsiteY2" fmla="*/ 36365 h 617390"/>
                <a:gd name="connsiteX3" fmla="*/ 97632 w 145257"/>
                <a:gd name="connsiteY3" fmla="*/ 200671 h 617390"/>
                <a:gd name="connsiteX4" fmla="*/ 145257 w 145257"/>
                <a:gd name="connsiteY4" fmla="*/ 617390 h 61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57" h="617390">
                  <a:moveTo>
                    <a:pt x="0" y="53034"/>
                  </a:moveTo>
                  <a:cubicBezTo>
                    <a:pt x="4564" y="28229"/>
                    <a:pt x="9128" y="3424"/>
                    <a:pt x="19050" y="646"/>
                  </a:cubicBezTo>
                  <a:cubicBezTo>
                    <a:pt x="28972" y="-2132"/>
                    <a:pt x="46435" y="3028"/>
                    <a:pt x="59532" y="36365"/>
                  </a:cubicBezTo>
                  <a:cubicBezTo>
                    <a:pt x="72629" y="69703"/>
                    <a:pt x="83345" y="103834"/>
                    <a:pt x="97632" y="200671"/>
                  </a:cubicBezTo>
                  <a:cubicBezTo>
                    <a:pt x="111920" y="297509"/>
                    <a:pt x="114301" y="432446"/>
                    <a:pt x="145257" y="61739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12" name="Picture 2082">
              <a:extLst>
                <a:ext uri="{FF2B5EF4-FFF2-40B4-BE49-F238E27FC236}">
                  <a16:creationId xmlns:a16="http://schemas.microsoft.com/office/drawing/2014/main" id="{E1D8BB73-5EDF-47EF-8C0E-79D2C1C6E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448133" y="1503154"/>
              <a:ext cx="209725" cy="17391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781707-3F9E-4964-8BA6-D2C3373AB44A}"/>
              </a:ext>
            </a:extLst>
          </p:cNvPr>
          <p:cNvGrpSpPr/>
          <p:nvPr/>
        </p:nvGrpSpPr>
        <p:grpSpPr>
          <a:xfrm>
            <a:off x="3684123" y="5346289"/>
            <a:ext cx="527896" cy="518844"/>
            <a:chOff x="3684123" y="5346289"/>
            <a:chExt cx="527896" cy="518844"/>
          </a:xfrm>
        </p:grpSpPr>
        <p:grpSp>
          <p:nvGrpSpPr>
            <p:cNvPr id="1614" name="Group 1613">
              <a:extLst>
                <a:ext uri="{FF2B5EF4-FFF2-40B4-BE49-F238E27FC236}">
                  <a16:creationId xmlns:a16="http://schemas.microsoft.com/office/drawing/2014/main" id="{E75F549A-CAB2-4BD2-A1B5-31051996A45B}"/>
                </a:ext>
              </a:extLst>
            </p:cNvPr>
            <p:cNvGrpSpPr/>
            <p:nvPr/>
          </p:nvGrpSpPr>
          <p:grpSpPr>
            <a:xfrm>
              <a:off x="3684123" y="5346289"/>
              <a:ext cx="527896" cy="518844"/>
              <a:chOff x="1784361" y="2977041"/>
              <a:chExt cx="815962" cy="748517"/>
            </a:xfrm>
          </p:grpSpPr>
          <p:sp>
            <p:nvSpPr>
              <p:cNvPr id="1618" name="Rectangle 1617">
                <a:extLst>
                  <a:ext uri="{FF2B5EF4-FFF2-40B4-BE49-F238E27FC236}">
                    <a16:creationId xmlns:a16="http://schemas.microsoft.com/office/drawing/2014/main" id="{4364566D-21EF-44AF-882A-02657134261E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9" name="Rectangle 1618">
                <a:extLst>
                  <a:ext uri="{FF2B5EF4-FFF2-40B4-BE49-F238E27FC236}">
                    <a16:creationId xmlns:a16="http://schemas.microsoft.com/office/drawing/2014/main" id="{7BE7A04E-AEBE-481D-98EB-DB4290550FA0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0" name="Rectangle 1619">
                <a:extLst>
                  <a:ext uri="{FF2B5EF4-FFF2-40B4-BE49-F238E27FC236}">
                    <a16:creationId xmlns:a16="http://schemas.microsoft.com/office/drawing/2014/main" id="{AB118063-D648-4B9C-BE8F-EDB650C9DF88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1" name="Rectangle 1620">
                <a:extLst>
                  <a:ext uri="{FF2B5EF4-FFF2-40B4-BE49-F238E27FC236}">
                    <a16:creationId xmlns:a16="http://schemas.microsoft.com/office/drawing/2014/main" id="{DB10DE24-BF16-4D03-912F-1E365FB09641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2" name="Rectangle 1621">
                <a:extLst>
                  <a:ext uri="{FF2B5EF4-FFF2-40B4-BE49-F238E27FC236}">
                    <a16:creationId xmlns:a16="http://schemas.microsoft.com/office/drawing/2014/main" id="{0DF5FD1A-439C-47F1-9493-C7889A160E42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23" name="Group 1622">
                <a:extLst>
                  <a:ext uri="{FF2B5EF4-FFF2-40B4-BE49-F238E27FC236}">
                    <a16:creationId xmlns:a16="http://schemas.microsoft.com/office/drawing/2014/main" id="{93C0C38B-790C-4CFF-9F48-7BC9231D0992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679" name="Straight Connector 1678">
                  <a:extLst>
                    <a:ext uri="{FF2B5EF4-FFF2-40B4-BE49-F238E27FC236}">
                      <a16:creationId xmlns:a16="http://schemas.microsoft.com/office/drawing/2014/main" id="{3AC16118-74D6-41A6-9A5B-22F2AA4F5E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80" name="Straight Connector 1679">
                  <a:extLst>
                    <a:ext uri="{FF2B5EF4-FFF2-40B4-BE49-F238E27FC236}">
                      <a16:creationId xmlns:a16="http://schemas.microsoft.com/office/drawing/2014/main" id="{0F47C824-3487-456D-B4BC-3D4FEDD12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81" name="Straight Connector 1680">
                  <a:extLst>
                    <a:ext uri="{FF2B5EF4-FFF2-40B4-BE49-F238E27FC236}">
                      <a16:creationId xmlns:a16="http://schemas.microsoft.com/office/drawing/2014/main" id="{BA7F8985-2BF6-412E-951D-23EAEF2E54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82" name="Straight Connector 1681">
                  <a:extLst>
                    <a:ext uri="{FF2B5EF4-FFF2-40B4-BE49-F238E27FC236}">
                      <a16:creationId xmlns:a16="http://schemas.microsoft.com/office/drawing/2014/main" id="{DFB20CE1-C547-46B5-9B03-44B2556A99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24" name="Group 1623">
                <a:extLst>
                  <a:ext uri="{FF2B5EF4-FFF2-40B4-BE49-F238E27FC236}">
                    <a16:creationId xmlns:a16="http://schemas.microsoft.com/office/drawing/2014/main" id="{CAFA219B-D0A7-4310-8278-C45CB9653BA6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1675" name="Straight Connector 1674">
                  <a:extLst>
                    <a:ext uri="{FF2B5EF4-FFF2-40B4-BE49-F238E27FC236}">
                      <a16:creationId xmlns:a16="http://schemas.microsoft.com/office/drawing/2014/main" id="{D3EAD0D6-BBBC-450C-8871-C3E75D91F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76" name="Straight Connector 1675">
                  <a:extLst>
                    <a:ext uri="{FF2B5EF4-FFF2-40B4-BE49-F238E27FC236}">
                      <a16:creationId xmlns:a16="http://schemas.microsoft.com/office/drawing/2014/main" id="{D50062B9-EDDC-4E23-907C-6DB4C6F73C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77" name="Straight Connector 1676">
                  <a:extLst>
                    <a:ext uri="{FF2B5EF4-FFF2-40B4-BE49-F238E27FC236}">
                      <a16:creationId xmlns:a16="http://schemas.microsoft.com/office/drawing/2014/main" id="{03A976A8-4BCE-4179-9846-87F66BD75A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78" name="Straight Connector 1677">
                  <a:extLst>
                    <a:ext uri="{FF2B5EF4-FFF2-40B4-BE49-F238E27FC236}">
                      <a16:creationId xmlns:a16="http://schemas.microsoft.com/office/drawing/2014/main" id="{EE1C3CFF-5C85-4815-A606-BCB833AC06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625" name="Group 1624">
                <a:extLst>
                  <a:ext uri="{FF2B5EF4-FFF2-40B4-BE49-F238E27FC236}">
                    <a16:creationId xmlns:a16="http://schemas.microsoft.com/office/drawing/2014/main" id="{D69D7E2F-743A-45F6-97F5-9A570C3680E1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1671" name="Straight Connector 1670">
                  <a:extLst>
                    <a:ext uri="{FF2B5EF4-FFF2-40B4-BE49-F238E27FC236}">
                      <a16:creationId xmlns:a16="http://schemas.microsoft.com/office/drawing/2014/main" id="{055EB312-E03C-47EC-AAF7-37BFD2243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72" name="Straight Connector 1671">
                  <a:extLst>
                    <a:ext uri="{FF2B5EF4-FFF2-40B4-BE49-F238E27FC236}">
                      <a16:creationId xmlns:a16="http://schemas.microsoft.com/office/drawing/2014/main" id="{70F74E08-2409-4D55-8C4E-A828771413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73" name="Straight Connector 1672">
                  <a:extLst>
                    <a:ext uri="{FF2B5EF4-FFF2-40B4-BE49-F238E27FC236}">
                      <a16:creationId xmlns:a16="http://schemas.microsoft.com/office/drawing/2014/main" id="{83D1F512-B7F2-45A0-B836-7E30B6AA84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74" name="Straight Connector 1673">
                  <a:extLst>
                    <a:ext uri="{FF2B5EF4-FFF2-40B4-BE49-F238E27FC236}">
                      <a16:creationId xmlns:a16="http://schemas.microsoft.com/office/drawing/2014/main" id="{2EBB4C1C-71EB-4BA3-A549-ACDAF037A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626" name="Group 1625">
                <a:extLst>
                  <a:ext uri="{FF2B5EF4-FFF2-40B4-BE49-F238E27FC236}">
                    <a16:creationId xmlns:a16="http://schemas.microsoft.com/office/drawing/2014/main" id="{20FBCCBF-1D73-4B1D-8F76-9E05A9A2A072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667" name="Straight Connector 1666">
                  <a:extLst>
                    <a:ext uri="{FF2B5EF4-FFF2-40B4-BE49-F238E27FC236}">
                      <a16:creationId xmlns:a16="http://schemas.microsoft.com/office/drawing/2014/main" id="{30F15FEF-E4AF-4223-9014-D1E2CD4591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68" name="Straight Connector 1667">
                  <a:extLst>
                    <a:ext uri="{FF2B5EF4-FFF2-40B4-BE49-F238E27FC236}">
                      <a16:creationId xmlns:a16="http://schemas.microsoft.com/office/drawing/2014/main" id="{2476E390-31BA-4E60-B682-BE08F7126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69" name="Straight Connector 1668">
                  <a:extLst>
                    <a:ext uri="{FF2B5EF4-FFF2-40B4-BE49-F238E27FC236}">
                      <a16:creationId xmlns:a16="http://schemas.microsoft.com/office/drawing/2014/main" id="{F989DD23-B707-4021-81CF-4A4C11FB92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70" name="Straight Connector 1669">
                  <a:extLst>
                    <a:ext uri="{FF2B5EF4-FFF2-40B4-BE49-F238E27FC236}">
                      <a16:creationId xmlns:a16="http://schemas.microsoft.com/office/drawing/2014/main" id="{157AB6F4-0912-4924-AAAA-1F582F6524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27" name="Group 1626">
                <a:extLst>
                  <a:ext uri="{FF2B5EF4-FFF2-40B4-BE49-F238E27FC236}">
                    <a16:creationId xmlns:a16="http://schemas.microsoft.com/office/drawing/2014/main" id="{302E115A-3E06-4A6A-B589-A045A85453E8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663" name="Straight Connector 1662">
                  <a:extLst>
                    <a:ext uri="{FF2B5EF4-FFF2-40B4-BE49-F238E27FC236}">
                      <a16:creationId xmlns:a16="http://schemas.microsoft.com/office/drawing/2014/main" id="{132669FB-71F2-42D6-ADFF-04978B9AFD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64" name="Straight Connector 1663">
                  <a:extLst>
                    <a:ext uri="{FF2B5EF4-FFF2-40B4-BE49-F238E27FC236}">
                      <a16:creationId xmlns:a16="http://schemas.microsoft.com/office/drawing/2014/main" id="{DC7437E8-4091-4835-8983-E81F31A026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65" name="Straight Connector 1664">
                  <a:extLst>
                    <a:ext uri="{FF2B5EF4-FFF2-40B4-BE49-F238E27FC236}">
                      <a16:creationId xmlns:a16="http://schemas.microsoft.com/office/drawing/2014/main" id="{99583143-2403-41C2-B115-AFAF47D033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66" name="Straight Connector 1665">
                  <a:extLst>
                    <a:ext uri="{FF2B5EF4-FFF2-40B4-BE49-F238E27FC236}">
                      <a16:creationId xmlns:a16="http://schemas.microsoft.com/office/drawing/2014/main" id="{50609C9F-FE9F-41DA-8792-D7D1E8B506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28" name="Group 1627">
                <a:extLst>
                  <a:ext uri="{FF2B5EF4-FFF2-40B4-BE49-F238E27FC236}">
                    <a16:creationId xmlns:a16="http://schemas.microsoft.com/office/drawing/2014/main" id="{6B1F08DF-E1FD-4471-AD8F-48473E05008B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659" name="Straight Connector 1658">
                  <a:extLst>
                    <a:ext uri="{FF2B5EF4-FFF2-40B4-BE49-F238E27FC236}">
                      <a16:creationId xmlns:a16="http://schemas.microsoft.com/office/drawing/2014/main" id="{9FF2E03B-CDD3-410D-97CB-B5BCBC8F5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60" name="Straight Connector 1659">
                  <a:extLst>
                    <a:ext uri="{FF2B5EF4-FFF2-40B4-BE49-F238E27FC236}">
                      <a16:creationId xmlns:a16="http://schemas.microsoft.com/office/drawing/2014/main" id="{6E195884-2818-4828-8BF9-923CF3A1F7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61" name="Straight Connector 1660">
                  <a:extLst>
                    <a:ext uri="{FF2B5EF4-FFF2-40B4-BE49-F238E27FC236}">
                      <a16:creationId xmlns:a16="http://schemas.microsoft.com/office/drawing/2014/main" id="{F0CDA970-3B73-4B18-80A5-BF4248DEBD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62" name="Straight Connector 1661">
                  <a:extLst>
                    <a:ext uri="{FF2B5EF4-FFF2-40B4-BE49-F238E27FC236}">
                      <a16:creationId xmlns:a16="http://schemas.microsoft.com/office/drawing/2014/main" id="{AC00C65E-D107-4C73-A7B2-8F4CDF1681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29" name="Group 1628">
                <a:extLst>
                  <a:ext uri="{FF2B5EF4-FFF2-40B4-BE49-F238E27FC236}">
                    <a16:creationId xmlns:a16="http://schemas.microsoft.com/office/drawing/2014/main" id="{1412572A-403C-4433-89ED-955677B056AA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655" name="Straight Connector 1654">
                  <a:extLst>
                    <a:ext uri="{FF2B5EF4-FFF2-40B4-BE49-F238E27FC236}">
                      <a16:creationId xmlns:a16="http://schemas.microsoft.com/office/drawing/2014/main" id="{75964B6D-4E79-400F-9626-C3E1631D62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56" name="Straight Connector 1655">
                  <a:extLst>
                    <a:ext uri="{FF2B5EF4-FFF2-40B4-BE49-F238E27FC236}">
                      <a16:creationId xmlns:a16="http://schemas.microsoft.com/office/drawing/2014/main" id="{34A696E8-8DA2-46F3-A039-41FB1B546E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57" name="Straight Connector 1656">
                  <a:extLst>
                    <a:ext uri="{FF2B5EF4-FFF2-40B4-BE49-F238E27FC236}">
                      <a16:creationId xmlns:a16="http://schemas.microsoft.com/office/drawing/2014/main" id="{0669E31E-A015-4ADD-B203-FEFEC96DE3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58" name="Straight Connector 1657">
                  <a:extLst>
                    <a:ext uri="{FF2B5EF4-FFF2-40B4-BE49-F238E27FC236}">
                      <a16:creationId xmlns:a16="http://schemas.microsoft.com/office/drawing/2014/main" id="{2BF5E724-C0E8-4F84-A1DE-987F52CBA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30" name="Group 1629">
                <a:extLst>
                  <a:ext uri="{FF2B5EF4-FFF2-40B4-BE49-F238E27FC236}">
                    <a16:creationId xmlns:a16="http://schemas.microsoft.com/office/drawing/2014/main" id="{8028C959-07C9-4F49-8237-F6C6DB99202E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651" name="Straight Connector 1650">
                  <a:extLst>
                    <a:ext uri="{FF2B5EF4-FFF2-40B4-BE49-F238E27FC236}">
                      <a16:creationId xmlns:a16="http://schemas.microsoft.com/office/drawing/2014/main" id="{F1C14F67-15C8-41F8-9A25-A47BA8C2FC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52" name="Straight Connector 1651">
                  <a:extLst>
                    <a:ext uri="{FF2B5EF4-FFF2-40B4-BE49-F238E27FC236}">
                      <a16:creationId xmlns:a16="http://schemas.microsoft.com/office/drawing/2014/main" id="{3BB39BC9-1D8B-4D9A-B359-05C4C00B3B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53" name="Straight Connector 1652">
                  <a:extLst>
                    <a:ext uri="{FF2B5EF4-FFF2-40B4-BE49-F238E27FC236}">
                      <a16:creationId xmlns:a16="http://schemas.microsoft.com/office/drawing/2014/main" id="{B2EE8386-9B6F-401B-AC57-0E82DE06C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54" name="Straight Connector 1653">
                  <a:extLst>
                    <a:ext uri="{FF2B5EF4-FFF2-40B4-BE49-F238E27FC236}">
                      <a16:creationId xmlns:a16="http://schemas.microsoft.com/office/drawing/2014/main" id="{6EB735CB-661B-4041-BA12-6975952BDC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31" name="Group 1630">
                <a:extLst>
                  <a:ext uri="{FF2B5EF4-FFF2-40B4-BE49-F238E27FC236}">
                    <a16:creationId xmlns:a16="http://schemas.microsoft.com/office/drawing/2014/main" id="{36598CC5-A32C-43D9-A9D3-398BD7C6DAA6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647" name="Straight Connector 1646">
                  <a:extLst>
                    <a:ext uri="{FF2B5EF4-FFF2-40B4-BE49-F238E27FC236}">
                      <a16:creationId xmlns:a16="http://schemas.microsoft.com/office/drawing/2014/main" id="{174D1562-D7B0-4FA4-B8C7-1A85F32187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48" name="Straight Connector 1647">
                  <a:extLst>
                    <a:ext uri="{FF2B5EF4-FFF2-40B4-BE49-F238E27FC236}">
                      <a16:creationId xmlns:a16="http://schemas.microsoft.com/office/drawing/2014/main" id="{0743B21A-6A78-4A41-B2B0-8A8C37601F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49" name="Straight Connector 1648">
                  <a:extLst>
                    <a:ext uri="{FF2B5EF4-FFF2-40B4-BE49-F238E27FC236}">
                      <a16:creationId xmlns:a16="http://schemas.microsoft.com/office/drawing/2014/main" id="{7FC70992-5403-45AE-BED8-7F0F8246DE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50" name="Straight Connector 1649">
                  <a:extLst>
                    <a:ext uri="{FF2B5EF4-FFF2-40B4-BE49-F238E27FC236}">
                      <a16:creationId xmlns:a16="http://schemas.microsoft.com/office/drawing/2014/main" id="{0DF72E80-C9B8-4D8F-835C-BE987D8388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32" name="Group 1631">
                <a:extLst>
                  <a:ext uri="{FF2B5EF4-FFF2-40B4-BE49-F238E27FC236}">
                    <a16:creationId xmlns:a16="http://schemas.microsoft.com/office/drawing/2014/main" id="{46BEDD6A-55B4-47DB-B139-999471285C2E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643" name="Straight Connector 1642">
                  <a:extLst>
                    <a:ext uri="{FF2B5EF4-FFF2-40B4-BE49-F238E27FC236}">
                      <a16:creationId xmlns:a16="http://schemas.microsoft.com/office/drawing/2014/main" id="{3150478A-5766-4CB1-8530-C2BDDB970A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44" name="Straight Connector 1643">
                  <a:extLst>
                    <a:ext uri="{FF2B5EF4-FFF2-40B4-BE49-F238E27FC236}">
                      <a16:creationId xmlns:a16="http://schemas.microsoft.com/office/drawing/2014/main" id="{3D787F05-3D97-43FA-97F7-93F7417FA1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45" name="Straight Connector 1644">
                  <a:extLst>
                    <a:ext uri="{FF2B5EF4-FFF2-40B4-BE49-F238E27FC236}">
                      <a16:creationId xmlns:a16="http://schemas.microsoft.com/office/drawing/2014/main" id="{4231FD1E-BAC0-41D9-998C-8DA7C5ED77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46" name="Straight Connector 1645">
                  <a:extLst>
                    <a:ext uri="{FF2B5EF4-FFF2-40B4-BE49-F238E27FC236}">
                      <a16:creationId xmlns:a16="http://schemas.microsoft.com/office/drawing/2014/main" id="{66FDD34E-5B2F-4D4C-A9D3-F1628BC6AB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33" name="Group 1632">
                <a:extLst>
                  <a:ext uri="{FF2B5EF4-FFF2-40B4-BE49-F238E27FC236}">
                    <a16:creationId xmlns:a16="http://schemas.microsoft.com/office/drawing/2014/main" id="{91351350-72D6-4708-A234-8F62F6C80F69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1639" name="Straight Connector 1638">
                  <a:extLst>
                    <a:ext uri="{FF2B5EF4-FFF2-40B4-BE49-F238E27FC236}">
                      <a16:creationId xmlns:a16="http://schemas.microsoft.com/office/drawing/2014/main" id="{93EB37F3-D8B4-4CC7-B089-EA30F36DF2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40" name="Straight Connector 1639">
                  <a:extLst>
                    <a:ext uri="{FF2B5EF4-FFF2-40B4-BE49-F238E27FC236}">
                      <a16:creationId xmlns:a16="http://schemas.microsoft.com/office/drawing/2014/main" id="{B2F6F216-F573-46BC-9AD3-E2059D3762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41" name="Straight Connector 1640">
                  <a:extLst>
                    <a:ext uri="{FF2B5EF4-FFF2-40B4-BE49-F238E27FC236}">
                      <a16:creationId xmlns:a16="http://schemas.microsoft.com/office/drawing/2014/main" id="{AB3873E5-8FEE-49DA-9F20-A4D52CBB28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42" name="Straight Connector 1641">
                  <a:extLst>
                    <a:ext uri="{FF2B5EF4-FFF2-40B4-BE49-F238E27FC236}">
                      <a16:creationId xmlns:a16="http://schemas.microsoft.com/office/drawing/2014/main" id="{096E755B-08A9-4604-8C7E-87B576950D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634" name="Group 1633">
                <a:extLst>
                  <a:ext uri="{FF2B5EF4-FFF2-40B4-BE49-F238E27FC236}">
                    <a16:creationId xmlns:a16="http://schemas.microsoft.com/office/drawing/2014/main" id="{2AEFB165-4506-46AF-A08F-A23405DEE659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1635" name="Straight Connector 1634">
                  <a:extLst>
                    <a:ext uri="{FF2B5EF4-FFF2-40B4-BE49-F238E27FC236}">
                      <a16:creationId xmlns:a16="http://schemas.microsoft.com/office/drawing/2014/main" id="{BD05975C-4308-4510-A1C2-4629E748D9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36" name="Straight Connector 1635">
                  <a:extLst>
                    <a:ext uri="{FF2B5EF4-FFF2-40B4-BE49-F238E27FC236}">
                      <a16:creationId xmlns:a16="http://schemas.microsoft.com/office/drawing/2014/main" id="{F59D9B49-E0E9-4B27-A718-E615BB73B5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37" name="Straight Connector 1636">
                  <a:extLst>
                    <a:ext uri="{FF2B5EF4-FFF2-40B4-BE49-F238E27FC236}">
                      <a16:creationId xmlns:a16="http://schemas.microsoft.com/office/drawing/2014/main" id="{4886B3D1-98C8-49C6-80DF-249D38E0E2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638" name="Straight Connector 1637">
                  <a:extLst>
                    <a:ext uri="{FF2B5EF4-FFF2-40B4-BE49-F238E27FC236}">
                      <a16:creationId xmlns:a16="http://schemas.microsoft.com/office/drawing/2014/main" id="{A36B99E4-1829-402A-A521-F1416329A8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1616" name="Rectangle: Rounded Corners 1615">
              <a:extLst>
                <a:ext uri="{FF2B5EF4-FFF2-40B4-BE49-F238E27FC236}">
                  <a16:creationId xmlns:a16="http://schemas.microsoft.com/office/drawing/2014/main" id="{D3530FF5-2088-4C66-AA23-F9F767BC5FA9}"/>
                </a:ext>
              </a:extLst>
            </p:cNvPr>
            <p:cNvSpPr/>
            <p:nvPr/>
          </p:nvSpPr>
          <p:spPr>
            <a:xfrm>
              <a:off x="3754570" y="5428759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7" name="TextBox 1616">
              <a:extLst>
                <a:ext uri="{FF2B5EF4-FFF2-40B4-BE49-F238E27FC236}">
                  <a16:creationId xmlns:a16="http://schemas.microsoft.com/office/drawing/2014/main" id="{19B73A61-BC22-4C26-B013-11F235B83F89}"/>
                </a:ext>
              </a:extLst>
            </p:cNvPr>
            <p:cNvSpPr txBox="1"/>
            <p:nvPr/>
          </p:nvSpPr>
          <p:spPr>
            <a:xfrm>
              <a:off x="3713321" y="5432497"/>
              <a:ext cx="433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y,1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73E64B-BF3A-4980-9FF6-2B6AAB983272}"/>
              </a:ext>
            </a:extLst>
          </p:cNvPr>
          <p:cNvGrpSpPr/>
          <p:nvPr/>
        </p:nvGrpSpPr>
        <p:grpSpPr>
          <a:xfrm>
            <a:off x="4665591" y="5346289"/>
            <a:ext cx="527896" cy="518844"/>
            <a:chOff x="4665591" y="5346289"/>
            <a:chExt cx="527896" cy="518844"/>
          </a:xfrm>
        </p:grpSpPr>
        <p:grpSp>
          <p:nvGrpSpPr>
            <p:cNvPr id="1684" name="Group 1683">
              <a:extLst>
                <a:ext uri="{FF2B5EF4-FFF2-40B4-BE49-F238E27FC236}">
                  <a16:creationId xmlns:a16="http://schemas.microsoft.com/office/drawing/2014/main" id="{A4D51FE5-B814-4E7E-8623-AFA47B17A2FA}"/>
                </a:ext>
              </a:extLst>
            </p:cNvPr>
            <p:cNvGrpSpPr/>
            <p:nvPr/>
          </p:nvGrpSpPr>
          <p:grpSpPr>
            <a:xfrm>
              <a:off x="4665591" y="5346289"/>
              <a:ext cx="527896" cy="518844"/>
              <a:chOff x="1784361" y="2977041"/>
              <a:chExt cx="815962" cy="748517"/>
            </a:xfrm>
          </p:grpSpPr>
          <p:sp>
            <p:nvSpPr>
              <p:cNvPr id="1688" name="Rectangle 1687">
                <a:extLst>
                  <a:ext uri="{FF2B5EF4-FFF2-40B4-BE49-F238E27FC236}">
                    <a16:creationId xmlns:a16="http://schemas.microsoft.com/office/drawing/2014/main" id="{A9E05E95-C855-4933-BC2C-716AADF066AB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9" name="Rectangle 1688">
                <a:extLst>
                  <a:ext uri="{FF2B5EF4-FFF2-40B4-BE49-F238E27FC236}">
                    <a16:creationId xmlns:a16="http://schemas.microsoft.com/office/drawing/2014/main" id="{816FD494-7422-4AAC-8D26-6FE44D04BFB3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0" name="Rectangle 1689">
                <a:extLst>
                  <a:ext uri="{FF2B5EF4-FFF2-40B4-BE49-F238E27FC236}">
                    <a16:creationId xmlns:a16="http://schemas.microsoft.com/office/drawing/2014/main" id="{18F3A3A8-713F-4637-BCD9-206EE8FA3C08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1" name="Rectangle 1690">
                <a:extLst>
                  <a:ext uri="{FF2B5EF4-FFF2-40B4-BE49-F238E27FC236}">
                    <a16:creationId xmlns:a16="http://schemas.microsoft.com/office/drawing/2014/main" id="{0F3288EC-F144-462F-A348-ED3DD71C209D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2" name="Rectangle 1691">
                <a:extLst>
                  <a:ext uri="{FF2B5EF4-FFF2-40B4-BE49-F238E27FC236}">
                    <a16:creationId xmlns:a16="http://schemas.microsoft.com/office/drawing/2014/main" id="{DC32D8BF-8C03-401C-B1A0-983D77C18F9E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93" name="Group 1692">
                <a:extLst>
                  <a:ext uri="{FF2B5EF4-FFF2-40B4-BE49-F238E27FC236}">
                    <a16:creationId xmlns:a16="http://schemas.microsoft.com/office/drawing/2014/main" id="{E49C3574-5BD2-4954-988B-840FB4120CBB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749" name="Straight Connector 1748">
                  <a:extLst>
                    <a:ext uri="{FF2B5EF4-FFF2-40B4-BE49-F238E27FC236}">
                      <a16:creationId xmlns:a16="http://schemas.microsoft.com/office/drawing/2014/main" id="{3ED55959-DF54-44A8-A1C9-0149B24247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50" name="Straight Connector 1749">
                  <a:extLst>
                    <a:ext uri="{FF2B5EF4-FFF2-40B4-BE49-F238E27FC236}">
                      <a16:creationId xmlns:a16="http://schemas.microsoft.com/office/drawing/2014/main" id="{39B44802-B802-4091-B843-5D2BB18D9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51" name="Straight Connector 1750">
                  <a:extLst>
                    <a:ext uri="{FF2B5EF4-FFF2-40B4-BE49-F238E27FC236}">
                      <a16:creationId xmlns:a16="http://schemas.microsoft.com/office/drawing/2014/main" id="{47FA1420-F100-43F0-AA58-5EBDA447D9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52" name="Straight Connector 1751">
                  <a:extLst>
                    <a:ext uri="{FF2B5EF4-FFF2-40B4-BE49-F238E27FC236}">
                      <a16:creationId xmlns:a16="http://schemas.microsoft.com/office/drawing/2014/main" id="{92EBD416-BCA0-43D0-BAB8-C1DBE6CA68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94" name="Group 1693">
                <a:extLst>
                  <a:ext uri="{FF2B5EF4-FFF2-40B4-BE49-F238E27FC236}">
                    <a16:creationId xmlns:a16="http://schemas.microsoft.com/office/drawing/2014/main" id="{EEF683EE-294C-4207-A691-E312A8CD2A93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1745" name="Straight Connector 1744">
                  <a:extLst>
                    <a:ext uri="{FF2B5EF4-FFF2-40B4-BE49-F238E27FC236}">
                      <a16:creationId xmlns:a16="http://schemas.microsoft.com/office/drawing/2014/main" id="{7A8B06BA-CE11-4449-8779-8690A46D60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46" name="Straight Connector 1745">
                  <a:extLst>
                    <a:ext uri="{FF2B5EF4-FFF2-40B4-BE49-F238E27FC236}">
                      <a16:creationId xmlns:a16="http://schemas.microsoft.com/office/drawing/2014/main" id="{5B6506C8-7CC1-4E04-BE49-12378EAC2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47" name="Straight Connector 1746">
                  <a:extLst>
                    <a:ext uri="{FF2B5EF4-FFF2-40B4-BE49-F238E27FC236}">
                      <a16:creationId xmlns:a16="http://schemas.microsoft.com/office/drawing/2014/main" id="{05CB7851-36B4-48A9-94B3-A6FE3B42A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48" name="Straight Connector 1747">
                  <a:extLst>
                    <a:ext uri="{FF2B5EF4-FFF2-40B4-BE49-F238E27FC236}">
                      <a16:creationId xmlns:a16="http://schemas.microsoft.com/office/drawing/2014/main" id="{B30CBF6B-A66A-4850-8B6C-C2962B66F5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695" name="Group 1694">
                <a:extLst>
                  <a:ext uri="{FF2B5EF4-FFF2-40B4-BE49-F238E27FC236}">
                    <a16:creationId xmlns:a16="http://schemas.microsoft.com/office/drawing/2014/main" id="{915B5953-5E0A-4221-8DCD-C271B836EF78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1741" name="Straight Connector 1740">
                  <a:extLst>
                    <a:ext uri="{FF2B5EF4-FFF2-40B4-BE49-F238E27FC236}">
                      <a16:creationId xmlns:a16="http://schemas.microsoft.com/office/drawing/2014/main" id="{54BD5C82-C7FB-4E3C-A265-C1EDC4B616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42" name="Straight Connector 1741">
                  <a:extLst>
                    <a:ext uri="{FF2B5EF4-FFF2-40B4-BE49-F238E27FC236}">
                      <a16:creationId xmlns:a16="http://schemas.microsoft.com/office/drawing/2014/main" id="{161EE612-8959-435F-9854-671B49B08B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43" name="Straight Connector 1742">
                  <a:extLst>
                    <a:ext uri="{FF2B5EF4-FFF2-40B4-BE49-F238E27FC236}">
                      <a16:creationId xmlns:a16="http://schemas.microsoft.com/office/drawing/2014/main" id="{4AA568BC-0997-4A49-913F-890AD50AB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44" name="Straight Connector 1743">
                  <a:extLst>
                    <a:ext uri="{FF2B5EF4-FFF2-40B4-BE49-F238E27FC236}">
                      <a16:creationId xmlns:a16="http://schemas.microsoft.com/office/drawing/2014/main" id="{B30BFEC2-24AB-4523-A08B-DFA32B1055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696" name="Group 1695">
                <a:extLst>
                  <a:ext uri="{FF2B5EF4-FFF2-40B4-BE49-F238E27FC236}">
                    <a16:creationId xmlns:a16="http://schemas.microsoft.com/office/drawing/2014/main" id="{87A62722-82F0-4B5A-8A46-BC065126E647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737" name="Straight Connector 1736">
                  <a:extLst>
                    <a:ext uri="{FF2B5EF4-FFF2-40B4-BE49-F238E27FC236}">
                      <a16:creationId xmlns:a16="http://schemas.microsoft.com/office/drawing/2014/main" id="{C1B21D3E-67F8-40C5-B3DB-486B97BCB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8" name="Straight Connector 1737">
                  <a:extLst>
                    <a:ext uri="{FF2B5EF4-FFF2-40B4-BE49-F238E27FC236}">
                      <a16:creationId xmlns:a16="http://schemas.microsoft.com/office/drawing/2014/main" id="{A265D57B-99B0-429D-9E94-F8934BD678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9" name="Straight Connector 1738">
                  <a:extLst>
                    <a:ext uri="{FF2B5EF4-FFF2-40B4-BE49-F238E27FC236}">
                      <a16:creationId xmlns:a16="http://schemas.microsoft.com/office/drawing/2014/main" id="{B14D807B-9F0D-42A8-BE9D-88339557BC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40" name="Straight Connector 1739">
                  <a:extLst>
                    <a:ext uri="{FF2B5EF4-FFF2-40B4-BE49-F238E27FC236}">
                      <a16:creationId xmlns:a16="http://schemas.microsoft.com/office/drawing/2014/main" id="{079EE874-ACBA-44D9-A4EF-A38D479077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97" name="Group 1696">
                <a:extLst>
                  <a:ext uri="{FF2B5EF4-FFF2-40B4-BE49-F238E27FC236}">
                    <a16:creationId xmlns:a16="http://schemas.microsoft.com/office/drawing/2014/main" id="{69CB3912-C141-433E-A9DB-CFA416AB38F6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733" name="Straight Connector 1732">
                  <a:extLst>
                    <a:ext uri="{FF2B5EF4-FFF2-40B4-BE49-F238E27FC236}">
                      <a16:creationId xmlns:a16="http://schemas.microsoft.com/office/drawing/2014/main" id="{40E55B87-BE8B-46BE-AFAA-62446BB8D0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4" name="Straight Connector 1733">
                  <a:extLst>
                    <a:ext uri="{FF2B5EF4-FFF2-40B4-BE49-F238E27FC236}">
                      <a16:creationId xmlns:a16="http://schemas.microsoft.com/office/drawing/2014/main" id="{F7FF1F1B-8448-4A23-B09B-03CDDBD62B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5" name="Straight Connector 1734">
                  <a:extLst>
                    <a:ext uri="{FF2B5EF4-FFF2-40B4-BE49-F238E27FC236}">
                      <a16:creationId xmlns:a16="http://schemas.microsoft.com/office/drawing/2014/main" id="{F021B627-B171-4E15-8CE8-25F6A3BA06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6" name="Straight Connector 1735">
                  <a:extLst>
                    <a:ext uri="{FF2B5EF4-FFF2-40B4-BE49-F238E27FC236}">
                      <a16:creationId xmlns:a16="http://schemas.microsoft.com/office/drawing/2014/main" id="{345F1129-B638-45B1-AD61-0BCAD2336F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98" name="Group 1697">
                <a:extLst>
                  <a:ext uri="{FF2B5EF4-FFF2-40B4-BE49-F238E27FC236}">
                    <a16:creationId xmlns:a16="http://schemas.microsoft.com/office/drawing/2014/main" id="{CE87AA13-A2CD-4D40-87B5-122F6824F8E8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729" name="Straight Connector 1728">
                  <a:extLst>
                    <a:ext uri="{FF2B5EF4-FFF2-40B4-BE49-F238E27FC236}">
                      <a16:creationId xmlns:a16="http://schemas.microsoft.com/office/drawing/2014/main" id="{B178D228-4F44-4F55-AEE3-E1ED452C0A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0" name="Straight Connector 1729">
                  <a:extLst>
                    <a:ext uri="{FF2B5EF4-FFF2-40B4-BE49-F238E27FC236}">
                      <a16:creationId xmlns:a16="http://schemas.microsoft.com/office/drawing/2014/main" id="{3308359F-A153-4316-A95F-450C16073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1" name="Straight Connector 1730">
                  <a:extLst>
                    <a:ext uri="{FF2B5EF4-FFF2-40B4-BE49-F238E27FC236}">
                      <a16:creationId xmlns:a16="http://schemas.microsoft.com/office/drawing/2014/main" id="{2E6BB3C6-1F69-43C6-87B4-DE93122610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32" name="Straight Connector 1731">
                  <a:extLst>
                    <a:ext uri="{FF2B5EF4-FFF2-40B4-BE49-F238E27FC236}">
                      <a16:creationId xmlns:a16="http://schemas.microsoft.com/office/drawing/2014/main" id="{F08CDCA8-AEFE-4C43-A249-71FF3FF0A8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699" name="Group 1698">
                <a:extLst>
                  <a:ext uri="{FF2B5EF4-FFF2-40B4-BE49-F238E27FC236}">
                    <a16:creationId xmlns:a16="http://schemas.microsoft.com/office/drawing/2014/main" id="{9C81EA91-CC4E-417A-A455-0FDA8789DCB1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725" name="Straight Connector 1724">
                  <a:extLst>
                    <a:ext uri="{FF2B5EF4-FFF2-40B4-BE49-F238E27FC236}">
                      <a16:creationId xmlns:a16="http://schemas.microsoft.com/office/drawing/2014/main" id="{FA11E7C1-1D93-4D31-8BD0-C7E08130B0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26" name="Straight Connector 1725">
                  <a:extLst>
                    <a:ext uri="{FF2B5EF4-FFF2-40B4-BE49-F238E27FC236}">
                      <a16:creationId xmlns:a16="http://schemas.microsoft.com/office/drawing/2014/main" id="{1ECD8B54-9EB0-4BCE-A127-52A5010EA7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27" name="Straight Connector 1726">
                  <a:extLst>
                    <a:ext uri="{FF2B5EF4-FFF2-40B4-BE49-F238E27FC236}">
                      <a16:creationId xmlns:a16="http://schemas.microsoft.com/office/drawing/2014/main" id="{3622B201-4903-4EBC-8B22-CAF060A96C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28" name="Straight Connector 1727">
                  <a:extLst>
                    <a:ext uri="{FF2B5EF4-FFF2-40B4-BE49-F238E27FC236}">
                      <a16:creationId xmlns:a16="http://schemas.microsoft.com/office/drawing/2014/main" id="{4640EE1F-74F8-4545-AFB7-007924BC49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00" name="Group 1699">
                <a:extLst>
                  <a:ext uri="{FF2B5EF4-FFF2-40B4-BE49-F238E27FC236}">
                    <a16:creationId xmlns:a16="http://schemas.microsoft.com/office/drawing/2014/main" id="{B52AB32B-535E-4227-8AD5-CFDE793613E1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721" name="Straight Connector 1720">
                  <a:extLst>
                    <a:ext uri="{FF2B5EF4-FFF2-40B4-BE49-F238E27FC236}">
                      <a16:creationId xmlns:a16="http://schemas.microsoft.com/office/drawing/2014/main" id="{A2E0CAEB-6B94-4BF8-A505-9B64ED445F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22" name="Straight Connector 1721">
                  <a:extLst>
                    <a:ext uri="{FF2B5EF4-FFF2-40B4-BE49-F238E27FC236}">
                      <a16:creationId xmlns:a16="http://schemas.microsoft.com/office/drawing/2014/main" id="{2A38273A-8402-41E3-A9A2-EF0CE1869C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23" name="Straight Connector 1722">
                  <a:extLst>
                    <a:ext uri="{FF2B5EF4-FFF2-40B4-BE49-F238E27FC236}">
                      <a16:creationId xmlns:a16="http://schemas.microsoft.com/office/drawing/2014/main" id="{1D4B83F9-DD1D-4B60-A43F-4E3F519609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24" name="Straight Connector 1723">
                  <a:extLst>
                    <a:ext uri="{FF2B5EF4-FFF2-40B4-BE49-F238E27FC236}">
                      <a16:creationId xmlns:a16="http://schemas.microsoft.com/office/drawing/2014/main" id="{EA57BD7A-329B-49AF-8247-AFF5E5EF4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01" name="Group 1700">
                <a:extLst>
                  <a:ext uri="{FF2B5EF4-FFF2-40B4-BE49-F238E27FC236}">
                    <a16:creationId xmlns:a16="http://schemas.microsoft.com/office/drawing/2014/main" id="{9F03FC9D-F918-497F-A31E-8D3D68B19C51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717" name="Straight Connector 1716">
                  <a:extLst>
                    <a:ext uri="{FF2B5EF4-FFF2-40B4-BE49-F238E27FC236}">
                      <a16:creationId xmlns:a16="http://schemas.microsoft.com/office/drawing/2014/main" id="{25C1B36D-20DB-488D-A8D8-8E02914FD9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18" name="Straight Connector 1717">
                  <a:extLst>
                    <a:ext uri="{FF2B5EF4-FFF2-40B4-BE49-F238E27FC236}">
                      <a16:creationId xmlns:a16="http://schemas.microsoft.com/office/drawing/2014/main" id="{E2405EA3-520E-484C-8AAB-3F23FCAD2F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19" name="Straight Connector 1718">
                  <a:extLst>
                    <a:ext uri="{FF2B5EF4-FFF2-40B4-BE49-F238E27FC236}">
                      <a16:creationId xmlns:a16="http://schemas.microsoft.com/office/drawing/2014/main" id="{CAA121C6-744C-4DB0-90F2-115CECB110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20" name="Straight Connector 1719">
                  <a:extLst>
                    <a:ext uri="{FF2B5EF4-FFF2-40B4-BE49-F238E27FC236}">
                      <a16:creationId xmlns:a16="http://schemas.microsoft.com/office/drawing/2014/main" id="{CE8C6600-C0B9-44CD-BBEC-BF387E39D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02" name="Group 1701">
                <a:extLst>
                  <a:ext uri="{FF2B5EF4-FFF2-40B4-BE49-F238E27FC236}">
                    <a16:creationId xmlns:a16="http://schemas.microsoft.com/office/drawing/2014/main" id="{59BC11E2-911B-4B27-BA85-FA80DDFBB06E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713" name="Straight Connector 1712">
                  <a:extLst>
                    <a:ext uri="{FF2B5EF4-FFF2-40B4-BE49-F238E27FC236}">
                      <a16:creationId xmlns:a16="http://schemas.microsoft.com/office/drawing/2014/main" id="{88A3A39B-07C5-4D43-9928-20A0DCB54E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14" name="Straight Connector 1713">
                  <a:extLst>
                    <a:ext uri="{FF2B5EF4-FFF2-40B4-BE49-F238E27FC236}">
                      <a16:creationId xmlns:a16="http://schemas.microsoft.com/office/drawing/2014/main" id="{AA4BB1CB-10F3-4B59-B74F-C3E42B6A2A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15" name="Straight Connector 1714">
                  <a:extLst>
                    <a:ext uri="{FF2B5EF4-FFF2-40B4-BE49-F238E27FC236}">
                      <a16:creationId xmlns:a16="http://schemas.microsoft.com/office/drawing/2014/main" id="{A92A0317-11EE-4BCF-BF60-FE63C5E1A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16" name="Straight Connector 1715">
                  <a:extLst>
                    <a:ext uri="{FF2B5EF4-FFF2-40B4-BE49-F238E27FC236}">
                      <a16:creationId xmlns:a16="http://schemas.microsoft.com/office/drawing/2014/main" id="{D01FA56A-8C60-4051-8E8C-FAE23B772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03" name="Group 1702">
                <a:extLst>
                  <a:ext uri="{FF2B5EF4-FFF2-40B4-BE49-F238E27FC236}">
                    <a16:creationId xmlns:a16="http://schemas.microsoft.com/office/drawing/2014/main" id="{E165BE85-A5A7-4977-A99F-DFF2FF1605E7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1709" name="Straight Connector 1708">
                  <a:extLst>
                    <a:ext uri="{FF2B5EF4-FFF2-40B4-BE49-F238E27FC236}">
                      <a16:creationId xmlns:a16="http://schemas.microsoft.com/office/drawing/2014/main" id="{35D1672C-C44D-4352-A27D-A1A603AAC4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10" name="Straight Connector 1709">
                  <a:extLst>
                    <a:ext uri="{FF2B5EF4-FFF2-40B4-BE49-F238E27FC236}">
                      <a16:creationId xmlns:a16="http://schemas.microsoft.com/office/drawing/2014/main" id="{80450397-FF32-48C3-A8CC-CFBD753C6A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11" name="Straight Connector 1710">
                  <a:extLst>
                    <a:ext uri="{FF2B5EF4-FFF2-40B4-BE49-F238E27FC236}">
                      <a16:creationId xmlns:a16="http://schemas.microsoft.com/office/drawing/2014/main" id="{29870966-E7FA-4F9F-B930-9B5724C5DF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12" name="Straight Connector 1711">
                  <a:extLst>
                    <a:ext uri="{FF2B5EF4-FFF2-40B4-BE49-F238E27FC236}">
                      <a16:creationId xmlns:a16="http://schemas.microsoft.com/office/drawing/2014/main" id="{4758A60A-30FC-4E90-A7E0-BB05FA038F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704" name="Group 1703">
                <a:extLst>
                  <a:ext uri="{FF2B5EF4-FFF2-40B4-BE49-F238E27FC236}">
                    <a16:creationId xmlns:a16="http://schemas.microsoft.com/office/drawing/2014/main" id="{A6FE17A9-7CD0-42B6-8612-D96B8D092AE7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1705" name="Straight Connector 1704">
                  <a:extLst>
                    <a:ext uri="{FF2B5EF4-FFF2-40B4-BE49-F238E27FC236}">
                      <a16:creationId xmlns:a16="http://schemas.microsoft.com/office/drawing/2014/main" id="{5668E35D-F8A1-4B94-A94C-E822033DFE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06" name="Straight Connector 1705">
                  <a:extLst>
                    <a:ext uri="{FF2B5EF4-FFF2-40B4-BE49-F238E27FC236}">
                      <a16:creationId xmlns:a16="http://schemas.microsoft.com/office/drawing/2014/main" id="{04C7127F-3570-42D6-9E4B-88C0777406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07" name="Straight Connector 1706">
                  <a:extLst>
                    <a:ext uri="{FF2B5EF4-FFF2-40B4-BE49-F238E27FC236}">
                      <a16:creationId xmlns:a16="http://schemas.microsoft.com/office/drawing/2014/main" id="{23E662B9-5778-485F-9D1D-42C3B439AF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08" name="Straight Connector 1707">
                  <a:extLst>
                    <a:ext uri="{FF2B5EF4-FFF2-40B4-BE49-F238E27FC236}">
                      <a16:creationId xmlns:a16="http://schemas.microsoft.com/office/drawing/2014/main" id="{81E9FB94-BFF8-4825-9AD9-ACFE351C06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1686" name="Rectangle: Rounded Corners 1685">
              <a:extLst>
                <a:ext uri="{FF2B5EF4-FFF2-40B4-BE49-F238E27FC236}">
                  <a16:creationId xmlns:a16="http://schemas.microsoft.com/office/drawing/2014/main" id="{94BD59DC-30BB-4D51-9A2C-5149B8A9B382}"/>
                </a:ext>
              </a:extLst>
            </p:cNvPr>
            <p:cNvSpPr/>
            <p:nvPr/>
          </p:nvSpPr>
          <p:spPr>
            <a:xfrm>
              <a:off x="4736038" y="5428759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7" name="TextBox 1686">
              <a:extLst>
                <a:ext uri="{FF2B5EF4-FFF2-40B4-BE49-F238E27FC236}">
                  <a16:creationId xmlns:a16="http://schemas.microsoft.com/office/drawing/2014/main" id="{AA11D51C-0647-4178-95CD-0BBB94B46E53}"/>
                </a:ext>
              </a:extLst>
            </p:cNvPr>
            <p:cNvSpPr txBox="1"/>
            <p:nvPr/>
          </p:nvSpPr>
          <p:spPr>
            <a:xfrm>
              <a:off x="4694789" y="5432497"/>
              <a:ext cx="433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y,2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40D086-C65F-462F-B5CF-EBCF3B62CE91}"/>
              </a:ext>
            </a:extLst>
          </p:cNvPr>
          <p:cNvGrpSpPr/>
          <p:nvPr/>
        </p:nvGrpSpPr>
        <p:grpSpPr>
          <a:xfrm>
            <a:off x="5647060" y="5346289"/>
            <a:ext cx="527896" cy="518844"/>
            <a:chOff x="5647060" y="5346289"/>
            <a:chExt cx="527896" cy="518844"/>
          </a:xfrm>
        </p:grpSpPr>
        <p:grpSp>
          <p:nvGrpSpPr>
            <p:cNvPr id="1754" name="Group 1753">
              <a:extLst>
                <a:ext uri="{FF2B5EF4-FFF2-40B4-BE49-F238E27FC236}">
                  <a16:creationId xmlns:a16="http://schemas.microsoft.com/office/drawing/2014/main" id="{C3636548-21B3-466E-9884-1F065192DBEF}"/>
                </a:ext>
              </a:extLst>
            </p:cNvPr>
            <p:cNvGrpSpPr/>
            <p:nvPr/>
          </p:nvGrpSpPr>
          <p:grpSpPr>
            <a:xfrm>
              <a:off x="5647060" y="5346289"/>
              <a:ext cx="527896" cy="518844"/>
              <a:chOff x="1784361" y="2977041"/>
              <a:chExt cx="815962" cy="748517"/>
            </a:xfrm>
          </p:grpSpPr>
          <p:sp>
            <p:nvSpPr>
              <p:cNvPr id="1758" name="Rectangle 1757">
                <a:extLst>
                  <a:ext uri="{FF2B5EF4-FFF2-40B4-BE49-F238E27FC236}">
                    <a16:creationId xmlns:a16="http://schemas.microsoft.com/office/drawing/2014/main" id="{CCF0A6B1-65ED-44AC-AC7F-890DEB5C5DF1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9" name="Rectangle 1758">
                <a:extLst>
                  <a:ext uri="{FF2B5EF4-FFF2-40B4-BE49-F238E27FC236}">
                    <a16:creationId xmlns:a16="http://schemas.microsoft.com/office/drawing/2014/main" id="{B07EAFCE-5FD3-428A-82F8-24701326BA3A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0" name="Rectangle 1759">
                <a:extLst>
                  <a:ext uri="{FF2B5EF4-FFF2-40B4-BE49-F238E27FC236}">
                    <a16:creationId xmlns:a16="http://schemas.microsoft.com/office/drawing/2014/main" id="{76707EDC-FC3A-4773-9A19-DE30EF3EBE20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1" name="Rectangle 1760">
                <a:extLst>
                  <a:ext uri="{FF2B5EF4-FFF2-40B4-BE49-F238E27FC236}">
                    <a16:creationId xmlns:a16="http://schemas.microsoft.com/office/drawing/2014/main" id="{CE014262-9FF3-4136-8372-C5E3179C8C99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2" name="Rectangle 1761">
                <a:extLst>
                  <a:ext uri="{FF2B5EF4-FFF2-40B4-BE49-F238E27FC236}">
                    <a16:creationId xmlns:a16="http://schemas.microsoft.com/office/drawing/2014/main" id="{969B9E8F-F6D5-468E-B9F8-1F46DE2D831F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63" name="Group 1762">
                <a:extLst>
                  <a:ext uri="{FF2B5EF4-FFF2-40B4-BE49-F238E27FC236}">
                    <a16:creationId xmlns:a16="http://schemas.microsoft.com/office/drawing/2014/main" id="{E631C0BF-DE08-46E8-8AA9-E28F05885080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819" name="Straight Connector 1818">
                  <a:extLst>
                    <a:ext uri="{FF2B5EF4-FFF2-40B4-BE49-F238E27FC236}">
                      <a16:creationId xmlns:a16="http://schemas.microsoft.com/office/drawing/2014/main" id="{F7355B42-7E92-453E-8B78-1B9AAE0A5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20" name="Straight Connector 1819">
                  <a:extLst>
                    <a:ext uri="{FF2B5EF4-FFF2-40B4-BE49-F238E27FC236}">
                      <a16:creationId xmlns:a16="http://schemas.microsoft.com/office/drawing/2014/main" id="{B02F1622-94EC-489A-9BCA-7C252D7804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21" name="Straight Connector 1820">
                  <a:extLst>
                    <a:ext uri="{FF2B5EF4-FFF2-40B4-BE49-F238E27FC236}">
                      <a16:creationId xmlns:a16="http://schemas.microsoft.com/office/drawing/2014/main" id="{A31B1AD8-E359-4DCF-9218-92A062520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22" name="Straight Connector 1821">
                  <a:extLst>
                    <a:ext uri="{FF2B5EF4-FFF2-40B4-BE49-F238E27FC236}">
                      <a16:creationId xmlns:a16="http://schemas.microsoft.com/office/drawing/2014/main" id="{5415659F-4DAA-4A57-8452-E0923560F6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64" name="Group 1763">
                <a:extLst>
                  <a:ext uri="{FF2B5EF4-FFF2-40B4-BE49-F238E27FC236}">
                    <a16:creationId xmlns:a16="http://schemas.microsoft.com/office/drawing/2014/main" id="{8C6F4AB2-CB54-492F-8481-729EF8C21B29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1815" name="Straight Connector 1814">
                  <a:extLst>
                    <a:ext uri="{FF2B5EF4-FFF2-40B4-BE49-F238E27FC236}">
                      <a16:creationId xmlns:a16="http://schemas.microsoft.com/office/drawing/2014/main" id="{93CAD5D1-BA52-4D0A-AD86-C649D01044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16" name="Straight Connector 1815">
                  <a:extLst>
                    <a:ext uri="{FF2B5EF4-FFF2-40B4-BE49-F238E27FC236}">
                      <a16:creationId xmlns:a16="http://schemas.microsoft.com/office/drawing/2014/main" id="{6E6D951D-F37B-424B-87A3-4523B265A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17" name="Straight Connector 1816">
                  <a:extLst>
                    <a:ext uri="{FF2B5EF4-FFF2-40B4-BE49-F238E27FC236}">
                      <a16:creationId xmlns:a16="http://schemas.microsoft.com/office/drawing/2014/main" id="{24DCF03B-75EA-4C05-AA28-C0AE3F0033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18" name="Straight Connector 1817">
                  <a:extLst>
                    <a:ext uri="{FF2B5EF4-FFF2-40B4-BE49-F238E27FC236}">
                      <a16:creationId xmlns:a16="http://schemas.microsoft.com/office/drawing/2014/main" id="{111E84BF-EEBC-4786-B04F-95136D9863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765" name="Group 1764">
                <a:extLst>
                  <a:ext uri="{FF2B5EF4-FFF2-40B4-BE49-F238E27FC236}">
                    <a16:creationId xmlns:a16="http://schemas.microsoft.com/office/drawing/2014/main" id="{30533F05-9A23-4CB0-B333-149E17C36C0A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1811" name="Straight Connector 1810">
                  <a:extLst>
                    <a:ext uri="{FF2B5EF4-FFF2-40B4-BE49-F238E27FC236}">
                      <a16:creationId xmlns:a16="http://schemas.microsoft.com/office/drawing/2014/main" id="{3568F8A4-9BE0-4753-9FE7-DE20EA4117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12" name="Straight Connector 1811">
                  <a:extLst>
                    <a:ext uri="{FF2B5EF4-FFF2-40B4-BE49-F238E27FC236}">
                      <a16:creationId xmlns:a16="http://schemas.microsoft.com/office/drawing/2014/main" id="{33CE0969-5E2F-416A-9EFF-52E17F8E2B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13" name="Straight Connector 1812">
                  <a:extLst>
                    <a:ext uri="{FF2B5EF4-FFF2-40B4-BE49-F238E27FC236}">
                      <a16:creationId xmlns:a16="http://schemas.microsoft.com/office/drawing/2014/main" id="{99FB4D97-DBA2-484D-BAEE-59B98F5D17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14" name="Straight Connector 1813">
                  <a:extLst>
                    <a:ext uri="{FF2B5EF4-FFF2-40B4-BE49-F238E27FC236}">
                      <a16:creationId xmlns:a16="http://schemas.microsoft.com/office/drawing/2014/main" id="{CB2DDAD2-7264-4CF4-8BDC-F13AAA9A32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766" name="Group 1765">
                <a:extLst>
                  <a:ext uri="{FF2B5EF4-FFF2-40B4-BE49-F238E27FC236}">
                    <a16:creationId xmlns:a16="http://schemas.microsoft.com/office/drawing/2014/main" id="{ADEF683F-2C6B-4261-B0E8-E1590A4DC51B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807" name="Straight Connector 1806">
                  <a:extLst>
                    <a:ext uri="{FF2B5EF4-FFF2-40B4-BE49-F238E27FC236}">
                      <a16:creationId xmlns:a16="http://schemas.microsoft.com/office/drawing/2014/main" id="{47EF4E1A-B1E9-41A0-9F1A-A1AD2EFC89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8" name="Straight Connector 1807">
                  <a:extLst>
                    <a:ext uri="{FF2B5EF4-FFF2-40B4-BE49-F238E27FC236}">
                      <a16:creationId xmlns:a16="http://schemas.microsoft.com/office/drawing/2014/main" id="{EF174726-AB39-4050-BDEF-8B2217B912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9" name="Straight Connector 1808">
                  <a:extLst>
                    <a:ext uri="{FF2B5EF4-FFF2-40B4-BE49-F238E27FC236}">
                      <a16:creationId xmlns:a16="http://schemas.microsoft.com/office/drawing/2014/main" id="{3A1AD69D-7C7E-414A-BFC7-96F30BE188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10" name="Straight Connector 1809">
                  <a:extLst>
                    <a:ext uri="{FF2B5EF4-FFF2-40B4-BE49-F238E27FC236}">
                      <a16:creationId xmlns:a16="http://schemas.microsoft.com/office/drawing/2014/main" id="{0129CE47-2DB8-44EF-A356-26CF4670A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67" name="Group 1766">
                <a:extLst>
                  <a:ext uri="{FF2B5EF4-FFF2-40B4-BE49-F238E27FC236}">
                    <a16:creationId xmlns:a16="http://schemas.microsoft.com/office/drawing/2014/main" id="{451F9088-6FBA-46CB-88A4-BB61328AD240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803" name="Straight Connector 1802">
                  <a:extLst>
                    <a:ext uri="{FF2B5EF4-FFF2-40B4-BE49-F238E27FC236}">
                      <a16:creationId xmlns:a16="http://schemas.microsoft.com/office/drawing/2014/main" id="{F1C21A0F-B7E2-4F42-8E19-933A4C8E0D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4" name="Straight Connector 1803">
                  <a:extLst>
                    <a:ext uri="{FF2B5EF4-FFF2-40B4-BE49-F238E27FC236}">
                      <a16:creationId xmlns:a16="http://schemas.microsoft.com/office/drawing/2014/main" id="{ECB07CD2-EC43-45B8-B4F1-1BE5EBCC9E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5" name="Straight Connector 1804">
                  <a:extLst>
                    <a:ext uri="{FF2B5EF4-FFF2-40B4-BE49-F238E27FC236}">
                      <a16:creationId xmlns:a16="http://schemas.microsoft.com/office/drawing/2014/main" id="{A2B56963-2149-4185-9293-A7F282A8A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6" name="Straight Connector 1805">
                  <a:extLst>
                    <a:ext uri="{FF2B5EF4-FFF2-40B4-BE49-F238E27FC236}">
                      <a16:creationId xmlns:a16="http://schemas.microsoft.com/office/drawing/2014/main" id="{7278F95D-8CE2-44DC-AAE4-EB98AB36B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68" name="Group 1767">
                <a:extLst>
                  <a:ext uri="{FF2B5EF4-FFF2-40B4-BE49-F238E27FC236}">
                    <a16:creationId xmlns:a16="http://schemas.microsoft.com/office/drawing/2014/main" id="{82164622-C093-46C6-B1BC-21B2F2F179B2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799" name="Straight Connector 1798">
                  <a:extLst>
                    <a:ext uri="{FF2B5EF4-FFF2-40B4-BE49-F238E27FC236}">
                      <a16:creationId xmlns:a16="http://schemas.microsoft.com/office/drawing/2014/main" id="{24F78627-F34A-4CD4-A730-63F49FC19E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0" name="Straight Connector 1799">
                  <a:extLst>
                    <a:ext uri="{FF2B5EF4-FFF2-40B4-BE49-F238E27FC236}">
                      <a16:creationId xmlns:a16="http://schemas.microsoft.com/office/drawing/2014/main" id="{4107527E-9E9D-4EB1-89F6-46EEBDBEFE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1" name="Straight Connector 1800">
                  <a:extLst>
                    <a:ext uri="{FF2B5EF4-FFF2-40B4-BE49-F238E27FC236}">
                      <a16:creationId xmlns:a16="http://schemas.microsoft.com/office/drawing/2014/main" id="{CD658758-9B4A-4434-8C4F-375E7972D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02" name="Straight Connector 1801">
                  <a:extLst>
                    <a:ext uri="{FF2B5EF4-FFF2-40B4-BE49-F238E27FC236}">
                      <a16:creationId xmlns:a16="http://schemas.microsoft.com/office/drawing/2014/main" id="{8F7B932C-712D-40F3-B015-524533CBAE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69" name="Group 1768">
                <a:extLst>
                  <a:ext uri="{FF2B5EF4-FFF2-40B4-BE49-F238E27FC236}">
                    <a16:creationId xmlns:a16="http://schemas.microsoft.com/office/drawing/2014/main" id="{D1C1FF28-AD6B-41E2-8990-DDF4FBD5BA49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795" name="Straight Connector 1794">
                  <a:extLst>
                    <a:ext uri="{FF2B5EF4-FFF2-40B4-BE49-F238E27FC236}">
                      <a16:creationId xmlns:a16="http://schemas.microsoft.com/office/drawing/2014/main" id="{433A93F5-705D-4288-A4F7-50DD989D77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96" name="Straight Connector 1795">
                  <a:extLst>
                    <a:ext uri="{FF2B5EF4-FFF2-40B4-BE49-F238E27FC236}">
                      <a16:creationId xmlns:a16="http://schemas.microsoft.com/office/drawing/2014/main" id="{CAB001AF-1D54-49E5-B8C4-AD3FC573EC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97" name="Straight Connector 1796">
                  <a:extLst>
                    <a:ext uri="{FF2B5EF4-FFF2-40B4-BE49-F238E27FC236}">
                      <a16:creationId xmlns:a16="http://schemas.microsoft.com/office/drawing/2014/main" id="{408F9F6A-4401-4D0D-AFF6-9A265E46ED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98" name="Straight Connector 1797">
                  <a:extLst>
                    <a:ext uri="{FF2B5EF4-FFF2-40B4-BE49-F238E27FC236}">
                      <a16:creationId xmlns:a16="http://schemas.microsoft.com/office/drawing/2014/main" id="{AFFECC5C-6A5B-4D12-8613-8B87C28C7A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70" name="Group 1769">
                <a:extLst>
                  <a:ext uri="{FF2B5EF4-FFF2-40B4-BE49-F238E27FC236}">
                    <a16:creationId xmlns:a16="http://schemas.microsoft.com/office/drawing/2014/main" id="{E1318D6A-C080-4948-BC1D-F109D97F671E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791" name="Straight Connector 1790">
                  <a:extLst>
                    <a:ext uri="{FF2B5EF4-FFF2-40B4-BE49-F238E27FC236}">
                      <a16:creationId xmlns:a16="http://schemas.microsoft.com/office/drawing/2014/main" id="{79D015AC-FB8E-42A0-BC71-6A1774BDD0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92" name="Straight Connector 1791">
                  <a:extLst>
                    <a:ext uri="{FF2B5EF4-FFF2-40B4-BE49-F238E27FC236}">
                      <a16:creationId xmlns:a16="http://schemas.microsoft.com/office/drawing/2014/main" id="{05BEA9BA-C069-4B31-A4D6-A469782ABC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93" name="Straight Connector 1792">
                  <a:extLst>
                    <a:ext uri="{FF2B5EF4-FFF2-40B4-BE49-F238E27FC236}">
                      <a16:creationId xmlns:a16="http://schemas.microsoft.com/office/drawing/2014/main" id="{BB15A121-EE81-47AB-B792-53CE378B22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94" name="Straight Connector 1793">
                  <a:extLst>
                    <a:ext uri="{FF2B5EF4-FFF2-40B4-BE49-F238E27FC236}">
                      <a16:creationId xmlns:a16="http://schemas.microsoft.com/office/drawing/2014/main" id="{EA324A01-35FF-4A26-B302-30214C440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71" name="Group 1770">
                <a:extLst>
                  <a:ext uri="{FF2B5EF4-FFF2-40B4-BE49-F238E27FC236}">
                    <a16:creationId xmlns:a16="http://schemas.microsoft.com/office/drawing/2014/main" id="{08714361-BF88-4FC8-9C1C-2A3A5BA83C0E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787" name="Straight Connector 1786">
                  <a:extLst>
                    <a:ext uri="{FF2B5EF4-FFF2-40B4-BE49-F238E27FC236}">
                      <a16:creationId xmlns:a16="http://schemas.microsoft.com/office/drawing/2014/main" id="{36992A9A-E466-4452-B2AF-862F33868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88" name="Straight Connector 1787">
                  <a:extLst>
                    <a:ext uri="{FF2B5EF4-FFF2-40B4-BE49-F238E27FC236}">
                      <a16:creationId xmlns:a16="http://schemas.microsoft.com/office/drawing/2014/main" id="{2186EA94-F6FA-4B03-9811-973674B7CE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89" name="Straight Connector 1788">
                  <a:extLst>
                    <a:ext uri="{FF2B5EF4-FFF2-40B4-BE49-F238E27FC236}">
                      <a16:creationId xmlns:a16="http://schemas.microsoft.com/office/drawing/2014/main" id="{DC5FA7D8-EEB8-4C6F-B2A8-C68E84CBC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90" name="Straight Connector 1789">
                  <a:extLst>
                    <a:ext uri="{FF2B5EF4-FFF2-40B4-BE49-F238E27FC236}">
                      <a16:creationId xmlns:a16="http://schemas.microsoft.com/office/drawing/2014/main" id="{E5B4FFD5-E724-4D98-9FC2-137D6BFE18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72" name="Group 1771">
                <a:extLst>
                  <a:ext uri="{FF2B5EF4-FFF2-40B4-BE49-F238E27FC236}">
                    <a16:creationId xmlns:a16="http://schemas.microsoft.com/office/drawing/2014/main" id="{A004FCE7-7255-4EA0-8C1C-703D058E9EA9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783" name="Straight Connector 1782">
                  <a:extLst>
                    <a:ext uri="{FF2B5EF4-FFF2-40B4-BE49-F238E27FC236}">
                      <a16:creationId xmlns:a16="http://schemas.microsoft.com/office/drawing/2014/main" id="{D0BCDD82-E203-4E2C-B6BC-F6280EE9D6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84" name="Straight Connector 1783">
                  <a:extLst>
                    <a:ext uri="{FF2B5EF4-FFF2-40B4-BE49-F238E27FC236}">
                      <a16:creationId xmlns:a16="http://schemas.microsoft.com/office/drawing/2014/main" id="{06C6EEA8-A185-4C7C-8DED-AF389FB835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85" name="Straight Connector 1784">
                  <a:extLst>
                    <a:ext uri="{FF2B5EF4-FFF2-40B4-BE49-F238E27FC236}">
                      <a16:creationId xmlns:a16="http://schemas.microsoft.com/office/drawing/2014/main" id="{EF2906D7-B102-4062-910B-A00C2F5EF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86" name="Straight Connector 1785">
                  <a:extLst>
                    <a:ext uri="{FF2B5EF4-FFF2-40B4-BE49-F238E27FC236}">
                      <a16:creationId xmlns:a16="http://schemas.microsoft.com/office/drawing/2014/main" id="{EF5ED26C-C558-4E42-AFD9-EA39A6833B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773" name="Group 1772">
                <a:extLst>
                  <a:ext uri="{FF2B5EF4-FFF2-40B4-BE49-F238E27FC236}">
                    <a16:creationId xmlns:a16="http://schemas.microsoft.com/office/drawing/2014/main" id="{E0FB4E95-705F-4255-9700-EB373045DAF6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1779" name="Straight Connector 1778">
                  <a:extLst>
                    <a:ext uri="{FF2B5EF4-FFF2-40B4-BE49-F238E27FC236}">
                      <a16:creationId xmlns:a16="http://schemas.microsoft.com/office/drawing/2014/main" id="{A3F547B3-DBC9-441B-B070-4B793698CC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80" name="Straight Connector 1779">
                  <a:extLst>
                    <a:ext uri="{FF2B5EF4-FFF2-40B4-BE49-F238E27FC236}">
                      <a16:creationId xmlns:a16="http://schemas.microsoft.com/office/drawing/2014/main" id="{13BAD769-7419-4F4A-AB21-E57F95DAD8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81" name="Straight Connector 1780">
                  <a:extLst>
                    <a:ext uri="{FF2B5EF4-FFF2-40B4-BE49-F238E27FC236}">
                      <a16:creationId xmlns:a16="http://schemas.microsoft.com/office/drawing/2014/main" id="{683783F7-4B9A-469D-A8D2-58086E45C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82" name="Straight Connector 1781">
                  <a:extLst>
                    <a:ext uri="{FF2B5EF4-FFF2-40B4-BE49-F238E27FC236}">
                      <a16:creationId xmlns:a16="http://schemas.microsoft.com/office/drawing/2014/main" id="{BB7B986D-CEFE-4F91-91ED-F0EADA3532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774" name="Group 1773">
                <a:extLst>
                  <a:ext uri="{FF2B5EF4-FFF2-40B4-BE49-F238E27FC236}">
                    <a16:creationId xmlns:a16="http://schemas.microsoft.com/office/drawing/2014/main" id="{8BEEC017-E70F-495D-9C28-8E4AE4200CF4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1775" name="Straight Connector 1774">
                  <a:extLst>
                    <a:ext uri="{FF2B5EF4-FFF2-40B4-BE49-F238E27FC236}">
                      <a16:creationId xmlns:a16="http://schemas.microsoft.com/office/drawing/2014/main" id="{94F46CC3-C7C7-4D0A-B0FD-79121BC53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76" name="Straight Connector 1775">
                  <a:extLst>
                    <a:ext uri="{FF2B5EF4-FFF2-40B4-BE49-F238E27FC236}">
                      <a16:creationId xmlns:a16="http://schemas.microsoft.com/office/drawing/2014/main" id="{5A381D92-AB45-4D88-A6B4-1C445F3CF2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77" name="Straight Connector 1776">
                  <a:extLst>
                    <a:ext uri="{FF2B5EF4-FFF2-40B4-BE49-F238E27FC236}">
                      <a16:creationId xmlns:a16="http://schemas.microsoft.com/office/drawing/2014/main" id="{4072D66C-11EB-4D68-B72C-685BCA08CB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778" name="Straight Connector 1777">
                  <a:extLst>
                    <a:ext uri="{FF2B5EF4-FFF2-40B4-BE49-F238E27FC236}">
                      <a16:creationId xmlns:a16="http://schemas.microsoft.com/office/drawing/2014/main" id="{70712167-1DF7-485B-A98B-AD2B769169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1756" name="Rectangle: Rounded Corners 1755">
              <a:extLst>
                <a:ext uri="{FF2B5EF4-FFF2-40B4-BE49-F238E27FC236}">
                  <a16:creationId xmlns:a16="http://schemas.microsoft.com/office/drawing/2014/main" id="{2B30DFC0-DAA8-40DB-B5B9-20BD703A0426}"/>
                </a:ext>
              </a:extLst>
            </p:cNvPr>
            <p:cNvSpPr/>
            <p:nvPr/>
          </p:nvSpPr>
          <p:spPr>
            <a:xfrm>
              <a:off x="5717507" y="5428759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7" name="TextBox 1756">
              <a:extLst>
                <a:ext uri="{FF2B5EF4-FFF2-40B4-BE49-F238E27FC236}">
                  <a16:creationId xmlns:a16="http://schemas.microsoft.com/office/drawing/2014/main" id="{E5AE5BEA-38EF-4075-9644-3F50B59F8F00}"/>
                </a:ext>
              </a:extLst>
            </p:cNvPr>
            <p:cNvSpPr txBox="1"/>
            <p:nvPr/>
          </p:nvSpPr>
          <p:spPr>
            <a:xfrm>
              <a:off x="5676258" y="5432497"/>
              <a:ext cx="433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y,3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BDEB62-9A21-4FC5-BA35-7EFFE7510286}"/>
              </a:ext>
            </a:extLst>
          </p:cNvPr>
          <p:cNvGrpSpPr/>
          <p:nvPr/>
        </p:nvGrpSpPr>
        <p:grpSpPr>
          <a:xfrm>
            <a:off x="6904285" y="5346289"/>
            <a:ext cx="527896" cy="518844"/>
            <a:chOff x="6904285" y="5346289"/>
            <a:chExt cx="527896" cy="518844"/>
          </a:xfrm>
        </p:grpSpPr>
        <p:grpSp>
          <p:nvGrpSpPr>
            <p:cNvPr id="1824" name="Group 1823">
              <a:extLst>
                <a:ext uri="{FF2B5EF4-FFF2-40B4-BE49-F238E27FC236}">
                  <a16:creationId xmlns:a16="http://schemas.microsoft.com/office/drawing/2014/main" id="{D087E86E-8A48-4B23-9FEE-122FFC9D4762}"/>
                </a:ext>
              </a:extLst>
            </p:cNvPr>
            <p:cNvGrpSpPr/>
            <p:nvPr/>
          </p:nvGrpSpPr>
          <p:grpSpPr>
            <a:xfrm>
              <a:off x="6904285" y="5346289"/>
              <a:ext cx="527896" cy="518844"/>
              <a:chOff x="1784361" y="2977041"/>
              <a:chExt cx="815962" cy="748517"/>
            </a:xfrm>
          </p:grpSpPr>
          <p:sp>
            <p:nvSpPr>
              <p:cNvPr id="1828" name="Rectangle 1827">
                <a:extLst>
                  <a:ext uri="{FF2B5EF4-FFF2-40B4-BE49-F238E27FC236}">
                    <a16:creationId xmlns:a16="http://schemas.microsoft.com/office/drawing/2014/main" id="{4C5391EA-802E-449B-ABFA-217677E80335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9" name="Rectangle 1828">
                <a:extLst>
                  <a:ext uri="{FF2B5EF4-FFF2-40B4-BE49-F238E27FC236}">
                    <a16:creationId xmlns:a16="http://schemas.microsoft.com/office/drawing/2014/main" id="{4A006204-32BB-4D62-90C1-7833094DF4FF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0" name="Rectangle 1829">
                <a:extLst>
                  <a:ext uri="{FF2B5EF4-FFF2-40B4-BE49-F238E27FC236}">
                    <a16:creationId xmlns:a16="http://schemas.microsoft.com/office/drawing/2014/main" id="{B57281F0-19EC-49F7-A523-31A73498D7EA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1" name="Rectangle 1830">
                <a:extLst>
                  <a:ext uri="{FF2B5EF4-FFF2-40B4-BE49-F238E27FC236}">
                    <a16:creationId xmlns:a16="http://schemas.microsoft.com/office/drawing/2014/main" id="{C763AA1E-6DA4-4221-A610-6E32843B36EC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2" name="Rectangle 1831">
                <a:extLst>
                  <a:ext uri="{FF2B5EF4-FFF2-40B4-BE49-F238E27FC236}">
                    <a16:creationId xmlns:a16="http://schemas.microsoft.com/office/drawing/2014/main" id="{AABF2ECD-FAA0-42F5-874D-F7ABE0D66667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33" name="Group 1832">
                <a:extLst>
                  <a:ext uri="{FF2B5EF4-FFF2-40B4-BE49-F238E27FC236}">
                    <a16:creationId xmlns:a16="http://schemas.microsoft.com/office/drawing/2014/main" id="{030AFD13-2F91-4769-A452-7312910A4B80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889" name="Straight Connector 1888">
                  <a:extLst>
                    <a:ext uri="{FF2B5EF4-FFF2-40B4-BE49-F238E27FC236}">
                      <a16:creationId xmlns:a16="http://schemas.microsoft.com/office/drawing/2014/main" id="{8B8AB31E-3CF2-450D-AE0D-D35D19FB00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90" name="Straight Connector 1889">
                  <a:extLst>
                    <a:ext uri="{FF2B5EF4-FFF2-40B4-BE49-F238E27FC236}">
                      <a16:creationId xmlns:a16="http://schemas.microsoft.com/office/drawing/2014/main" id="{470034B5-F312-42E9-B606-2C3257921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91" name="Straight Connector 1890">
                  <a:extLst>
                    <a:ext uri="{FF2B5EF4-FFF2-40B4-BE49-F238E27FC236}">
                      <a16:creationId xmlns:a16="http://schemas.microsoft.com/office/drawing/2014/main" id="{9DAC4775-7D3E-4A55-907F-6533C476BA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92" name="Straight Connector 1891">
                  <a:extLst>
                    <a:ext uri="{FF2B5EF4-FFF2-40B4-BE49-F238E27FC236}">
                      <a16:creationId xmlns:a16="http://schemas.microsoft.com/office/drawing/2014/main" id="{CE63CBEE-5226-40E7-8F06-60601566D6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834" name="Group 1833">
                <a:extLst>
                  <a:ext uri="{FF2B5EF4-FFF2-40B4-BE49-F238E27FC236}">
                    <a16:creationId xmlns:a16="http://schemas.microsoft.com/office/drawing/2014/main" id="{32B4DBCF-7E4B-4B56-83D5-B2018510E593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1885" name="Straight Connector 1884">
                  <a:extLst>
                    <a:ext uri="{FF2B5EF4-FFF2-40B4-BE49-F238E27FC236}">
                      <a16:creationId xmlns:a16="http://schemas.microsoft.com/office/drawing/2014/main" id="{2CA920AA-5896-4158-8A15-C712F7D7AA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86" name="Straight Connector 1885">
                  <a:extLst>
                    <a:ext uri="{FF2B5EF4-FFF2-40B4-BE49-F238E27FC236}">
                      <a16:creationId xmlns:a16="http://schemas.microsoft.com/office/drawing/2014/main" id="{115F1D9D-9043-4F11-A25B-49F469C896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87" name="Straight Connector 1886">
                  <a:extLst>
                    <a:ext uri="{FF2B5EF4-FFF2-40B4-BE49-F238E27FC236}">
                      <a16:creationId xmlns:a16="http://schemas.microsoft.com/office/drawing/2014/main" id="{4368A910-DD97-40E1-9FD7-9D957F7D9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88" name="Straight Connector 1887">
                  <a:extLst>
                    <a:ext uri="{FF2B5EF4-FFF2-40B4-BE49-F238E27FC236}">
                      <a16:creationId xmlns:a16="http://schemas.microsoft.com/office/drawing/2014/main" id="{40C1A1E4-30D8-4B1C-95A5-F3BB9FBA1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835" name="Group 1834">
                <a:extLst>
                  <a:ext uri="{FF2B5EF4-FFF2-40B4-BE49-F238E27FC236}">
                    <a16:creationId xmlns:a16="http://schemas.microsoft.com/office/drawing/2014/main" id="{CFE9E339-4FDE-495B-87ED-109765F346E1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1881" name="Straight Connector 1880">
                  <a:extLst>
                    <a:ext uri="{FF2B5EF4-FFF2-40B4-BE49-F238E27FC236}">
                      <a16:creationId xmlns:a16="http://schemas.microsoft.com/office/drawing/2014/main" id="{2D26B469-C377-4C56-BF5C-703794D748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82" name="Straight Connector 1881">
                  <a:extLst>
                    <a:ext uri="{FF2B5EF4-FFF2-40B4-BE49-F238E27FC236}">
                      <a16:creationId xmlns:a16="http://schemas.microsoft.com/office/drawing/2014/main" id="{107E4EA5-CD02-41CB-AE6D-69AD4F6D67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83" name="Straight Connector 1882">
                  <a:extLst>
                    <a:ext uri="{FF2B5EF4-FFF2-40B4-BE49-F238E27FC236}">
                      <a16:creationId xmlns:a16="http://schemas.microsoft.com/office/drawing/2014/main" id="{175F7EE7-046A-4559-A99C-D1B134C4AA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84" name="Straight Connector 1883">
                  <a:extLst>
                    <a:ext uri="{FF2B5EF4-FFF2-40B4-BE49-F238E27FC236}">
                      <a16:creationId xmlns:a16="http://schemas.microsoft.com/office/drawing/2014/main" id="{9F3CF51B-3CA4-4C8A-BC1D-F45DC8CDB9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836" name="Group 1835">
                <a:extLst>
                  <a:ext uri="{FF2B5EF4-FFF2-40B4-BE49-F238E27FC236}">
                    <a16:creationId xmlns:a16="http://schemas.microsoft.com/office/drawing/2014/main" id="{061B75CE-2167-4C03-AAEB-6B4F555973AC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877" name="Straight Connector 1876">
                  <a:extLst>
                    <a:ext uri="{FF2B5EF4-FFF2-40B4-BE49-F238E27FC236}">
                      <a16:creationId xmlns:a16="http://schemas.microsoft.com/office/drawing/2014/main" id="{7526C3DC-64AC-4B7B-9CAC-234DFF3D75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78" name="Straight Connector 1877">
                  <a:extLst>
                    <a:ext uri="{FF2B5EF4-FFF2-40B4-BE49-F238E27FC236}">
                      <a16:creationId xmlns:a16="http://schemas.microsoft.com/office/drawing/2014/main" id="{A21AE843-951B-45C8-A56C-22B9703ED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79" name="Straight Connector 1878">
                  <a:extLst>
                    <a:ext uri="{FF2B5EF4-FFF2-40B4-BE49-F238E27FC236}">
                      <a16:creationId xmlns:a16="http://schemas.microsoft.com/office/drawing/2014/main" id="{6BBD3548-D609-4DC7-9993-99A0ED0805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80" name="Straight Connector 1879">
                  <a:extLst>
                    <a:ext uri="{FF2B5EF4-FFF2-40B4-BE49-F238E27FC236}">
                      <a16:creationId xmlns:a16="http://schemas.microsoft.com/office/drawing/2014/main" id="{C74DBF38-7E13-4C90-8130-3193486735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837" name="Group 1836">
                <a:extLst>
                  <a:ext uri="{FF2B5EF4-FFF2-40B4-BE49-F238E27FC236}">
                    <a16:creationId xmlns:a16="http://schemas.microsoft.com/office/drawing/2014/main" id="{B73F91A8-E11D-4675-A325-595F667FE4C4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873" name="Straight Connector 1872">
                  <a:extLst>
                    <a:ext uri="{FF2B5EF4-FFF2-40B4-BE49-F238E27FC236}">
                      <a16:creationId xmlns:a16="http://schemas.microsoft.com/office/drawing/2014/main" id="{8A6D0C2A-1CB5-4A17-BC7D-4579FFE667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74" name="Straight Connector 1873">
                  <a:extLst>
                    <a:ext uri="{FF2B5EF4-FFF2-40B4-BE49-F238E27FC236}">
                      <a16:creationId xmlns:a16="http://schemas.microsoft.com/office/drawing/2014/main" id="{4B97FB45-8A43-4A4A-A45E-FAE0325C69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75" name="Straight Connector 1874">
                  <a:extLst>
                    <a:ext uri="{FF2B5EF4-FFF2-40B4-BE49-F238E27FC236}">
                      <a16:creationId xmlns:a16="http://schemas.microsoft.com/office/drawing/2014/main" id="{EDF49C06-1DB5-4166-91DF-DEEA49CDD3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76" name="Straight Connector 1875">
                  <a:extLst>
                    <a:ext uri="{FF2B5EF4-FFF2-40B4-BE49-F238E27FC236}">
                      <a16:creationId xmlns:a16="http://schemas.microsoft.com/office/drawing/2014/main" id="{98312679-3750-41BD-93AB-18CBE69632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838" name="Group 1837">
                <a:extLst>
                  <a:ext uri="{FF2B5EF4-FFF2-40B4-BE49-F238E27FC236}">
                    <a16:creationId xmlns:a16="http://schemas.microsoft.com/office/drawing/2014/main" id="{A477552D-BF6D-4852-A879-384B9FFB8EF7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1869" name="Straight Connector 1868">
                  <a:extLst>
                    <a:ext uri="{FF2B5EF4-FFF2-40B4-BE49-F238E27FC236}">
                      <a16:creationId xmlns:a16="http://schemas.microsoft.com/office/drawing/2014/main" id="{EEC2DC71-D661-4D99-BB93-008B7AE3BB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70" name="Straight Connector 1869">
                  <a:extLst>
                    <a:ext uri="{FF2B5EF4-FFF2-40B4-BE49-F238E27FC236}">
                      <a16:creationId xmlns:a16="http://schemas.microsoft.com/office/drawing/2014/main" id="{E691FFA8-6952-4C55-85BA-851C04DE1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71" name="Straight Connector 1870">
                  <a:extLst>
                    <a:ext uri="{FF2B5EF4-FFF2-40B4-BE49-F238E27FC236}">
                      <a16:creationId xmlns:a16="http://schemas.microsoft.com/office/drawing/2014/main" id="{18C806C8-2859-489A-9113-A358025233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72" name="Straight Connector 1871">
                  <a:extLst>
                    <a:ext uri="{FF2B5EF4-FFF2-40B4-BE49-F238E27FC236}">
                      <a16:creationId xmlns:a16="http://schemas.microsoft.com/office/drawing/2014/main" id="{D537B4F6-690B-4675-9413-D6FFB42BA9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839" name="Group 1838">
                <a:extLst>
                  <a:ext uri="{FF2B5EF4-FFF2-40B4-BE49-F238E27FC236}">
                    <a16:creationId xmlns:a16="http://schemas.microsoft.com/office/drawing/2014/main" id="{A3DD7447-AA5B-4FEB-809B-337691E2A590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865" name="Straight Connector 1864">
                  <a:extLst>
                    <a:ext uri="{FF2B5EF4-FFF2-40B4-BE49-F238E27FC236}">
                      <a16:creationId xmlns:a16="http://schemas.microsoft.com/office/drawing/2014/main" id="{C5FE33DC-95D8-40CA-BA76-A9BA7A5ED6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66" name="Straight Connector 1865">
                  <a:extLst>
                    <a:ext uri="{FF2B5EF4-FFF2-40B4-BE49-F238E27FC236}">
                      <a16:creationId xmlns:a16="http://schemas.microsoft.com/office/drawing/2014/main" id="{6D1B1C6B-4848-428B-A751-32EA2315FB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67" name="Straight Connector 1866">
                  <a:extLst>
                    <a:ext uri="{FF2B5EF4-FFF2-40B4-BE49-F238E27FC236}">
                      <a16:creationId xmlns:a16="http://schemas.microsoft.com/office/drawing/2014/main" id="{920A4E2B-A447-4DDA-AB14-5B0C468EF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68" name="Straight Connector 1867">
                  <a:extLst>
                    <a:ext uri="{FF2B5EF4-FFF2-40B4-BE49-F238E27FC236}">
                      <a16:creationId xmlns:a16="http://schemas.microsoft.com/office/drawing/2014/main" id="{526E4EE7-1B98-48F9-AAF0-74EE087242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840" name="Group 1839">
                <a:extLst>
                  <a:ext uri="{FF2B5EF4-FFF2-40B4-BE49-F238E27FC236}">
                    <a16:creationId xmlns:a16="http://schemas.microsoft.com/office/drawing/2014/main" id="{7527D41C-1376-4C7D-9C69-84BEFCDB875B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861" name="Straight Connector 1860">
                  <a:extLst>
                    <a:ext uri="{FF2B5EF4-FFF2-40B4-BE49-F238E27FC236}">
                      <a16:creationId xmlns:a16="http://schemas.microsoft.com/office/drawing/2014/main" id="{69A0EF32-F7F6-4574-97C7-D5222C08E2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62" name="Straight Connector 1861">
                  <a:extLst>
                    <a:ext uri="{FF2B5EF4-FFF2-40B4-BE49-F238E27FC236}">
                      <a16:creationId xmlns:a16="http://schemas.microsoft.com/office/drawing/2014/main" id="{E75240E1-9CB8-42DF-A7E2-84C033CBD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63" name="Straight Connector 1862">
                  <a:extLst>
                    <a:ext uri="{FF2B5EF4-FFF2-40B4-BE49-F238E27FC236}">
                      <a16:creationId xmlns:a16="http://schemas.microsoft.com/office/drawing/2014/main" id="{C3BC1214-D06B-4350-AEB4-A1073196F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64" name="Straight Connector 1863">
                  <a:extLst>
                    <a:ext uri="{FF2B5EF4-FFF2-40B4-BE49-F238E27FC236}">
                      <a16:creationId xmlns:a16="http://schemas.microsoft.com/office/drawing/2014/main" id="{B88B9B94-979B-4474-AD11-2F0BFD911A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841" name="Group 1840">
                <a:extLst>
                  <a:ext uri="{FF2B5EF4-FFF2-40B4-BE49-F238E27FC236}">
                    <a16:creationId xmlns:a16="http://schemas.microsoft.com/office/drawing/2014/main" id="{475C9528-781C-49F3-B351-024A58D1FBC8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857" name="Straight Connector 1856">
                  <a:extLst>
                    <a:ext uri="{FF2B5EF4-FFF2-40B4-BE49-F238E27FC236}">
                      <a16:creationId xmlns:a16="http://schemas.microsoft.com/office/drawing/2014/main" id="{82B8E079-B335-46A5-A750-32563F32E7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58" name="Straight Connector 1857">
                  <a:extLst>
                    <a:ext uri="{FF2B5EF4-FFF2-40B4-BE49-F238E27FC236}">
                      <a16:creationId xmlns:a16="http://schemas.microsoft.com/office/drawing/2014/main" id="{AC919A6B-EA7E-4643-A822-7B23E17605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59" name="Straight Connector 1858">
                  <a:extLst>
                    <a:ext uri="{FF2B5EF4-FFF2-40B4-BE49-F238E27FC236}">
                      <a16:creationId xmlns:a16="http://schemas.microsoft.com/office/drawing/2014/main" id="{4C42D38C-082C-442A-B13F-A3D663CE65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60" name="Straight Connector 1859">
                  <a:extLst>
                    <a:ext uri="{FF2B5EF4-FFF2-40B4-BE49-F238E27FC236}">
                      <a16:creationId xmlns:a16="http://schemas.microsoft.com/office/drawing/2014/main" id="{1DE848B4-5FF4-489F-97B8-1687AE0E89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842" name="Group 1841">
                <a:extLst>
                  <a:ext uri="{FF2B5EF4-FFF2-40B4-BE49-F238E27FC236}">
                    <a16:creationId xmlns:a16="http://schemas.microsoft.com/office/drawing/2014/main" id="{FE1CEC8D-2084-4B30-9CA7-B0BDA0659490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853" name="Straight Connector 1852">
                  <a:extLst>
                    <a:ext uri="{FF2B5EF4-FFF2-40B4-BE49-F238E27FC236}">
                      <a16:creationId xmlns:a16="http://schemas.microsoft.com/office/drawing/2014/main" id="{353EE3E4-2BEE-4A24-929C-2415EC07B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54" name="Straight Connector 1853">
                  <a:extLst>
                    <a:ext uri="{FF2B5EF4-FFF2-40B4-BE49-F238E27FC236}">
                      <a16:creationId xmlns:a16="http://schemas.microsoft.com/office/drawing/2014/main" id="{A83BE6CB-54D4-45AD-95F8-7A800BBFC2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55" name="Straight Connector 1854">
                  <a:extLst>
                    <a:ext uri="{FF2B5EF4-FFF2-40B4-BE49-F238E27FC236}">
                      <a16:creationId xmlns:a16="http://schemas.microsoft.com/office/drawing/2014/main" id="{F6FEC7B7-0F94-4EC4-9364-270E20AEBF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56" name="Straight Connector 1855">
                  <a:extLst>
                    <a:ext uri="{FF2B5EF4-FFF2-40B4-BE49-F238E27FC236}">
                      <a16:creationId xmlns:a16="http://schemas.microsoft.com/office/drawing/2014/main" id="{4970DF6F-DB3E-454B-9E49-3C5A05E116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843" name="Group 1842">
                <a:extLst>
                  <a:ext uri="{FF2B5EF4-FFF2-40B4-BE49-F238E27FC236}">
                    <a16:creationId xmlns:a16="http://schemas.microsoft.com/office/drawing/2014/main" id="{0298B7D2-3729-423E-9E2E-F7C7F3B0D71B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1849" name="Straight Connector 1848">
                  <a:extLst>
                    <a:ext uri="{FF2B5EF4-FFF2-40B4-BE49-F238E27FC236}">
                      <a16:creationId xmlns:a16="http://schemas.microsoft.com/office/drawing/2014/main" id="{A57F1188-1455-45E5-A8CE-F85BBB1BC9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50" name="Straight Connector 1849">
                  <a:extLst>
                    <a:ext uri="{FF2B5EF4-FFF2-40B4-BE49-F238E27FC236}">
                      <a16:creationId xmlns:a16="http://schemas.microsoft.com/office/drawing/2014/main" id="{3CB4C349-F34F-4C1C-AAD4-23F50DFE87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51" name="Straight Connector 1850">
                  <a:extLst>
                    <a:ext uri="{FF2B5EF4-FFF2-40B4-BE49-F238E27FC236}">
                      <a16:creationId xmlns:a16="http://schemas.microsoft.com/office/drawing/2014/main" id="{CFD29EB0-0440-4C7E-B50A-1216D3A8A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52" name="Straight Connector 1851">
                  <a:extLst>
                    <a:ext uri="{FF2B5EF4-FFF2-40B4-BE49-F238E27FC236}">
                      <a16:creationId xmlns:a16="http://schemas.microsoft.com/office/drawing/2014/main" id="{0F912127-8FA8-467D-AB19-C1131ECEB8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844" name="Group 1843">
                <a:extLst>
                  <a:ext uri="{FF2B5EF4-FFF2-40B4-BE49-F238E27FC236}">
                    <a16:creationId xmlns:a16="http://schemas.microsoft.com/office/drawing/2014/main" id="{97482531-EC96-4695-A5A7-ABB59301E08B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1845" name="Straight Connector 1844">
                  <a:extLst>
                    <a:ext uri="{FF2B5EF4-FFF2-40B4-BE49-F238E27FC236}">
                      <a16:creationId xmlns:a16="http://schemas.microsoft.com/office/drawing/2014/main" id="{9B3C0221-0F08-4F08-AB46-D58EB98EE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46" name="Straight Connector 1845">
                  <a:extLst>
                    <a:ext uri="{FF2B5EF4-FFF2-40B4-BE49-F238E27FC236}">
                      <a16:creationId xmlns:a16="http://schemas.microsoft.com/office/drawing/2014/main" id="{05AC6AA4-17CA-4011-8858-710D2084CF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47" name="Straight Connector 1846">
                  <a:extLst>
                    <a:ext uri="{FF2B5EF4-FFF2-40B4-BE49-F238E27FC236}">
                      <a16:creationId xmlns:a16="http://schemas.microsoft.com/office/drawing/2014/main" id="{1BBCB708-843D-474D-81F7-8889BD2889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848" name="Straight Connector 1847">
                  <a:extLst>
                    <a:ext uri="{FF2B5EF4-FFF2-40B4-BE49-F238E27FC236}">
                      <a16:creationId xmlns:a16="http://schemas.microsoft.com/office/drawing/2014/main" id="{2274D9DC-BDDB-4B27-AFAF-8BF6A0DF9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1826" name="Rectangle: Rounded Corners 1825">
              <a:extLst>
                <a:ext uri="{FF2B5EF4-FFF2-40B4-BE49-F238E27FC236}">
                  <a16:creationId xmlns:a16="http://schemas.microsoft.com/office/drawing/2014/main" id="{CB503952-C5B3-430C-9713-9F9835376284}"/>
                </a:ext>
              </a:extLst>
            </p:cNvPr>
            <p:cNvSpPr/>
            <p:nvPr/>
          </p:nvSpPr>
          <p:spPr>
            <a:xfrm>
              <a:off x="6974732" y="5428759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7" name="TextBox 1826">
              <a:extLst>
                <a:ext uri="{FF2B5EF4-FFF2-40B4-BE49-F238E27FC236}">
                  <a16:creationId xmlns:a16="http://schemas.microsoft.com/office/drawing/2014/main" id="{087B2F14-1056-42F3-B8E2-A41C4DD1B425}"/>
                </a:ext>
              </a:extLst>
            </p:cNvPr>
            <p:cNvSpPr txBox="1"/>
            <p:nvPr/>
          </p:nvSpPr>
          <p:spPr>
            <a:xfrm>
              <a:off x="6933483" y="5432497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y,x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93" name="Rectangle 1892">
            <a:extLst>
              <a:ext uri="{FF2B5EF4-FFF2-40B4-BE49-F238E27FC236}">
                <a16:creationId xmlns:a16="http://schemas.microsoft.com/office/drawing/2014/main" id="{7CA30603-F972-4F09-9ECF-910A1F72917C}"/>
              </a:ext>
            </a:extLst>
          </p:cNvPr>
          <p:cNvSpPr/>
          <p:nvPr/>
        </p:nvSpPr>
        <p:spPr>
          <a:xfrm>
            <a:off x="1160979" y="4344627"/>
            <a:ext cx="1491440" cy="1433095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4" name="Rectangle 1893">
            <a:extLst>
              <a:ext uri="{FF2B5EF4-FFF2-40B4-BE49-F238E27FC236}">
                <a16:creationId xmlns:a16="http://schemas.microsoft.com/office/drawing/2014/main" id="{7D596A19-4E60-4637-B2A1-98E91AE6B3B8}"/>
              </a:ext>
            </a:extLst>
          </p:cNvPr>
          <p:cNvSpPr/>
          <p:nvPr/>
        </p:nvSpPr>
        <p:spPr>
          <a:xfrm>
            <a:off x="1243338" y="4408841"/>
            <a:ext cx="559657" cy="559657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5" name="Rectangle 1894">
            <a:extLst>
              <a:ext uri="{FF2B5EF4-FFF2-40B4-BE49-F238E27FC236}">
                <a16:creationId xmlns:a16="http://schemas.microsoft.com/office/drawing/2014/main" id="{80E7220B-6282-4DD3-A922-B511F2E95632}"/>
              </a:ext>
            </a:extLst>
          </p:cNvPr>
          <p:cNvSpPr/>
          <p:nvPr/>
        </p:nvSpPr>
        <p:spPr>
          <a:xfrm>
            <a:off x="2009527" y="4408841"/>
            <a:ext cx="559657" cy="559657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6" name="Rectangle 1895">
            <a:extLst>
              <a:ext uri="{FF2B5EF4-FFF2-40B4-BE49-F238E27FC236}">
                <a16:creationId xmlns:a16="http://schemas.microsoft.com/office/drawing/2014/main" id="{7FAEE0FB-1D01-4203-8529-72971A827F62}"/>
              </a:ext>
            </a:extLst>
          </p:cNvPr>
          <p:cNvSpPr/>
          <p:nvPr/>
        </p:nvSpPr>
        <p:spPr>
          <a:xfrm>
            <a:off x="1244467" y="5166710"/>
            <a:ext cx="559657" cy="559657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7" name="Rectangle 1896">
            <a:extLst>
              <a:ext uri="{FF2B5EF4-FFF2-40B4-BE49-F238E27FC236}">
                <a16:creationId xmlns:a16="http://schemas.microsoft.com/office/drawing/2014/main" id="{AE04C744-D602-4303-A022-86CC9E5325F4}"/>
              </a:ext>
            </a:extLst>
          </p:cNvPr>
          <p:cNvSpPr/>
          <p:nvPr/>
        </p:nvSpPr>
        <p:spPr>
          <a:xfrm>
            <a:off x="2009621" y="5166710"/>
            <a:ext cx="559657" cy="559657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98" name="Group 1897">
            <a:extLst>
              <a:ext uri="{FF2B5EF4-FFF2-40B4-BE49-F238E27FC236}">
                <a16:creationId xmlns:a16="http://schemas.microsoft.com/office/drawing/2014/main" id="{71859A4D-4314-424A-A9D9-C21EC30A307E}"/>
              </a:ext>
            </a:extLst>
          </p:cNvPr>
          <p:cNvGrpSpPr/>
          <p:nvPr/>
        </p:nvGrpSpPr>
        <p:grpSpPr>
          <a:xfrm>
            <a:off x="1335682" y="5611710"/>
            <a:ext cx="341170" cy="209674"/>
            <a:chOff x="1033374" y="2699909"/>
            <a:chExt cx="167227" cy="102773"/>
          </a:xfrm>
        </p:grpSpPr>
        <p:cxnSp>
          <p:nvCxnSpPr>
            <p:cNvPr id="1899" name="Straight Connector 1898">
              <a:extLst>
                <a:ext uri="{FF2B5EF4-FFF2-40B4-BE49-F238E27FC236}">
                  <a16:creationId xmlns:a16="http://schemas.microsoft.com/office/drawing/2014/main" id="{99D41D7A-DA15-47C8-A3FC-69BCA98029D4}"/>
                </a:ext>
              </a:extLst>
            </p:cNvPr>
            <p:cNvCxnSpPr>
              <a:cxnSpLocks/>
            </p:cNvCxnSpPr>
            <p:nvPr/>
          </p:nvCxnSpPr>
          <p:spPr>
            <a:xfrm>
              <a:off x="1033374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900" name="Straight Connector 1899">
              <a:extLst>
                <a:ext uri="{FF2B5EF4-FFF2-40B4-BE49-F238E27FC236}">
                  <a16:creationId xmlns:a16="http://schemas.microsoft.com/office/drawing/2014/main" id="{87FD611E-9839-4F06-B968-099ADB13C30D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1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901" name="Straight Connector 1900">
              <a:extLst>
                <a:ext uri="{FF2B5EF4-FFF2-40B4-BE49-F238E27FC236}">
                  <a16:creationId xmlns:a16="http://schemas.microsoft.com/office/drawing/2014/main" id="{29900829-A4CD-4931-8FE1-12A9C9E4BECA}"/>
                </a:ext>
              </a:extLst>
            </p:cNvPr>
            <p:cNvCxnSpPr>
              <a:cxnSpLocks/>
            </p:cNvCxnSpPr>
            <p:nvPr/>
          </p:nvCxnSpPr>
          <p:spPr>
            <a:xfrm>
              <a:off x="1089116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902" name="Straight Connector 1901">
              <a:extLst>
                <a:ext uri="{FF2B5EF4-FFF2-40B4-BE49-F238E27FC236}">
                  <a16:creationId xmlns:a16="http://schemas.microsoft.com/office/drawing/2014/main" id="{F58D7BD3-D8DA-4870-9893-8D1E20CB75B1}"/>
                </a:ext>
              </a:extLst>
            </p:cNvPr>
            <p:cNvCxnSpPr>
              <a:cxnSpLocks/>
            </p:cNvCxnSpPr>
            <p:nvPr/>
          </p:nvCxnSpPr>
          <p:spPr>
            <a:xfrm>
              <a:off x="1144858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903" name="Group 1902">
            <a:extLst>
              <a:ext uri="{FF2B5EF4-FFF2-40B4-BE49-F238E27FC236}">
                <a16:creationId xmlns:a16="http://schemas.microsoft.com/office/drawing/2014/main" id="{3F3A58CD-9135-4617-AFC0-F3A97460E6A6}"/>
              </a:ext>
            </a:extLst>
          </p:cNvPr>
          <p:cNvGrpSpPr/>
          <p:nvPr/>
        </p:nvGrpSpPr>
        <p:grpSpPr>
          <a:xfrm>
            <a:off x="1351177" y="4917885"/>
            <a:ext cx="341170" cy="301091"/>
            <a:chOff x="1040969" y="2404634"/>
            <a:chExt cx="167227" cy="102773"/>
          </a:xfrm>
        </p:grpSpPr>
        <p:cxnSp>
          <p:nvCxnSpPr>
            <p:cNvPr id="1904" name="Straight Connector 1903">
              <a:extLst>
                <a:ext uri="{FF2B5EF4-FFF2-40B4-BE49-F238E27FC236}">
                  <a16:creationId xmlns:a16="http://schemas.microsoft.com/office/drawing/2014/main" id="{36B64EA2-B51C-4E87-A571-A406E6EC7E3C}"/>
                </a:ext>
              </a:extLst>
            </p:cNvPr>
            <p:cNvCxnSpPr>
              <a:cxnSpLocks/>
            </p:cNvCxnSpPr>
            <p:nvPr/>
          </p:nvCxnSpPr>
          <p:spPr>
            <a:xfrm>
              <a:off x="1040969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ysDash"/>
              <a:miter lim="800000"/>
            </a:ln>
            <a:effectLst/>
          </p:spPr>
        </p:cxnSp>
        <p:cxnSp>
          <p:nvCxnSpPr>
            <p:cNvPr id="1905" name="Straight Connector 1904">
              <a:extLst>
                <a:ext uri="{FF2B5EF4-FFF2-40B4-BE49-F238E27FC236}">
                  <a16:creationId xmlns:a16="http://schemas.microsoft.com/office/drawing/2014/main" id="{109B3CA7-F2B1-49F3-AD37-82B1519324B8}"/>
                </a:ext>
              </a:extLst>
            </p:cNvPr>
            <p:cNvCxnSpPr>
              <a:cxnSpLocks/>
            </p:cNvCxnSpPr>
            <p:nvPr/>
          </p:nvCxnSpPr>
          <p:spPr>
            <a:xfrm>
              <a:off x="1208196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</p:cxnSp>
        <p:cxnSp>
          <p:nvCxnSpPr>
            <p:cNvPr id="1906" name="Straight Connector 1905">
              <a:extLst>
                <a:ext uri="{FF2B5EF4-FFF2-40B4-BE49-F238E27FC236}">
                  <a16:creationId xmlns:a16="http://schemas.microsoft.com/office/drawing/2014/main" id="{0E136E92-9455-4E9F-9439-DEEAC0777371}"/>
                </a:ext>
              </a:extLst>
            </p:cNvPr>
            <p:cNvCxnSpPr>
              <a:cxnSpLocks/>
            </p:cNvCxnSpPr>
            <p:nvPr/>
          </p:nvCxnSpPr>
          <p:spPr>
            <a:xfrm>
              <a:off x="1096711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ysDash"/>
              <a:miter lim="800000"/>
            </a:ln>
            <a:effectLst/>
          </p:spPr>
        </p:cxnSp>
        <p:cxnSp>
          <p:nvCxnSpPr>
            <p:cNvPr id="1907" name="Straight Connector 1906">
              <a:extLst>
                <a:ext uri="{FF2B5EF4-FFF2-40B4-BE49-F238E27FC236}">
                  <a16:creationId xmlns:a16="http://schemas.microsoft.com/office/drawing/2014/main" id="{0B76E850-8999-455A-9552-EBB5B1E7A864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53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ysDash"/>
              <a:miter lim="800000"/>
            </a:ln>
            <a:effectLst/>
          </p:spPr>
        </p:cxnSp>
      </p:grpSp>
      <p:grpSp>
        <p:nvGrpSpPr>
          <p:cNvPr id="1908" name="Group 1907">
            <a:extLst>
              <a:ext uri="{FF2B5EF4-FFF2-40B4-BE49-F238E27FC236}">
                <a16:creationId xmlns:a16="http://schemas.microsoft.com/office/drawing/2014/main" id="{7D84D486-FDAB-4E09-9774-A52F16DF9C42}"/>
              </a:ext>
            </a:extLst>
          </p:cNvPr>
          <p:cNvGrpSpPr/>
          <p:nvPr/>
        </p:nvGrpSpPr>
        <p:grpSpPr>
          <a:xfrm>
            <a:off x="2113643" y="4917885"/>
            <a:ext cx="341170" cy="301091"/>
            <a:chOff x="1040969" y="2404634"/>
            <a:chExt cx="167227" cy="102773"/>
          </a:xfrm>
        </p:grpSpPr>
        <p:cxnSp>
          <p:nvCxnSpPr>
            <p:cNvPr id="1909" name="Straight Connector 1908">
              <a:extLst>
                <a:ext uri="{FF2B5EF4-FFF2-40B4-BE49-F238E27FC236}">
                  <a16:creationId xmlns:a16="http://schemas.microsoft.com/office/drawing/2014/main" id="{D67AB3EF-4572-43DC-B398-370E0F73D4BF}"/>
                </a:ext>
              </a:extLst>
            </p:cNvPr>
            <p:cNvCxnSpPr>
              <a:cxnSpLocks/>
            </p:cNvCxnSpPr>
            <p:nvPr/>
          </p:nvCxnSpPr>
          <p:spPr>
            <a:xfrm>
              <a:off x="1040969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ysDash"/>
              <a:miter lim="800000"/>
            </a:ln>
            <a:effectLst/>
          </p:spPr>
        </p:cxnSp>
        <p:cxnSp>
          <p:nvCxnSpPr>
            <p:cNvPr id="1910" name="Straight Connector 1909">
              <a:extLst>
                <a:ext uri="{FF2B5EF4-FFF2-40B4-BE49-F238E27FC236}">
                  <a16:creationId xmlns:a16="http://schemas.microsoft.com/office/drawing/2014/main" id="{592AE1F2-9917-4E65-9D4C-82FC6AD513D1}"/>
                </a:ext>
              </a:extLst>
            </p:cNvPr>
            <p:cNvCxnSpPr>
              <a:cxnSpLocks/>
            </p:cNvCxnSpPr>
            <p:nvPr/>
          </p:nvCxnSpPr>
          <p:spPr>
            <a:xfrm>
              <a:off x="1208196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</p:cxnSp>
        <p:cxnSp>
          <p:nvCxnSpPr>
            <p:cNvPr id="1911" name="Straight Connector 1910">
              <a:extLst>
                <a:ext uri="{FF2B5EF4-FFF2-40B4-BE49-F238E27FC236}">
                  <a16:creationId xmlns:a16="http://schemas.microsoft.com/office/drawing/2014/main" id="{82B78A9D-985E-4547-BED0-6A6E0A532ABB}"/>
                </a:ext>
              </a:extLst>
            </p:cNvPr>
            <p:cNvCxnSpPr>
              <a:cxnSpLocks/>
            </p:cNvCxnSpPr>
            <p:nvPr/>
          </p:nvCxnSpPr>
          <p:spPr>
            <a:xfrm>
              <a:off x="1096711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ysDash"/>
              <a:miter lim="800000"/>
            </a:ln>
            <a:effectLst/>
          </p:spPr>
        </p:cxnSp>
        <p:cxnSp>
          <p:nvCxnSpPr>
            <p:cNvPr id="1912" name="Straight Connector 1911">
              <a:extLst>
                <a:ext uri="{FF2B5EF4-FFF2-40B4-BE49-F238E27FC236}">
                  <a16:creationId xmlns:a16="http://schemas.microsoft.com/office/drawing/2014/main" id="{10214F5A-0927-4D7B-B684-51C923E97EC8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53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ysDash"/>
              <a:miter lim="800000"/>
            </a:ln>
            <a:effectLst/>
          </p:spPr>
        </p:cxnSp>
      </p:grpSp>
      <p:grpSp>
        <p:nvGrpSpPr>
          <p:cNvPr id="1913" name="Group 1912">
            <a:extLst>
              <a:ext uri="{FF2B5EF4-FFF2-40B4-BE49-F238E27FC236}">
                <a16:creationId xmlns:a16="http://schemas.microsoft.com/office/drawing/2014/main" id="{13A68E2E-7CF4-481B-9873-A4D3112DA4F1}"/>
              </a:ext>
            </a:extLst>
          </p:cNvPr>
          <p:cNvGrpSpPr/>
          <p:nvPr/>
        </p:nvGrpSpPr>
        <p:grpSpPr>
          <a:xfrm>
            <a:off x="2113643" y="5611710"/>
            <a:ext cx="341170" cy="209674"/>
            <a:chOff x="1033374" y="2699909"/>
            <a:chExt cx="167227" cy="102773"/>
          </a:xfrm>
        </p:grpSpPr>
        <p:cxnSp>
          <p:nvCxnSpPr>
            <p:cNvPr id="1914" name="Straight Connector 1913">
              <a:extLst>
                <a:ext uri="{FF2B5EF4-FFF2-40B4-BE49-F238E27FC236}">
                  <a16:creationId xmlns:a16="http://schemas.microsoft.com/office/drawing/2014/main" id="{31480E05-E866-45D0-8D90-7BAF4DF7AA9B}"/>
                </a:ext>
              </a:extLst>
            </p:cNvPr>
            <p:cNvCxnSpPr>
              <a:cxnSpLocks/>
            </p:cNvCxnSpPr>
            <p:nvPr/>
          </p:nvCxnSpPr>
          <p:spPr>
            <a:xfrm>
              <a:off x="1033374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915" name="Straight Connector 1914">
              <a:extLst>
                <a:ext uri="{FF2B5EF4-FFF2-40B4-BE49-F238E27FC236}">
                  <a16:creationId xmlns:a16="http://schemas.microsoft.com/office/drawing/2014/main" id="{2DF8A842-A59F-4F6C-8DD1-1048ADEBCA1D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1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916" name="Straight Connector 1915">
              <a:extLst>
                <a:ext uri="{FF2B5EF4-FFF2-40B4-BE49-F238E27FC236}">
                  <a16:creationId xmlns:a16="http://schemas.microsoft.com/office/drawing/2014/main" id="{0CEC7E66-01C4-4250-93C8-3909034DCA81}"/>
                </a:ext>
              </a:extLst>
            </p:cNvPr>
            <p:cNvCxnSpPr>
              <a:cxnSpLocks/>
            </p:cNvCxnSpPr>
            <p:nvPr/>
          </p:nvCxnSpPr>
          <p:spPr>
            <a:xfrm>
              <a:off x="1089116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917" name="Straight Connector 1916">
              <a:extLst>
                <a:ext uri="{FF2B5EF4-FFF2-40B4-BE49-F238E27FC236}">
                  <a16:creationId xmlns:a16="http://schemas.microsoft.com/office/drawing/2014/main" id="{099BB3C3-E120-430F-9A3B-7E87788ECB21}"/>
                </a:ext>
              </a:extLst>
            </p:cNvPr>
            <p:cNvCxnSpPr>
              <a:cxnSpLocks/>
            </p:cNvCxnSpPr>
            <p:nvPr/>
          </p:nvCxnSpPr>
          <p:spPr>
            <a:xfrm>
              <a:off x="1144858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918" name="Group 1917">
            <a:extLst>
              <a:ext uri="{FF2B5EF4-FFF2-40B4-BE49-F238E27FC236}">
                <a16:creationId xmlns:a16="http://schemas.microsoft.com/office/drawing/2014/main" id="{67E8A75D-1A35-4433-853E-1E609C5F5701}"/>
              </a:ext>
            </a:extLst>
          </p:cNvPr>
          <p:cNvGrpSpPr/>
          <p:nvPr/>
        </p:nvGrpSpPr>
        <p:grpSpPr>
          <a:xfrm>
            <a:off x="1351177" y="4294288"/>
            <a:ext cx="341170" cy="209674"/>
            <a:chOff x="1033374" y="2699909"/>
            <a:chExt cx="167227" cy="102773"/>
          </a:xfrm>
        </p:grpSpPr>
        <p:cxnSp>
          <p:nvCxnSpPr>
            <p:cNvPr id="1919" name="Straight Connector 1918">
              <a:extLst>
                <a:ext uri="{FF2B5EF4-FFF2-40B4-BE49-F238E27FC236}">
                  <a16:creationId xmlns:a16="http://schemas.microsoft.com/office/drawing/2014/main" id="{581B0DB3-4EC4-4F7A-8E17-481B6AD4A2A6}"/>
                </a:ext>
              </a:extLst>
            </p:cNvPr>
            <p:cNvCxnSpPr>
              <a:cxnSpLocks/>
            </p:cNvCxnSpPr>
            <p:nvPr/>
          </p:nvCxnSpPr>
          <p:spPr>
            <a:xfrm>
              <a:off x="1033374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920" name="Straight Connector 1919">
              <a:extLst>
                <a:ext uri="{FF2B5EF4-FFF2-40B4-BE49-F238E27FC236}">
                  <a16:creationId xmlns:a16="http://schemas.microsoft.com/office/drawing/2014/main" id="{A8BF1021-32D9-41E8-9598-D48F5C988084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1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921" name="Straight Connector 1920">
              <a:extLst>
                <a:ext uri="{FF2B5EF4-FFF2-40B4-BE49-F238E27FC236}">
                  <a16:creationId xmlns:a16="http://schemas.microsoft.com/office/drawing/2014/main" id="{91B1C331-4C93-421C-B375-56475F3CAE64}"/>
                </a:ext>
              </a:extLst>
            </p:cNvPr>
            <p:cNvCxnSpPr>
              <a:cxnSpLocks/>
            </p:cNvCxnSpPr>
            <p:nvPr/>
          </p:nvCxnSpPr>
          <p:spPr>
            <a:xfrm>
              <a:off x="1089116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922" name="Straight Connector 1921">
              <a:extLst>
                <a:ext uri="{FF2B5EF4-FFF2-40B4-BE49-F238E27FC236}">
                  <a16:creationId xmlns:a16="http://schemas.microsoft.com/office/drawing/2014/main" id="{429C95DF-9797-4632-B36D-58985C75C638}"/>
                </a:ext>
              </a:extLst>
            </p:cNvPr>
            <p:cNvCxnSpPr>
              <a:cxnSpLocks/>
            </p:cNvCxnSpPr>
            <p:nvPr/>
          </p:nvCxnSpPr>
          <p:spPr>
            <a:xfrm>
              <a:off x="1144858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923" name="Group 1922">
            <a:extLst>
              <a:ext uri="{FF2B5EF4-FFF2-40B4-BE49-F238E27FC236}">
                <a16:creationId xmlns:a16="http://schemas.microsoft.com/office/drawing/2014/main" id="{0676DC08-0A6E-468F-AAAF-21A88B56210E}"/>
              </a:ext>
            </a:extLst>
          </p:cNvPr>
          <p:cNvGrpSpPr/>
          <p:nvPr/>
        </p:nvGrpSpPr>
        <p:grpSpPr>
          <a:xfrm>
            <a:off x="2129138" y="4294288"/>
            <a:ext cx="341170" cy="209674"/>
            <a:chOff x="1033374" y="2699909"/>
            <a:chExt cx="167227" cy="102773"/>
          </a:xfrm>
        </p:grpSpPr>
        <p:cxnSp>
          <p:nvCxnSpPr>
            <p:cNvPr id="1924" name="Straight Connector 1923">
              <a:extLst>
                <a:ext uri="{FF2B5EF4-FFF2-40B4-BE49-F238E27FC236}">
                  <a16:creationId xmlns:a16="http://schemas.microsoft.com/office/drawing/2014/main" id="{B2B7F435-5BAE-4598-AE8D-DAFA895FC27A}"/>
                </a:ext>
              </a:extLst>
            </p:cNvPr>
            <p:cNvCxnSpPr>
              <a:cxnSpLocks/>
            </p:cNvCxnSpPr>
            <p:nvPr/>
          </p:nvCxnSpPr>
          <p:spPr>
            <a:xfrm>
              <a:off x="1033374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925" name="Straight Connector 1924">
              <a:extLst>
                <a:ext uri="{FF2B5EF4-FFF2-40B4-BE49-F238E27FC236}">
                  <a16:creationId xmlns:a16="http://schemas.microsoft.com/office/drawing/2014/main" id="{EFD75DE6-C2A2-4615-BC45-00B73BAC7372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1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926" name="Straight Connector 1925">
              <a:extLst>
                <a:ext uri="{FF2B5EF4-FFF2-40B4-BE49-F238E27FC236}">
                  <a16:creationId xmlns:a16="http://schemas.microsoft.com/office/drawing/2014/main" id="{DD74793A-F8FF-4DD6-B6AB-F1A01514DFE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116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927" name="Straight Connector 1926">
              <a:extLst>
                <a:ext uri="{FF2B5EF4-FFF2-40B4-BE49-F238E27FC236}">
                  <a16:creationId xmlns:a16="http://schemas.microsoft.com/office/drawing/2014/main" id="{3BBAFE5F-2AB5-4781-9D77-091D85242B37}"/>
                </a:ext>
              </a:extLst>
            </p:cNvPr>
            <p:cNvCxnSpPr>
              <a:cxnSpLocks/>
            </p:cNvCxnSpPr>
            <p:nvPr/>
          </p:nvCxnSpPr>
          <p:spPr>
            <a:xfrm>
              <a:off x="1144858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928" name="Group 1927">
            <a:extLst>
              <a:ext uri="{FF2B5EF4-FFF2-40B4-BE49-F238E27FC236}">
                <a16:creationId xmlns:a16="http://schemas.microsoft.com/office/drawing/2014/main" id="{8B8E9133-8BC0-4518-89A7-2B44544B4C77}"/>
              </a:ext>
            </a:extLst>
          </p:cNvPr>
          <p:cNvGrpSpPr/>
          <p:nvPr/>
        </p:nvGrpSpPr>
        <p:grpSpPr>
          <a:xfrm rot="5400000">
            <a:off x="2439867" y="5327868"/>
            <a:ext cx="341170" cy="209674"/>
            <a:chOff x="1033374" y="2699909"/>
            <a:chExt cx="167227" cy="102773"/>
          </a:xfrm>
        </p:grpSpPr>
        <p:cxnSp>
          <p:nvCxnSpPr>
            <p:cNvPr id="1929" name="Straight Connector 1928">
              <a:extLst>
                <a:ext uri="{FF2B5EF4-FFF2-40B4-BE49-F238E27FC236}">
                  <a16:creationId xmlns:a16="http://schemas.microsoft.com/office/drawing/2014/main" id="{9994A59C-6D4C-4991-9508-A1B7CCBFB893}"/>
                </a:ext>
              </a:extLst>
            </p:cNvPr>
            <p:cNvCxnSpPr>
              <a:cxnSpLocks/>
            </p:cNvCxnSpPr>
            <p:nvPr/>
          </p:nvCxnSpPr>
          <p:spPr>
            <a:xfrm>
              <a:off x="1033374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930" name="Straight Connector 1929">
              <a:extLst>
                <a:ext uri="{FF2B5EF4-FFF2-40B4-BE49-F238E27FC236}">
                  <a16:creationId xmlns:a16="http://schemas.microsoft.com/office/drawing/2014/main" id="{907A5EDB-0A27-42B8-9DB8-AA058B587D6B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1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931" name="Straight Connector 1930">
              <a:extLst>
                <a:ext uri="{FF2B5EF4-FFF2-40B4-BE49-F238E27FC236}">
                  <a16:creationId xmlns:a16="http://schemas.microsoft.com/office/drawing/2014/main" id="{DF827108-6D2E-4183-A870-6F4F0721BB7E}"/>
                </a:ext>
              </a:extLst>
            </p:cNvPr>
            <p:cNvCxnSpPr>
              <a:cxnSpLocks/>
            </p:cNvCxnSpPr>
            <p:nvPr/>
          </p:nvCxnSpPr>
          <p:spPr>
            <a:xfrm>
              <a:off x="1089116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932" name="Straight Connector 1931">
              <a:extLst>
                <a:ext uri="{FF2B5EF4-FFF2-40B4-BE49-F238E27FC236}">
                  <a16:creationId xmlns:a16="http://schemas.microsoft.com/office/drawing/2014/main" id="{AFF7FDC6-F46C-42AD-A7FC-616719F0B4AE}"/>
                </a:ext>
              </a:extLst>
            </p:cNvPr>
            <p:cNvCxnSpPr>
              <a:cxnSpLocks/>
            </p:cNvCxnSpPr>
            <p:nvPr/>
          </p:nvCxnSpPr>
          <p:spPr>
            <a:xfrm>
              <a:off x="1144858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933" name="Group 1932">
            <a:extLst>
              <a:ext uri="{FF2B5EF4-FFF2-40B4-BE49-F238E27FC236}">
                <a16:creationId xmlns:a16="http://schemas.microsoft.com/office/drawing/2014/main" id="{E0A96B0B-27EB-417E-B8D3-E819D2CA2865}"/>
              </a:ext>
            </a:extLst>
          </p:cNvPr>
          <p:cNvGrpSpPr/>
          <p:nvPr/>
        </p:nvGrpSpPr>
        <p:grpSpPr>
          <a:xfrm rot="5400000">
            <a:off x="2456486" y="4605765"/>
            <a:ext cx="341170" cy="209674"/>
            <a:chOff x="1033374" y="2699909"/>
            <a:chExt cx="167227" cy="102773"/>
          </a:xfrm>
        </p:grpSpPr>
        <p:cxnSp>
          <p:nvCxnSpPr>
            <p:cNvPr id="1934" name="Straight Connector 1933">
              <a:extLst>
                <a:ext uri="{FF2B5EF4-FFF2-40B4-BE49-F238E27FC236}">
                  <a16:creationId xmlns:a16="http://schemas.microsoft.com/office/drawing/2014/main" id="{4B2AB09D-F0C9-4EE4-AFA4-6C03A4538AFD}"/>
                </a:ext>
              </a:extLst>
            </p:cNvPr>
            <p:cNvCxnSpPr>
              <a:cxnSpLocks/>
            </p:cNvCxnSpPr>
            <p:nvPr/>
          </p:nvCxnSpPr>
          <p:spPr>
            <a:xfrm>
              <a:off x="1033374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935" name="Straight Connector 1934">
              <a:extLst>
                <a:ext uri="{FF2B5EF4-FFF2-40B4-BE49-F238E27FC236}">
                  <a16:creationId xmlns:a16="http://schemas.microsoft.com/office/drawing/2014/main" id="{26199801-CC23-4B58-A740-AD5BD476D975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1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936" name="Straight Connector 1935">
              <a:extLst>
                <a:ext uri="{FF2B5EF4-FFF2-40B4-BE49-F238E27FC236}">
                  <a16:creationId xmlns:a16="http://schemas.microsoft.com/office/drawing/2014/main" id="{1508CB30-1B62-4CAE-8A4F-1FEC875E828D}"/>
                </a:ext>
              </a:extLst>
            </p:cNvPr>
            <p:cNvCxnSpPr>
              <a:cxnSpLocks/>
            </p:cNvCxnSpPr>
            <p:nvPr/>
          </p:nvCxnSpPr>
          <p:spPr>
            <a:xfrm>
              <a:off x="1089116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937" name="Straight Connector 1936">
              <a:extLst>
                <a:ext uri="{FF2B5EF4-FFF2-40B4-BE49-F238E27FC236}">
                  <a16:creationId xmlns:a16="http://schemas.microsoft.com/office/drawing/2014/main" id="{6F037505-7306-4BC4-A7A7-6E1C67E1CDF0}"/>
                </a:ext>
              </a:extLst>
            </p:cNvPr>
            <p:cNvCxnSpPr>
              <a:cxnSpLocks/>
            </p:cNvCxnSpPr>
            <p:nvPr/>
          </p:nvCxnSpPr>
          <p:spPr>
            <a:xfrm>
              <a:off x="1144858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938" name="Group 1937">
            <a:extLst>
              <a:ext uri="{FF2B5EF4-FFF2-40B4-BE49-F238E27FC236}">
                <a16:creationId xmlns:a16="http://schemas.microsoft.com/office/drawing/2014/main" id="{9E9B3541-CE6B-4332-98C5-A3AE1D841E6F}"/>
              </a:ext>
            </a:extLst>
          </p:cNvPr>
          <p:cNvGrpSpPr/>
          <p:nvPr/>
        </p:nvGrpSpPr>
        <p:grpSpPr>
          <a:xfrm rot="5400000">
            <a:off x="1001465" y="5320371"/>
            <a:ext cx="341170" cy="209674"/>
            <a:chOff x="1033374" y="2699909"/>
            <a:chExt cx="167227" cy="102773"/>
          </a:xfrm>
        </p:grpSpPr>
        <p:cxnSp>
          <p:nvCxnSpPr>
            <p:cNvPr id="1939" name="Straight Connector 1938">
              <a:extLst>
                <a:ext uri="{FF2B5EF4-FFF2-40B4-BE49-F238E27FC236}">
                  <a16:creationId xmlns:a16="http://schemas.microsoft.com/office/drawing/2014/main" id="{20CF14FD-5FE2-4A9C-9FE6-6A9D0626D1B4}"/>
                </a:ext>
              </a:extLst>
            </p:cNvPr>
            <p:cNvCxnSpPr>
              <a:cxnSpLocks/>
            </p:cNvCxnSpPr>
            <p:nvPr/>
          </p:nvCxnSpPr>
          <p:spPr>
            <a:xfrm>
              <a:off x="1033374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940" name="Straight Connector 1939">
              <a:extLst>
                <a:ext uri="{FF2B5EF4-FFF2-40B4-BE49-F238E27FC236}">
                  <a16:creationId xmlns:a16="http://schemas.microsoft.com/office/drawing/2014/main" id="{B2B3E517-8DCB-4775-AFEC-6080FAC76DB6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1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941" name="Straight Connector 1940">
              <a:extLst>
                <a:ext uri="{FF2B5EF4-FFF2-40B4-BE49-F238E27FC236}">
                  <a16:creationId xmlns:a16="http://schemas.microsoft.com/office/drawing/2014/main" id="{77542D37-D240-4BC1-93FA-F127DE53D7AE}"/>
                </a:ext>
              </a:extLst>
            </p:cNvPr>
            <p:cNvCxnSpPr>
              <a:cxnSpLocks/>
            </p:cNvCxnSpPr>
            <p:nvPr/>
          </p:nvCxnSpPr>
          <p:spPr>
            <a:xfrm>
              <a:off x="1089116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942" name="Straight Connector 1941">
              <a:extLst>
                <a:ext uri="{FF2B5EF4-FFF2-40B4-BE49-F238E27FC236}">
                  <a16:creationId xmlns:a16="http://schemas.microsoft.com/office/drawing/2014/main" id="{55038964-BABD-439A-B72A-EF8B72880411}"/>
                </a:ext>
              </a:extLst>
            </p:cNvPr>
            <p:cNvCxnSpPr>
              <a:cxnSpLocks/>
            </p:cNvCxnSpPr>
            <p:nvPr/>
          </p:nvCxnSpPr>
          <p:spPr>
            <a:xfrm>
              <a:off x="1144858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943" name="Group 1942">
            <a:extLst>
              <a:ext uri="{FF2B5EF4-FFF2-40B4-BE49-F238E27FC236}">
                <a16:creationId xmlns:a16="http://schemas.microsoft.com/office/drawing/2014/main" id="{4B3D6B67-B766-4B00-A7FB-195F198489E1}"/>
              </a:ext>
            </a:extLst>
          </p:cNvPr>
          <p:cNvGrpSpPr/>
          <p:nvPr/>
        </p:nvGrpSpPr>
        <p:grpSpPr>
          <a:xfrm rot="5400000">
            <a:off x="1018084" y="4598268"/>
            <a:ext cx="341170" cy="209674"/>
            <a:chOff x="1033374" y="2699909"/>
            <a:chExt cx="167227" cy="102773"/>
          </a:xfrm>
        </p:grpSpPr>
        <p:cxnSp>
          <p:nvCxnSpPr>
            <p:cNvPr id="1944" name="Straight Connector 1943">
              <a:extLst>
                <a:ext uri="{FF2B5EF4-FFF2-40B4-BE49-F238E27FC236}">
                  <a16:creationId xmlns:a16="http://schemas.microsoft.com/office/drawing/2014/main" id="{FB14DE2E-A70F-4BBB-B5FB-945C2550B73C}"/>
                </a:ext>
              </a:extLst>
            </p:cNvPr>
            <p:cNvCxnSpPr>
              <a:cxnSpLocks/>
            </p:cNvCxnSpPr>
            <p:nvPr/>
          </p:nvCxnSpPr>
          <p:spPr>
            <a:xfrm>
              <a:off x="1033374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945" name="Straight Connector 1944">
              <a:extLst>
                <a:ext uri="{FF2B5EF4-FFF2-40B4-BE49-F238E27FC236}">
                  <a16:creationId xmlns:a16="http://schemas.microsoft.com/office/drawing/2014/main" id="{6574AB5E-6A2E-4F60-85B6-B4BD8B1FED44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1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946" name="Straight Connector 1945">
              <a:extLst>
                <a:ext uri="{FF2B5EF4-FFF2-40B4-BE49-F238E27FC236}">
                  <a16:creationId xmlns:a16="http://schemas.microsoft.com/office/drawing/2014/main" id="{14FD6759-EC62-4C92-8D01-7A0B072DD6C5}"/>
                </a:ext>
              </a:extLst>
            </p:cNvPr>
            <p:cNvCxnSpPr>
              <a:cxnSpLocks/>
            </p:cNvCxnSpPr>
            <p:nvPr/>
          </p:nvCxnSpPr>
          <p:spPr>
            <a:xfrm>
              <a:off x="1089116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947" name="Straight Connector 1946">
              <a:extLst>
                <a:ext uri="{FF2B5EF4-FFF2-40B4-BE49-F238E27FC236}">
                  <a16:creationId xmlns:a16="http://schemas.microsoft.com/office/drawing/2014/main" id="{EF7D2E2E-4715-4C5B-9169-510C1789B07E}"/>
                </a:ext>
              </a:extLst>
            </p:cNvPr>
            <p:cNvCxnSpPr>
              <a:cxnSpLocks/>
            </p:cNvCxnSpPr>
            <p:nvPr/>
          </p:nvCxnSpPr>
          <p:spPr>
            <a:xfrm>
              <a:off x="1144858" y="2699909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948" name="Group 1947">
            <a:extLst>
              <a:ext uri="{FF2B5EF4-FFF2-40B4-BE49-F238E27FC236}">
                <a16:creationId xmlns:a16="http://schemas.microsoft.com/office/drawing/2014/main" id="{A3A340AC-7B67-4428-B89E-544597E282C2}"/>
              </a:ext>
            </a:extLst>
          </p:cNvPr>
          <p:cNvGrpSpPr/>
          <p:nvPr/>
        </p:nvGrpSpPr>
        <p:grpSpPr>
          <a:xfrm rot="5400000">
            <a:off x="1735676" y="4538566"/>
            <a:ext cx="341170" cy="301091"/>
            <a:chOff x="1040969" y="2404634"/>
            <a:chExt cx="167227" cy="102773"/>
          </a:xfrm>
        </p:grpSpPr>
        <p:cxnSp>
          <p:nvCxnSpPr>
            <p:cNvPr id="1949" name="Straight Connector 1948">
              <a:extLst>
                <a:ext uri="{FF2B5EF4-FFF2-40B4-BE49-F238E27FC236}">
                  <a16:creationId xmlns:a16="http://schemas.microsoft.com/office/drawing/2014/main" id="{B1946A4D-D1C1-4B44-8558-9EFBA9885D6D}"/>
                </a:ext>
              </a:extLst>
            </p:cNvPr>
            <p:cNvCxnSpPr>
              <a:cxnSpLocks/>
            </p:cNvCxnSpPr>
            <p:nvPr/>
          </p:nvCxnSpPr>
          <p:spPr>
            <a:xfrm>
              <a:off x="1040969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ysDash"/>
              <a:miter lim="800000"/>
            </a:ln>
            <a:effectLst/>
          </p:spPr>
        </p:cxnSp>
        <p:cxnSp>
          <p:nvCxnSpPr>
            <p:cNvPr id="1950" name="Straight Connector 1949">
              <a:extLst>
                <a:ext uri="{FF2B5EF4-FFF2-40B4-BE49-F238E27FC236}">
                  <a16:creationId xmlns:a16="http://schemas.microsoft.com/office/drawing/2014/main" id="{5FEDF6E7-0FE0-4B4E-8A4C-F5310605BD4F}"/>
                </a:ext>
              </a:extLst>
            </p:cNvPr>
            <p:cNvCxnSpPr>
              <a:cxnSpLocks/>
            </p:cNvCxnSpPr>
            <p:nvPr/>
          </p:nvCxnSpPr>
          <p:spPr>
            <a:xfrm>
              <a:off x="1208196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</p:cxnSp>
        <p:cxnSp>
          <p:nvCxnSpPr>
            <p:cNvPr id="1951" name="Straight Connector 1950">
              <a:extLst>
                <a:ext uri="{FF2B5EF4-FFF2-40B4-BE49-F238E27FC236}">
                  <a16:creationId xmlns:a16="http://schemas.microsoft.com/office/drawing/2014/main" id="{6BDE3FE1-016B-4D52-8B09-8781D9A58F93}"/>
                </a:ext>
              </a:extLst>
            </p:cNvPr>
            <p:cNvCxnSpPr>
              <a:cxnSpLocks/>
            </p:cNvCxnSpPr>
            <p:nvPr/>
          </p:nvCxnSpPr>
          <p:spPr>
            <a:xfrm>
              <a:off x="1096711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ysDash"/>
              <a:miter lim="800000"/>
            </a:ln>
            <a:effectLst/>
          </p:spPr>
        </p:cxnSp>
        <p:cxnSp>
          <p:nvCxnSpPr>
            <p:cNvPr id="1952" name="Straight Connector 1951">
              <a:extLst>
                <a:ext uri="{FF2B5EF4-FFF2-40B4-BE49-F238E27FC236}">
                  <a16:creationId xmlns:a16="http://schemas.microsoft.com/office/drawing/2014/main" id="{4B8E611C-6665-49EC-AE52-C54D32E5D612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53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ysDash"/>
              <a:miter lim="800000"/>
            </a:ln>
            <a:effectLst/>
          </p:spPr>
        </p:cxnSp>
      </p:grpSp>
      <p:grpSp>
        <p:nvGrpSpPr>
          <p:cNvPr id="1953" name="Group 1952">
            <a:extLst>
              <a:ext uri="{FF2B5EF4-FFF2-40B4-BE49-F238E27FC236}">
                <a16:creationId xmlns:a16="http://schemas.microsoft.com/office/drawing/2014/main" id="{3435C599-1160-4A4F-8578-A4704B492FE1}"/>
              </a:ext>
            </a:extLst>
          </p:cNvPr>
          <p:cNvGrpSpPr/>
          <p:nvPr/>
        </p:nvGrpSpPr>
        <p:grpSpPr>
          <a:xfrm rot="5400000">
            <a:off x="1736872" y="5290580"/>
            <a:ext cx="341170" cy="301091"/>
            <a:chOff x="1040969" y="2404634"/>
            <a:chExt cx="167227" cy="102773"/>
          </a:xfrm>
        </p:grpSpPr>
        <p:cxnSp>
          <p:nvCxnSpPr>
            <p:cNvPr id="1954" name="Straight Connector 1953">
              <a:extLst>
                <a:ext uri="{FF2B5EF4-FFF2-40B4-BE49-F238E27FC236}">
                  <a16:creationId xmlns:a16="http://schemas.microsoft.com/office/drawing/2014/main" id="{9C6FC67F-37EC-4907-AF5C-B01FD04FC4D6}"/>
                </a:ext>
              </a:extLst>
            </p:cNvPr>
            <p:cNvCxnSpPr>
              <a:cxnSpLocks/>
            </p:cNvCxnSpPr>
            <p:nvPr/>
          </p:nvCxnSpPr>
          <p:spPr>
            <a:xfrm>
              <a:off x="1040969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ED7D31"/>
              </a:solidFill>
              <a:prstDash val="sysDash"/>
              <a:miter lim="800000"/>
            </a:ln>
            <a:effectLst/>
          </p:spPr>
        </p:cxnSp>
        <p:cxnSp>
          <p:nvCxnSpPr>
            <p:cNvPr id="1955" name="Straight Connector 1954">
              <a:extLst>
                <a:ext uri="{FF2B5EF4-FFF2-40B4-BE49-F238E27FC236}">
                  <a16:creationId xmlns:a16="http://schemas.microsoft.com/office/drawing/2014/main" id="{1C34EF47-C259-4885-8D99-0084CBAEE768}"/>
                </a:ext>
              </a:extLst>
            </p:cNvPr>
            <p:cNvCxnSpPr>
              <a:cxnSpLocks/>
            </p:cNvCxnSpPr>
            <p:nvPr/>
          </p:nvCxnSpPr>
          <p:spPr>
            <a:xfrm>
              <a:off x="1208196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</p:cxnSp>
        <p:cxnSp>
          <p:nvCxnSpPr>
            <p:cNvPr id="1956" name="Straight Connector 1955">
              <a:extLst>
                <a:ext uri="{FF2B5EF4-FFF2-40B4-BE49-F238E27FC236}">
                  <a16:creationId xmlns:a16="http://schemas.microsoft.com/office/drawing/2014/main" id="{B5CCDB74-D042-4D77-9A07-547E2D8DA94E}"/>
                </a:ext>
              </a:extLst>
            </p:cNvPr>
            <p:cNvCxnSpPr>
              <a:cxnSpLocks/>
            </p:cNvCxnSpPr>
            <p:nvPr/>
          </p:nvCxnSpPr>
          <p:spPr>
            <a:xfrm>
              <a:off x="1096711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4472C4"/>
              </a:solidFill>
              <a:prstDash val="sysDash"/>
              <a:miter lim="800000"/>
            </a:ln>
            <a:effectLst/>
          </p:spPr>
        </p:cxnSp>
        <p:cxnSp>
          <p:nvCxnSpPr>
            <p:cNvPr id="1957" name="Straight Connector 1956">
              <a:extLst>
                <a:ext uri="{FF2B5EF4-FFF2-40B4-BE49-F238E27FC236}">
                  <a16:creationId xmlns:a16="http://schemas.microsoft.com/office/drawing/2014/main" id="{3554FFE0-706E-48FD-8BD9-1B58F01F15EE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53" y="2404634"/>
              <a:ext cx="0" cy="102773"/>
            </a:xfrm>
            <a:prstGeom prst="line">
              <a:avLst/>
            </a:prstGeom>
            <a:noFill/>
            <a:ln w="12700" cap="flat" cmpd="sng" algn="ctr">
              <a:solidFill>
                <a:srgbClr val="70AD47">
                  <a:lumMod val="75000"/>
                </a:srgbClr>
              </a:solidFill>
              <a:prstDash val="sysDash"/>
              <a:miter lim="800000"/>
            </a:ln>
            <a:effectLst/>
          </p:spPr>
        </p:cxnSp>
      </p:grpSp>
      <p:pic>
        <p:nvPicPr>
          <p:cNvPr id="1958" name="Picture 136">
            <a:extLst>
              <a:ext uri="{FF2B5EF4-FFF2-40B4-BE49-F238E27FC236}">
                <a16:creationId xmlns:a16="http://schemas.microsoft.com/office/drawing/2014/main" id="{8F0C09C7-7E22-4A4B-B7E9-78D62211A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400000">
            <a:off x="1396995" y="4572239"/>
            <a:ext cx="252343" cy="269897"/>
          </a:xfrm>
          <a:prstGeom prst="rect">
            <a:avLst/>
          </a:prstGeom>
        </p:spPr>
      </p:pic>
      <p:pic>
        <p:nvPicPr>
          <p:cNvPr id="1959" name="Picture 141">
            <a:extLst>
              <a:ext uri="{FF2B5EF4-FFF2-40B4-BE49-F238E27FC236}">
                <a16:creationId xmlns:a16="http://schemas.microsoft.com/office/drawing/2014/main" id="{88813FFF-91FC-48C7-B215-792B821D0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400000">
            <a:off x="2161054" y="4572239"/>
            <a:ext cx="252343" cy="269897"/>
          </a:xfrm>
          <a:prstGeom prst="rect">
            <a:avLst/>
          </a:prstGeom>
        </p:spPr>
      </p:pic>
      <p:pic>
        <p:nvPicPr>
          <p:cNvPr id="1960" name="Picture 142">
            <a:extLst>
              <a:ext uri="{FF2B5EF4-FFF2-40B4-BE49-F238E27FC236}">
                <a16:creationId xmlns:a16="http://schemas.microsoft.com/office/drawing/2014/main" id="{2AA14272-FD36-4502-ABB8-00B627CB5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400000">
            <a:off x="1388949" y="5279314"/>
            <a:ext cx="252343" cy="269897"/>
          </a:xfrm>
          <a:prstGeom prst="rect">
            <a:avLst/>
          </a:prstGeom>
        </p:spPr>
      </p:pic>
      <p:pic>
        <p:nvPicPr>
          <p:cNvPr id="1961" name="Picture 143">
            <a:extLst>
              <a:ext uri="{FF2B5EF4-FFF2-40B4-BE49-F238E27FC236}">
                <a16:creationId xmlns:a16="http://schemas.microsoft.com/office/drawing/2014/main" id="{604E9A15-5C4D-49C6-9B99-4389AF1EF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400000">
            <a:off x="2153008" y="5279314"/>
            <a:ext cx="252343" cy="2698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79F7E0-1104-4F94-BBC7-38EB5F5D7C0D}"/>
              </a:ext>
            </a:extLst>
          </p:cNvPr>
          <p:cNvGrpSpPr/>
          <p:nvPr/>
        </p:nvGrpSpPr>
        <p:grpSpPr>
          <a:xfrm>
            <a:off x="3684123" y="2066429"/>
            <a:ext cx="527896" cy="518844"/>
            <a:chOff x="3684123" y="2066429"/>
            <a:chExt cx="527896" cy="518844"/>
          </a:xfrm>
        </p:grpSpPr>
        <p:grpSp>
          <p:nvGrpSpPr>
            <p:cNvPr id="1963" name="Group 1962">
              <a:extLst>
                <a:ext uri="{FF2B5EF4-FFF2-40B4-BE49-F238E27FC236}">
                  <a16:creationId xmlns:a16="http://schemas.microsoft.com/office/drawing/2014/main" id="{453ED446-EDBB-49DD-A369-6CE90F77976E}"/>
                </a:ext>
              </a:extLst>
            </p:cNvPr>
            <p:cNvGrpSpPr/>
            <p:nvPr/>
          </p:nvGrpSpPr>
          <p:grpSpPr>
            <a:xfrm>
              <a:off x="3684123" y="2066429"/>
              <a:ext cx="527896" cy="518844"/>
              <a:chOff x="1784361" y="2977041"/>
              <a:chExt cx="815962" cy="748517"/>
            </a:xfrm>
          </p:grpSpPr>
          <p:sp>
            <p:nvSpPr>
              <p:cNvPr id="1967" name="Rectangle 1966">
                <a:extLst>
                  <a:ext uri="{FF2B5EF4-FFF2-40B4-BE49-F238E27FC236}">
                    <a16:creationId xmlns:a16="http://schemas.microsoft.com/office/drawing/2014/main" id="{E03505E7-D64E-4FA5-A82D-FE79685EEF1C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8" name="Rectangle 1967">
                <a:extLst>
                  <a:ext uri="{FF2B5EF4-FFF2-40B4-BE49-F238E27FC236}">
                    <a16:creationId xmlns:a16="http://schemas.microsoft.com/office/drawing/2014/main" id="{666E2E32-1F18-45F2-9AA0-92D7BA18B205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9" name="Rectangle 1968">
                <a:extLst>
                  <a:ext uri="{FF2B5EF4-FFF2-40B4-BE49-F238E27FC236}">
                    <a16:creationId xmlns:a16="http://schemas.microsoft.com/office/drawing/2014/main" id="{A7D98136-AFB1-4C59-99DC-F70FB083E937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0" name="Rectangle 1969">
                <a:extLst>
                  <a:ext uri="{FF2B5EF4-FFF2-40B4-BE49-F238E27FC236}">
                    <a16:creationId xmlns:a16="http://schemas.microsoft.com/office/drawing/2014/main" id="{5249E627-378A-4A8F-BAF8-B0A5431BC080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1" name="Rectangle 1970">
                <a:extLst>
                  <a:ext uri="{FF2B5EF4-FFF2-40B4-BE49-F238E27FC236}">
                    <a16:creationId xmlns:a16="http://schemas.microsoft.com/office/drawing/2014/main" id="{09DC40CF-DF5F-4820-A10B-DA2D27E44234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72" name="Group 1971">
                <a:extLst>
                  <a:ext uri="{FF2B5EF4-FFF2-40B4-BE49-F238E27FC236}">
                    <a16:creationId xmlns:a16="http://schemas.microsoft.com/office/drawing/2014/main" id="{A7549925-5012-4A45-8710-AA1FD9F4C63F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028" name="Straight Connector 2027">
                  <a:extLst>
                    <a:ext uri="{FF2B5EF4-FFF2-40B4-BE49-F238E27FC236}">
                      <a16:creationId xmlns:a16="http://schemas.microsoft.com/office/drawing/2014/main" id="{C61BBB46-5D75-4793-9F9D-67BC4B8DCF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29" name="Straight Connector 2028">
                  <a:extLst>
                    <a:ext uri="{FF2B5EF4-FFF2-40B4-BE49-F238E27FC236}">
                      <a16:creationId xmlns:a16="http://schemas.microsoft.com/office/drawing/2014/main" id="{2B2DE372-2723-422E-A974-5D12FA4433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30" name="Straight Connector 2029">
                  <a:extLst>
                    <a:ext uri="{FF2B5EF4-FFF2-40B4-BE49-F238E27FC236}">
                      <a16:creationId xmlns:a16="http://schemas.microsoft.com/office/drawing/2014/main" id="{8BE1E431-DF22-4BA6-BDC0-7660852066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31" name="Straight Connector 2030">
                  <a:extLst>
                    <a:ext uri="{FF2B5EF4-FFF2-40B4-BE49-F238E27FC236}">
                      <a16:creationId xmlns:a16="http://schemas.microsoft.com/office/drawing/2014/main" id="{C7672340-3A81-475B-A390-AF3F45241C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973" name="Group 1972">
                <a:extLst>
                  <a:ext uri="{FF2B5EF4-FFF2-40B4-BE49-F238E27FC236}">
                    <a16:creationId xmlns:a16="http://schemas.microsoft.com/office/drawing/2014/main" id="{D473979D-3FF4-4E9C-9E8E-39F82FA2BDB7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024" name="Straight Connector 2023">
                  <a:extLst>
                    <a:ext uri="{FF2B5EF4-FFF2-40B4-BE49-F238E27FC236}">
                      <a16:creationId xmlns:a16="http://schemas.microsoft.com/office/drawing/2014/main" id="{E6FE022F-EF1D-4C9F-813F-3A1B1F9620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25" name="Straight Connector 2024">
                  <a:extLst>
                    <a:ext uri="{FF2B5EF4-FFF2-40B4-BE49-F238E27FC236}">
                      <a16:creationId xmlns:a16="http://schemas.microsoft.com/office/drawing/2014/main" id="{0FDEF2DA-6A50-418C-9A06-1B82F9CDA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26" name="Straight Connector 2025">
                  <a:extLst>
                    <a:ext uri="{FF2B5EF4-FFF2-40B4-BE49-F238E27FC236}">
                      <a16:creationId xmlns:a16="http://schemas.microsoft.com/office/drawing/2014/main" id="{4CB9D5A0-1308-40BB-8DF0-66BDBC4308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27" name="Straight Connector 2026">
                  <a:extLst>
                    <a:ext uri="{FF2B5EF4-FFF2-40B4-BE49-F238E27FC236}">
                      <a16:creationId xmlns:a16="http://schemas.microsoft.com/office/drawing/2014/main" id="{02BAEA80-18B8-4DE2-9F16-825D5440AC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974" name="Group 1973">
                <a:extLst>
                  <a:ext uri="{FF2B5EF4-FFF2-40B4-BE49-F238E27FC236}">
                    <a16:creationId xmlns:a16="http://schemas.microsoft.com/office/drawing/2014/main" id="{EB6B92A3-8C9B-49D3-94F4-4964A088C04E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020" name="Straight Connector 2019">
                  <a:extLst>
                    <a:ext uri="{FF2B5EF4-FFF2-40B4-BE49-F238E27FC236}">
                      <a16:creationId xmlns:a16="http://schemas.microsoft.com/office/drawing/2014/main" id="{7BA8EF63-1D92-4164-9062-6608FD41C3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21" name="Straight Connector 2020">
                  <a:extLst>
                    <a:ext uri="{FF2B5EF4-FFF2-40B4-BE49-F238E27FC236}">
                      <a16:creationId xmlns:a16="http://schemas.microsoft.com/office/drawing/2014/main" id="{387F359C-85E0-4839-AF2F-1FC9C31232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22" name="Straight Connector 2021">
                  <a:extLst>
                    <a:ext uri="{FF2B5EF4-FFF2-40B4-BE49-F238E27FC236}">
                      <a16:creationId xmlns:a16="http://schemas.microsoft.com/office/drawing/2014/main" id="{65C6ADEE-ED69-4ADB-A810-B32F198B3F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23" name="Straight Connector 2022">
                  <a:extLst>
                    <a:ext uri="{FF2B5EF4-FFF2-40B4-BE49-F238E27FC236}">
                      <a16:creationId xmlns:a16="http://schemas.microsoft.com/office/drawing/2014/main" id="{A77350EC-1CCD-4BBA-919F-923C03767C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975" name="Group 1974">
                <a:extLst>
                  <a:ext uri="{FF2B5EF4-FFF2-40B4-BE49-F238E27FC236}">
                    <a16:creationId xmlns:a16="http://schemas.microsoft.com/office/drawing/2014/main" id="{B9C9863F-4E08-43A7-890A-DCFA54A9C53D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016" name="Straight Connector 2015">
                  <a:extLst>
                    <a:ext uri="{FF2B5EF4-FFF2-40B4-BE49-F238E27FC236}">
                      <a16:creationId xmlns:a16="http://schemas.microsoft.com/office/drawing/2014/main" id="{0961C75E-B306-41B8-A599-FE444E75AF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17" name="Straight Connector 2016">
                  <a:extLst>
                    <a:ext uri="{FF2B5EF4-FFF2-40B4-BE49-F238E27FC236}">
                      <a16:creationId xmlns:a16="http://schemas.microsoft.com/office/drawing/2014/main" id="{0484ED2E-A2A1-4DF5-8AC4-0712DA240F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18" name="Straight Connector 2017">
                  <a:extLst>
                    <a:ext uri="{FF2B5EF4-FFF2-40B4-BE49-F238E27FC236}">
                      <a16:creationId xmlns:a16="http://schemas.microsoft.com/office/drawing/2014/main" id="{369903B3-03B0-4935-8AAF-87E14F0FE4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19" name="Straight Connector 2018">
                  <a:extLst>
                    <a:ext uri="{FF2B5EF4-FFF2-40B4-BE49-F238E27FC236}">
                      <a16:creationId xmlns:a16="http://schemas.microsoft.com/office/drawing/2014/main" id="{281773D0-1D49-4567-88D1-9AF2FD230A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976" name="Group 1975">
                <a:extLst>
                  <a:ext uri="{FF2B5EF4-FFF2-40B4-BE49-F238E27FC236}">
                    <a16:creationId xmlns:a16="http://schemas.microsoft.com/office/drawing/2014/main" id="{7E7E383D-F0FD-492B-9E2C-D10066452B6F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012" name="Straight Connector 2011">
                  <a:extLst>
                    <a:ext uri="{FF2B5EF4-FFF2-40B4-BE49-F238E27FC236}">
                      <a16:creationId xmlns:a16="http://schemas.microsoft.com/office/drawing/2014/main" id="{9E673E83-F484-451E-8275-C4599B5C5E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13" name="Straight Connector 2012">
                  <a:extLst>
                    <a:ext uri="{FF2B5EF4-FFF2-40B4-BE49-F238E27FC236}">
                      <a16:creationId xmlns:a16="http://schemas.microsoft.com/office/drawing/2014/main" id="{37729C25-9EC6-4E90-A11F-A85CCFFF51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14" name="Straight Connector 2013">
                  <a:extLst>
                    <a:ext uri="{FF2B5EF4-FFF2-40B4-BE49-F238E27FC236}">
                      <a16:creationId xmlns:a16="http://schemas.microsoft.com/office/drawing/2014/main" id="{5415E295-124B-4A85-BCF0-E885686F63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15" name="Straight Connector 2014">
                  <a:extLst>
                    <a:ext uri="{FF2B5EF4-FFF2-40B4-BE49-F238E27FC236}">
                      <a16:creationId xmlns:a16="http://schemas.microsoft.com/office/drawing/2014/main" id="{60B40468-AFB3-4402-B3D1-2D609FC0BC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977" name="Group 1976">
                <a:extLst>
                  <a:ext uri="{FF2B5EF4-FFF2-40B4-BE49-F238E27FC236}">
                    <a16:creationId xmlns:a16="http://schemas.microsoft.com/office/drawing/2014/main" id="{658E3C55-92D9-4CC1-9FF1-4C108CD44682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008" name="Straight Connector 2007">
                  <a:extLst>
                    <a:ext uri="{FF2B5EF4-FFF2-40B4-BE49-F238E27FC236}">
                      <a16:creationId xmlns:a16="http://schemas.microsoft.com/office/drawing/2014/main" id="{81821E1D-7973-44BF-8C1A-861E71E823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09" name="Straight Connector 2008">
                  <a:extLst>
                    <a:ext uri="{FF2B5EF4-FFF2-40B4-BE49-F238E27FC236}">
                      <a16:creationId xmlns:a16="http://schemas.microsoft.com/office/drawing/2014/main" id="{11C42605-826F-4E11-B157-8B758D4E25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10" name="Straight Connector 2009">
                  <a:extLst>
                    <a:ext uri="{FF2B5EF4-FFF2-40B4-BE49-F238E27FC236}">
                      <a16:creationId xmlns:a16="http://schemas.microsoft.com/office/drawing/2014/main" id="{740632E1-5D04-4B0F-A29F-E815EC686F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11" name="Straight Connector 2010">
                  <a:extLst>
                    <a:ext uri="{FF2B5EF4-FFF2-40B4-BE49-F238E27FC236}">
                      <a16:creationId xmlns:a16="http://schemas.microsoft.com/office/drawing/2014/main" id="{DE2DC8C1-C8D4-4783-BAA3-14D933F2EF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978" name="Group 1977">
                <a:extLst>
                  <a:ext uri="{FF2B5EF4-FFF2-40B4-BE49-F238E27FC236}">
                    <a16:creationId xmlns:a16="http://schemas.microsoft.com/office/drawing/2014/main" id="{A4D43D9C-76A2-4B8B-8E03-81001DE012E1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004" name="Straight Connector 2003">
                  <a:extLst>
                    <a:ext uri="{FF2B5EF4-FFF2-40B4-BE49-F238E27FC236}">
                      <a16:creationId xmlns:a16="http://schemas.microsoft.com/office/drawing/2014/main" id="{7E30D04E-B87F-4CE6-ADB9-F8F732026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05" name="Straight Connector 2004">
                  <a:extLst>
                    <a:ext uri="{FF2B5EF4-FFF2-40B4-BE49-F238E27FC236}">
                      <a16:creationId xmlns:a16="http://schemas.microsoft.com/office/drawing/2014/main" id="{DD34D88A-229A-4676-BFCC-4AF9F7EB1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06" name="Straight Connector 2005">
                  <a:extLst>
                    <a:ext uri="{FF2B5EF4-FFF2-40B4-BE49-F238E27FC236}">
                      <a16:creationId xmlns:a16="http://schemas.microsoft.com/office/drawing/2014/main" id="{D01024C5-BA7A-42E7-AD70-AB14176116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07" name="Straight Connector 2006">
                  <a:extLst>
                    <a:ext uri="{FF2B5EF4-FFF2-40B4-BE49-F238E27FC236}">
                      <a16:creationId xmlns:a16="http://schemas.microsoft.com/office/drawing/2014/main" id="{E28FB857-E2BA-46D8-BF6B-9D69995CBB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979" name="Group 1978">
                <a:extLst>
                  <a:ext uri="{FF2B5EF4-FFF2-40B4-BE49-F238E27FC236}">
                    <a16:creationId xmlns:a16="http://schemas.microsoft.com/office/drawing/2014/main" id="{BCABC032-FAAA-40EB-8518-0A79C8400AF4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000" name="Straight Connector 1999">
                  <a:extLst>
                    <a:ext uri="{FF2B5EF4-FFF2-40B4-BE49-F238E27FC236}">
                      <a16:creationId xmlns:a16="http://schemas.microsoft.com/office/drawing/2014/main" id="{75F58CE2-129A-4FC0-9ADA-8D3572DCEF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01" name="Straight Connector 2000">
                  <a:extLst>
                    <a:ext uri="{FF2B5EF4-FFF2-40B4-BE49-F238E27FC236}">
                      <a16:creationId xmlns:a16="http://schemas.microsoft.com/office/drawing/2014/main" id="{C90571FC-D722-489D-B79A-D1230B9F06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02" name="Straight Connector 2001">
                  <a:extLst>
                    <a:ext uri="{FF2B5EF4-FFF2-40B4-BE49-F238E27FC236}">
                      <a16:creationId xmlns:a16="http://schemas.microsoft.com/office/drawing/2014/main" id="{2724DF9D-1769-40E1-948C-4A3F406BC0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03" name="Straight Connector 2002">
                  <a:extLst>
                    <a:ext uri="{FF2B5EF4-FFF2-40B4-BE49-F238E27FC236}">
                      <a16:creationId xmlns:a16="http://schemas.microsoft.com/office/drawing/2014/main" id="{8F02F77B-146B-41CD-8184-1A5D2A44B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980" name="Group 1979">
                <a:extLst>
                  <a:ext uri="{FF2B5EF4-FFF2-40B4-BE49-F238E27FC236}">
                    <a16:creationId xmlns:a16="http://schemas.microsoft.com/office/drawing/2014/main" id="{7564F78B-29F6-4D0B-A1E3-9D56CC5EB43B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996" name="Straight Connector 1995">
                  <a:extLst>
                    <a:ext uri="{FF2B5EF4-FFF2-40B4-BE49-F238E27FC236}">
                      <a16:creationId xmlns:a16="http://schemas.microsoft.com/office/drawing/2014/main" id="{9841FA23-8BAD-4B41-A95D-CA3E2BE43B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97" name="Straight Connector 1996">
                  <a:extLst>
                    <a:ext uri="{FF2B5EF4-FFF2-40B4-BE49-F238E27FC236}">
                      <a16:creationId xmlns:a16="http://schemas.microsoft.com/office/drawing/2014/main" id="{7CB0580B-4F6B-4B6D-9A3D-81BC15059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98" name="Straight Connector 1997">
                  <a:extLst>
                    <a:ext uri="{FF2B5EF4-FFF2-40B4-BE49-F238E27FC236}">
                      <a16:creationId xmlns:a16="http://schemas.microsoft.com/office/drawing/2014/main" id="{CF4CC9C9-37A8-430C-AD43-38A90CE7C8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99" name="Straight Connector 1998">
                  <a:extLst>
                    <a:ext uri="{FF2B5EF4-FFF2-40B4-BE49-F238E27FC236}">
                      <a16:creationId xmlns:a16="http://schemas.microsoft.com/office/drawing/2014/main" id="{7063363D-343A-4EE0-A0B0-31E86DE7FC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981" name="Group 1980">
                <a:extLst>
                  <a:ext uri="{FF2B5EF4-FFF2-40B4-BE49-F238E27FC236}">
                    <a16:creationId xmlns:a16="http://schemas.microsoft.com/office/drawing/2014/main" id="{FBAD679C-BFE4-4676-B3A6-8F6817C9D80B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1992" name="Straight Connector 1991">
                  <a:extLst>
                    <a:ext uri="{FF2B5EF4-FFF2-40B4-BE49-F238E27FC236}">
                      <a16:creationId xmlns:a16="http://schemas.microsoft.com/office/drawing/2014/main" id="{57CA8CDD-E1E1-4D37-9041-CA72395C37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93" name="Straight Connector 1992">
                  <a:extLst>
                    <a:ext uri="{FF2B5EF4-FFF2-40B4-BE49-F238E27FC236}">
                      <a16:creationId xmlns:a16="http://schemas.microsoft.com/office/drawing/2014/main" id="{A2E3EF3D-48DC-4601-865E-DF15CEECE3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94" name="Straight Connector 1993">
                  <a:extLst>
                    <a:ext uri="{FF2B5EF4-FFF2-40B4-BE49-F238E27FC236}">
                      <a16:creationId xmlns:a16="http://schemas.microsoft.com/office/drawing/2014/main" id="{60293DA5-8FE7-42DE-9B56-044D734CD1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95" name="Straight Connector 1994">
                  <a:extLst>
                    <a:ext uri="{FF2B5EF4-FFF2-40B4-BE49-F238E27FC236}">
                      <a16:creationId xmlns:a16="http://schemas.microsoft.com/office/drawing/2014/main" id="{3EFF8A5A-FF97-458B-9588-4BFABA0B75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982" name="Group 1981">
                <a:extLst>
                  <a:ext uri="{FF2B5EF4-FFF2-40B4-BE49-F238E27FC236}">
                    <a16:creationId xmlns:a16="http://schemas.microsoft.com/office/drawing/2014/main" id="{74AEF1C4-DAD0-45C1-8C50-12496A03B081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1988" name="Straight Connector 1987">
                  <a:extLst>
                    <a:ext uri="{FF2B5EF4-FFF2-40B4-BE49-F238E27FC236}">
                      <a16:creationId xmlns:a16="http://schemas.microsoft.com/office/drawing/2014/main" id="{9A237FA5-C7AD-43F8-B6CB-6E197F314B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989" name="Straight Connector 1988">
                  <a:extLst>
                    <a:ext uri="{FF2B5EF4-FFF2-40B4-BE49-F238E27FC236}">
                      <a16:creationId xmlns:a16="http://schemas.microsoft.com/office/drawing/2014/main" id="{D53EC50C-9569-4C0D-AAD8-7A0AF5ADBA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990" name="Straight Connector 1989">
                  <a:extLst>
                    <a:ext uri="{FF2B5EF4-FFF2-40B4-BE49-F238E27FC236}">
                      <a16:creationId xmlns:a16="http://schemas.microsoft.com/office/drawing/2014/main" id="{A1E3E948-950D-4A38-9F01-23F66353D1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991" name="Straight Connector 1990">
                  <a:extLst>
                    <a:ext uri="{FF2B5EF4-FFF2-40B4-BE49-F238E27FC236}">
                      <a16:creationId xmlns:a16="http://schemas.microsoft.com/office/drawing/2014/main" id="{8EDC57BC-ADE0-4A93-AC0D-242B757762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1983" name="Group 1982">
                <a:extLst>
                  <a:ext uri="{FF2B5EF4-FFF2-40B4-BE49-F238E27FC236}">
                    <a16:creationId xmlns:a16="http://schemas.microsoft.com/office/drawing/2014/main" id="{F3534167-E7BB-4567-9EB6-3DBCD2463FDB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1984" name="Straight Connector 1983">
                  <a:extLst>
                    <a:ext uri="{FF2B5EF4-FFF2-40B4-BE49-F238E27FC236}">
                      <a16:creationId xmlns:a16="http://schemas.microsoft.com/office/drawing/2014/main" id="{BE8232B8-3697-4205-8940-8E8E2FFBF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985" name="Straight Connector 1984">
                  <a:extLst>
                    <a:ext uri="{FF2B5EF4-FFF2-40B4-BE49-F238E27FC236}">
                      <a16:creationId xmlns:a16="http://schemas.microsoft.com/office/drawing/2014/main" id="{ACD5C10B-F817-456E-A158-881B24F84E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986" name="Straight Connector 1985">
                  <a:extLst>
                    <a:ext uri="{FF2B5EF4-FFF2-40B4-BE49-F238E27FC236}">
                      <a16:creationId xmlns:a16="http://schemas.microsoft.com/office/drawing/2014/main" id="{B2FC0E6D-A634-4C72-99F6-8DA802ADEF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1987" name="Straight Connector 1986">
                  <a:extLst>
                    <a:ext uri="{FF2B5EF4-FFF2-40B4-BE49-F238E27FC236}">
                      <a16:creationId xmlns:a16="http://schemas.microsoft.com/office/drawing/2014/main" id="{D01B84EC-8EA7-47FB-8E80-D75292D6C9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1965" name="Rectangle: Rounded Corners 1964">
              <a:extLst>
                <a:ext uri="{FF2B5EF4-FFF2-40B4-BE49-F238E27FC236}">
                  <a16:creationId xmlns:a16="http://schemas.microsoft.com/office/drawing/2014/main" id="{CD9F4FC9-3C93-446E-BAAF-7EEB4C2ACC14}"/>
                </a:ext>
              </a:extLst>
            </p:cNvPr>
            <p:cNvSpPr/>
            <p:nvPr/>
          </p:nvSpPr>
          <p:spPr>
            <a:xfrm>
              <a:off x="3754570" y="2148899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6" name="TextBox 1965">
              <a:extLst>
                <a:ext uri="{FF2B5EF4-FFF2-40B4-BE49-F238E27FC236}">
                  <a16:creationId xmlns:a16="http://schemas.microsoft.com/office/drawing/2014/main" id="{66F4F1D5-E510-4667-8ACB-CC44F923DC33}"/>
                </a:ext>
              </a:extLst>
            </p:cNvPr>
            <p:cNvSpPr txBox="1"/>
            <p:nvPr/>
          </p:nvSpPr>
          <p:spPr>
            <a:xfrm>
              <a:off x="3713321" y="2152637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1,1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1C4BCC-17F9-4305-81EA-623E21A60925}"/>
              </a:ext>
            </a:extLst>
          </p:cNvPr>
          <p:cNvGrpSpPr/>
          <p:nvPr/>
        </p:nvGrpSpPr>
        <p:grpSpPr>
          <a:xfrm>
            <a:off x="4665591" y="2066429"/>
            <a:ext cx="527896" cy="518844"/>
            <a:chOff x="4665591" y="2066429"/>
            <a:chExt cx="527896" cy="518844"/>
          </a:xfrm>
        </p:grpSpPr>
        <p:grpSp>
          <p:nvGrpSpPr>
            <p:cNvPr id="2033" name="Group 2032">
              <a:extLst>
                <a:ext uri="{FF2B5EF4-FFF2-40B4-BE49-F238E27FC236}">
                  <a16:creationId xmlns:a16="http://schemas.microsoft.com/office/drawing/2014/main" id="{7C8F8D7D-E9F8-470E-99AD-6A8B7EF56024}"/>
                </a:ext>
              </a:extLst>
            </p:cNvPr>
            <p:cNvGrpSpPr/>
            <p:nvPr/>
          </p:nvGrpSpPr>
          <p:grpSpPr>
            <a:xfrm>
              <a:off x="4665591" y="2066429"/>
              <a:ext cx="527896" cy="518844"/>
              <a:chOff x="1784361" y="2977041"/>
              <a:chExt cx="815962" cy="748517"/>
            </a:xfrm>
          </p:grpSpPr>
          <p:sp>
            <p:nvSpPr>
              <p:cNvPr id="2037" name="Rectangle 2036">
                <a:extLst>
                  <a:ext uri="{FF2B5EF4-FFF2-40B4-BE49-F238E27FC236}">
                    <a16:creationId xmlns:a16="http://schemas.microsoft.com/office/drawing/2014/main" id="{7FF1FF49-CE0E-43BD-8CF4-376EC9A6DD30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8" name="Rectangle 2037">
                <a:extLst>
                  <a:ext uri="{FF2B5EF4-FFF2-40B4-BE49-F238E27FC236}">
                    <a16:creationId xmlns:a16="http://schemas.microsoft.com/office/drawing/2014/main" id="{30D4082F-4160-4DFE-B43D-7B5F2691149E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9" name="Rectangle 2038">
                <a:extLst>
                  <a:ext uri="{FF2B5EF4-FFF2-40B4-BE49-F238E27FC236}">
                    <a16:creationId xmlns:a16="http://schemas.microsoft.com/office/drawing/2014/main" id="{8127BA0E-65E4-4B0E-8DD8-41BF67BFAF9B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0" name="Rectangle 2039">
                <a:extLst>
                  <a:ext uri="{FF2B5EF4-FFF2-40B4-BE49-F238E27FC236}">
                    <a16:creationId xmlns:a16="http://schemas.microsoft.com/office/drawing/2014/main" id="{E63090F2-9E1B-4A61-BB74-E12B81019EB6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1" name="Rectangle 2040">
                <a:extLst>
                  <a:ext uri="{FF2B5EF4-FFF2-40B4-BE49-F238E27FC236}">
                    <a16:creationId xmlns:a16="http://schemas.microsoft.com/office/drawing/2014/main" id="{9D3B921D-8D5C-4050-9116-74D17EB8F990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042" name="Group 2041">
                <a:extLst>
                  <a:ext uri="{FF2B5EF4-FFF2-40B4-BE49-F238E27FC236}">
                    <a16:creationId xmlns:a16="http://schemas.microsoft.com/office/drawing/2014/main" id="{5688745C-FB02-4C8F-B8ED-4A7020DB13C7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098" name="Straight Connector 2097">
                  <a:extLst>
                    <a:ext uri="{FF2B5EF4-FFF2-40B4-BE49-F238E27FC236}">
                      <a16:creationId xmlns:a16="http://schemas.microsoft.com/office/drawing/2014/main" id="{4ECC9D5F-0EA9-4143-80A8-86D51211D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99" name="Straight Connector 2098">
                  <a:extLst>
                    <a:ext uri="{FF2B5EF4-FFF2-40B4-BE49-F238E27FC236}">
                      <a16:creationId xmlns:a16="http://schemas.microsoft.com/office/drawing/2014/main" id="{41A9CC90-8AEC-4046-B076-45072A8505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00" name="Straight Connector 2099">
                  <a:extLst>
                    <a:ext uri="{FF2B5EF4-FFF2-40B4-BE49-F238E27FC236}">
                      <a16:creationId xmlns:a16="http://schemas.microsoft.com/office/drawing/2014/main" id="{35425055-8772-47D8-9EE2-630AC2162A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01" name="Straight Connector 2100">
                  <a:extLst>
                    <a:ext uri="{FF2B5EF4-FFF2-40B4-BE49-F238E27FC236}">
                      <a16:creationId xmlns:a16="http://schemas.microsoft.com/office/drawing/2014/main" id="{9D775C80-4C24-4CE6-B112-AF091DD5A1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043" name="Group 2042">
                <a:extLst>
                  <a:ext uri="{FF2B5EF4-FFF2-40B4-BE49-F238E27FC236}">
                    <a16:creationId xmlns:a16="http://schemas.microsoft.com/office/drawing/2014/main" id="{B23294E8-7219-4293-8ED3-A0B387FDD0B7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094" name="Straight Connector 2093">
                  <a:extLst>
                    <a:ext uri="{FF2B5EF4-FFF2-40B4-BE49-F238E27FC236}">
                      <a16:creationId xmlns:a16="http://schemas.microsoft.com/office/drawing/2014/main" id="{1DA2A030-A039-4F9C-8A9D-175B71E80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95" name="Straight Connector 2094">
                  <a:extLst>
                    <a:ext uri="{FF2B5EF4-FFF2-40B4-BE49-F238E27FC236}">
                      <a16:creationId xmlns:a16="http://schemas.microsoft.com/office/drawing/2014/main" id="{0D147953-7493-49FD-907D-BECFE2895F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96" name="Straight Connector 2095">
                  <a:extLst>
                    <a:ext uri="{FF2B5EF4-FFF2-40B4-BE49-F238E27FC236}">
                      <a16:creationId xmlns:a16="http://schemas.microsoft.com/office/drawing/2014/main" id="{7067AC34-1C70-4884-825C-85428BEF8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97" name="Straight Connector 2096">
                  <a:extLst>
                    <a:ext uri="{FF2B5EF4-FFF2-40B4-BE49-F238E27FC236}">
                      <a16:creationId xmlns:a16="http://schemas.microsoft.com/office/drawing/2014/main" id="{75231F78-50C4-44BB-8DF9-CE4F7C44CC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044" name="Group 2043">
                <a:extLst>
                  <a:ext uri="{FF2B5EF4-FFF2-40B4-BE49-F238E27FC236}">
                    <a16:creationId xmlns:a16="http://schemas.microsoft.com/office/drawing/2014/main" id="{E002553E-95F7-44A4-9FE9-BF1FB14AAEA8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090" name="Straight Connector 2089">
                  <a:extLst>
                    <a:ext uri="{FF2B5EF4-FFF2-40B4-BE49-F238E27FC236}">
                      <a16:creationId xmlns:a16="http://schemas.microsoft.com/office/drawing/2014/main" id="{217E781F-4188-4D63-8420-650D38924A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91" name="Straight Connector 2090">
                  <a:extLst>
                    <a:ext uri="{FF2B5EF4-FFF2-40B4-BE49-F238E27FC236}">
                      <a16:creationId xmlns:a16="http://schemas.microsoft.com/office/drawing/2014/main" id="{DF378266-F3A8-46BE-801B-1F704E2D88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92" name="Straight Connector 2091">
                  <a:extLst>
                    <a:ext uri="{FF2B5EF4-FFF2-40B4-BE49-F238E27FC236}">
                      <a16:creationId xmlns:a16="http://schemas.microsoft.com/office/drawing/2014/main" id="{9D90C3F4-47E8-441D-A9E9-F98D9543FE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93" name="Straight Connector 2092">
                  <a:extLst>
                    <a:ext uri="{FF2B5EF4-FFF2-40B4-BE49-F238E27FC236}">
                      <a16:creationId xmlns:a16="http://schemas.microsoft.com/office/drawing/2014/main" id="{64BDE3DF-6DEC-4FF4-9917-01AA615431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045" name="Group 2044">
                <a:extLst>
                  <a:ext uri="{FF2B5EF4-FFF2-40B4-BE49-F238E27FC236}">
                    <a16:creationId xmlns:a16="http://schemas.microsoft.com/office/drawing/2014/main" id="{994A1264-9073-4660-A3E4-C351F9712BA0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086" name="Straight Connector 2085">
                  <a:extLst>
                    <a:ext uri="{FF2B5EF4-FFF2-40B4-BE49-F238E27FC236}">
                      <a16:creationId xmlns:a16="http://schemas.microsoft.com/office/drawing/2014/main" id="{3C4E9BCA-AE24-4722-902C-824AD33E6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87" name="Straight Connector 2086">
                  <a:extLst>
                    <a:ext uri="{FF2B5EF4-FFF2-40B4-BE49-F238E27FC236}">
                      <a16:creationId xmlns:a16="http://schemas.microsoft.com/office/drawing/2014/main" id="{50746471-436C-485E-B51D-59BFF24755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88" name="Straight Connector 2087">
                  <a:extLst>
                    <a:ext uri="{FF2B5EF4-FFF2-40B4-BE49-F238E27FC236}">
                      <a16:creationId xmlns:a16="http://schemas.microsoft.com/office/drawing/2014/main" id="{45D67331-1175-43A5-A7FF-BCDA9DEE6B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89" name="Straight Connector 2088">
                  <a:extLst>
                    <a:ext uri="{FF2B5EF4-FFF2-40B4-BE49-F238E27FC236}">
                      <a16:creationId xmlns:a16="http://schemas.microsoft.com/office/drawing/2014/main" id="{386AF8F1-7A33-4772-BEE9-F758B03B6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046" name="Group 2045">
                <a:extLst>
                  <a:ext uri="{FF2B5EF4-FFF2-40B4-BE49-F238E27FC236}">
                    <a16:creationId xmlns:a16="http://schemas.microsoft.com/office/drawing/2014/main" id="{04BD5C62-8135-447F-9F75-C2914D1F2477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082" name="Straight Connector 2081">
                  <a:extLst>
                    <a:ext uri="{FF2B5EF4-FFF2-40B4-BE49-F238E27FC236}">
                      <a16:creationId xmlns:a16="http://schemas.microsoft.com/office/drawing/2014/main" id="{7F80CD21-34F6-4671-84AA-FAE5A69B5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83" name="Straight Connector 2082">
                  <a:extLst>
                    <a:ext uri="{FF2B5EF4-FFF2-40B4-BE49-F238E27FC236}">
                      <a16:creationId xmlns:a16="http://schemas.microsoft.com/office/drawing/2014/main" id="{F99F77CC-DAD6-4ADC-B04D-D0A80828AE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84" name="Straight Connector 2083">
                  <a:extLst>
                    <a:ext uri="{FF2B5EF4-FFF2-40B4-BE49-F238E27FC236}">
                      <a16:creationId xmlns:a16="http://schemas.microsoft.com/office/drawing/2014/main" id="{C0C5B04C-DDA5-4B0F-93E0-E0EE75A85D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85" name="Straight Connector 2084">
                  <a:extLst>
                    <a:ext uri="{FF2B5EF4-FFF2-40B4-BE49-F238E27FC236}">
                      <a16:creationId xmlns:a16="http://schemas.microsoft.com/office/drawing/2014/main" id="{A3BA9F25-2053-4F5C-9EFC-8F82702C44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047" name="Group 2046">
                <a:extLst>
                  <a:ext uri="{FF2B5EF4-FFF2-40B4-BE49-F238E27FC236}">
                    <a16:creationId xmlns:a16="http://schemas.microsoft.com/office/drawing/2014/main" id="{EABD1A75-C3BD-41FA-A9E0-55883964C032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078" name="Straight Connector 2077">
                  <a:extLst>
                    <a:ext uri="{FF2B5EF4-FFF2-40B4-BE49-F238E27FC236}">
                      <a16:creationId xmlns:a16="http://schemas.microsoft.com/office/drawing/2014/main" id="{528F8300-76A1-4C9D-B1E6-93ECB2D030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79" name="Straight Connector 2078">
                  <a:extLst>
                    <a:ext uri="{FF2B5EF4-FFF2-40B4-BE49-F238E27FC236}">
                      <a16:creationId xmlns:a16="http://schemas.microsoft.com/office/drawing/2014/main" id="{3F5E9EC3-7031-4EA8-AF12-516E747720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80" name="Straight Connector 2079">
                  <a:extLst>
                    <a:ext uri="{FF2B5EF4-FFF2-40B4-BE49-F238E27FC236}">
                      <a16:creationId xmlns:a16="http://schemas.microsoft.com/office/drawing/2014/main" id="{29D2F8FE-D308-4B82-A8E7-E81ED08A10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81" name="Straight Connector 2080">
                  <a:extLst>
                    <a:ext uri="{FF2B5EF4-FFF2-40B4-BE49-F238E27FC236}">
                      <a16:creationId xmlns:a16="http://schemas.microsoft.com/office/drawing/2014/main" id="{51A1A0F2-449D-4FBC-9134-D3BA9A178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048" name="Group 2047">
                <a:extLst>
                  <a:ext uri="{FF2B5EF4-FFF2-40B4-BE49-F238E27FC236}">
                    <a16:creationId xmlns:a16="http://schemas.microsoft.com/office/drawing/2014/main" id="{8542B385-395E-49AD-8751-917372CF4AE5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074" name="Straight Connector 2073">
                  <a:extLst>
                    <a:ext uri="{FF2B5EF4-FFF2-40B4-BE49-F238E27FC236}">
                      <a16:creationId xmlns:a16="http://schemas.microsoft.com/office/drawing/2014/main" id="{F9F8EDF9-19C5-4A45-8B70-162013F01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75" name="Straight Connector 2074">
                  <a:extLst>
                    <a:ext uri="{FF2B5EF4-FFF2-40B4-BE49-F238E27FC236}">
                      <a16:creationId xmlns:a16="http://schemas.microsoft.com/office/drawing/2014/main" id="{4E2171A3-B2AF-4D33-A3AD-FA50776D2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76" name="Straight Connector 2075">
                  <a:extLst>
                    <a:ext uri="{FF2B5EF4-FFF2-40B4-BE49-F238E27FC236}">
                      <a16:creationId xmlns:a16="http://schemas.microsoft.com/office/drawing/2014/main" id="{46A99F6F-3789-49E5-BE32-A9DA953B1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77" name="Straight Connector 2076">
                  <a:extLst>
                    <a:ext uri="{FF2B5EF4-FFF2-40B4-BE49-F238E27FC236}">
                      <a16:creationId xmlns:a16="http://schemas.microsoft.com/office/drawing/2014/main" id="{1FFFF07E-979F-4969-8E55-48566B04A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049" name="Group 2048">
                <a:extLst>
                  <a:ext uri="{FF2B5EF4-FFF2-40B4-BE49-F238E27FC236}">
                    <a16:creationId xmlns:a16="http://schemas.microsoft.com/office/drawing/2014/main" id="{4891D9CE-625C-4E2C-BC40-84DB7B4493F8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070" name="Straight Connector 2069">
                  <a:extLst>
                    <a:ext uri="{FF2B5EF4-FFF2-40B4-BE49-F238E27FC236}">
                      <a16:creationId xmlns:a16="http://schemas.microsoft.com/office/drawing/2014/main" id="{D233F2C1-FD7B-4521-AC67-19851B7C4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71" name="Straight Connector 2070">
                  <a:extLst>
                    <a:ext uri="{FF2B5EF4-FFF2-40B4-BE49-F238E27FC236}">
                      <a16:creationId xmlns:a16="http://schemas.microsoft.com/office/drawing/2014/main" id="{B6384F0A-A9B4-42A6-B28C-B9F9A7F772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72" name="Straight Connector 2071">
                  <a:extLst>
                    <a:ext uri="{FF2B5EF4-FFF2-40B4-BE49-F238E27FC236}">
                      <a16:creationId xmlns:a16="http://schemas.microsoft.com/office/drawing/2014/main" id="{62B4591F-6B64-46E5-AA04-DA58F60A6E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73" name="Straight Connector 2072">
                  <a:extLst>
                    <a:ext uri="{FF2B5EF4-FFF2-40B4-BE49-F238E27FC236}">
                      <a16:creationId xmlns:a16="http://schemas.microsoft.com/office/drawing/2014/main" id="{B68F0AEF-7EAB-4640-91EE-118EBEB954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050" name="Group 2049">
                <a:extLst>
                  <a:ext uri="{FF2B5EF4-FFF2-40B4-BE49-F238E27FC236}">
                    <a16:creationId xmlns:a16="http://schemas.microsoft.com/office/drawing/2014/main" id="{54A44A60-FC20-498F-AC24-2B1F5A8875B0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066" name="Straight Connector 2065">
                  <a:extLst>
                    <a:ext uri="{FF2B5EF4-FFF2-40B4-BE49-F238E27FC236}">
                      <a16:creationId xmlns:a16="http://schemas.microsoft.com/office/drawing/2014/main" id="{C552DB7C-D53B-42FE-9780-7C1C943515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67" name="Straight Connector 2066">
                  <a:extLst>
                    <a:ext uri="{FF2B5EF4-FFF2-40B4-BE49-F238E27FC236}">
                      <a16:creationId xmlns:a16="http://schemas.microsoft.com/office/drawing/2014/main" id="{D0216F46-568A-4BBC-B9FA-25DA578867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68" name="Straight Connector 2067">
                  <a:extLst>
                    <a:ext uri="{FF2B5EF4-FFF2-40B4-BE49-F238E27FC236}">
                      <a16:creationId xmlns:a16="http://schemas.microsoft.com/office/drawing/2014/main" id="{7D1A0D7A-6A5B-4824-BE75-67347AB83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69" name="Straight Connector 2068">
                  <a:extLst>
                    <a:ext uri="{FF2B5EF4-FFF2-40B4-BE49-F238E27FC236}">
                      <a16:creationId xmlns:a16="http://schemas.microsoft.com/office/drawing/2014/main" id="{FA700C2B-E93C-4778-B2AD-80A5E8F976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051" name="Group 2050">
                <a:extLst>
                  <a:ext uri="{FF2B5EF4-FFF2-40B4-BE49-F238E27FC236}">
                    <a16:creationId xmlns:a16="http://schemas.microsoft.com/office/drawing/2014/main" id="{B2D94BF6-07A9-4662-A198-D9777A26740B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062" name="Straight Connector 2061">
                  <a:extLst>
                    <a:ext uri="{FF2B5EF4-FFF2-40B4-BE49-F238E27FC236}">
                      <a16:creationId xmlns:a16="http://schemas.microsoft.com/office/drawing/2014/main" id="{188018C2-20BD-472C-AAC8-CEF1EA710C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63" name="Straight Connector 2062">
                  <a:extLst>
                    <a:ext uri="{FF2B5EF4-FFF2-40B4-BE49-F238E27FC236}">
                      <a16:creationId xmlns:a16="http://schemas.microsoft.com/office/drawing/2014/main" id="{E453C30C-3E2D-4AAB-94DA-745E2ACB9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64" name="Straight Connector 2063">
                  <a:extLst>
                    <a:ext uri="{FF2B5EF4-FFF2-40B4-BE49-F238E27FC236}">
                      <a16:creationId xmlns:a16="http://schemas.microsoft.com/office/drawing/2014/main" id="{CA8110CE-5623-473E-A26A-75AF274FC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65" name="Straight Connector 2064">
                  <a:extLst>
                    <a:ext uri="{FF2B5EF4-FFF2-40B4-BE49-F238E27FC236}">
                      <a16:creationId xmlns:a16="http://schemas.microsoft.com/office/drawing/2014/main" id="{D2F54E1B-94AB-4002-B904-7CDB749715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052" name="Group 2051">
                <a:extLst>
                  <a:ext uri="{FF2B5EF4-FFF2-40B4-BE49-F238E27FC236}">
                    <a16:creationId xmlns:a16="http://schemas.microsoft.com/office/drawing/2014/main" id="{E6E3DEB0-DF7C-4DD4-BD21-FD3F4244D901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058" name="Straight Connector 2057">
                  <a:extLst>
                    <a:ext uri="{FF2B5EF4-FFF2-40B4-BE49-F238E27FC236}">
                      <a16:creationId xmlns:a16="http://schemas.microsoft.com/office/drawing/2014/main" id="{F2A84436-C4C7-4961-99A7-8FF832E6E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59" name="Straight Connector 2058">
                  <a:extLst>
                    <a:ext uri="{FF2B5EF4-FFF2-40B4-BE49-F238E27FC236}">
                      <a16:creationId xmlns:a16="http://schemas.microsoft.com/office/drawing/2014/main" id="{6C997C4C-8B9B-4716-8E49-95B9DBBB87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60" name="Straight Connector 2059">
                  <a:extLst>
                    <a:ext uri="{FF2B5EF4-FFF2-40B4-BE49-F238E27FC236}">
                      <a16:creationId xmlns:a16="http://schemas.microsoft.com/office/drawing/2014/main" id="{7F96D006-D293-461A-BB92-7D6A79413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61" name="Straight Connector 2060">
                  <a:extLst>
                    <a:ext uri="{FF2B5EF4-FFF2-40B4-BE49-F238E27FC236}">
                      <a16:creationId xmlns:a16="http://schemas.microsoft.com/office/drawing/2014/main" id="{14EC70BE-CECC-4CC9-AF05-0BA000488A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053" name="Group 2052">
                <a:extLst>
                  <a:ext uri="{FF2B5EF4-FFF2-40B4-BE49-F238E27FC236}">
                    <a16:creationId xmlns:a16="http://schemas.microsoft.com/office/drawing/2014/main" id="{CA4B2277-7688-4040-8D67-AD22EFA93737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054" name="Straight Connector 2053">
                  <a:extLst>
                    <a:ext uri="{FF2B5EF4-FFF2-40B4-BE49-F238E27FC236}">
                      <a16:creationId xmlns:a16="http://schemas.microsoft.com/office/drawing/2014/main" id="{5F5F54A1-AA68-4598-88DB-371E7BE8B6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55" name="Straight Connector 2054">
                  <a:extLst>
                    <a:ext uri="{FF2B5EF4-FFF2-40B4-BE49-F238E27FC236}">
                      <a16:creationId xmlns:a16="http://schemas.microsoft.com/office/drawing/2014/main" id="{F5879302-152A-455B-B0B2-68CA3B81C3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56" name="Straight Connector 2055">
                  <a:extLst>
                    <a:ext uri="{FF2B5EF4-FFF2-40B4-BE49-F238E27FC236}">
                      <a16:creationId xmlns:a16="http://schemas.microsoft.com/office/drawing/2014/main" id="{BA32C206-D732-45A1-B976-70CF5B093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057" name="Straight Connector 2056">
                  <a:extLst>
                    <a:ext uri="{FF2B5EF4-FFF2-40B4-BE49-F238E27FC236}">
                      <a16:creationId xmlns:a16="http://schemas.microsoft.com/office/drawing/2014/main" id="{0DE472EC-FD48-4E16-8784-12EAFE99C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035" name="Rectangle: Rounded Corners 2034">
              <a:extLst>
                <a:ext uri="{FF2B5EF4-FFF2-40B4-BE49-F238E27FC236}">
                  <a16:creationId xmlns:a16="http://schemas.microsoft.com/office/drawing/2014/main" id="{40FD8678-08FF-4A6E-BDD7-EED2DA3443EB}"/>
                </a:ext>
              </a:extLst>
            </p:cNvPr>
            <p:cNvSpPr/>
            <p:nvPr/>
          </p:nvSpPr>
          <p:spPr>
            <a:xfrm>
              <a:off x="4736038" y="2148899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6" name="TextBox 2035">
              <a:extLst>
                <a:ext uri="{FF2B5EF4-FFF2-40B4-BE49-F238E27FC236}">
                  <a16:creationId xmlns:a16="http://schemas.microsoft.com/office/drawing/2014/main" id="{AEC2B673-251E-4316-A838-077FDBA4EADD}"/>
                </a:ext>
              </a:extLst>
            </p:cNvPr>
            <p:cNvSpPr txBox="1"/>
            <p:nvPr/>
          </p:nvSpPr>
          <p:spPr>
            <a:xfrm>
              <a:off x="4694789" y="2152637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1,2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ACB18D-D8A7-4CDA-9F73-EB1185FF1F65}"/>
              </a:ext>
            </a:extLst>
          </p:cNvPr>
          <p:cNvGrpSpPr/>
          <p:nvPr/>
        </p:nvGrpSpPr>
        <p:grpSpPr>
          <a:xfrm>
            <a:off x="5647060" y="2066429"/>
            <a:ext cx="527896" cy="518844"/>
            <a:chOff x="5647060" y="2066429"/>
            <a:chExt cx="527896" cy="518844"/>
          </a:xfrm>
        </p:grpSpPr>
        <p:grpSp>
          <p:nvGrpSpPr>
            <p:cNvPr id="2103" name="Group 2102">
              <a:extLst>
                <a:ext uri="{FF2B5EF4-FFF2-40B4-BE49-F238E27FC236}">
                  <a16:creationId xmlns:a16="http://schemas.microsoft.com/office/drawing/2014/main" id="{477A6BFE-E0B9-4F83-B027-0B59BED5B738}"/>
                </a:ext>
              </a:extLst>
            </p:cNvPr>
            <p:cNvGrpSpPr/>
            <p:nvPr/>
          </p:nvGrpSpPr>
          <p:grpSpPr>
            <a:xfrm>
              <a:off x="5647060" y="2066429"/>
              <a:ext cx="527896" cy="518844"/>
              <a:chOff x="1784361" y="2977041"/>
              <a:chExt cx="815962" cy="748517"/>
            </a:xfrm>
          </p:grpSpPr>
          <p:sp>
            <p:nvSpPr>
              <p:cNvPr id="2107" name="Rectangle 2106">
                <a:extLst>
                  <a:ext uri="{FF2B5EF4-FFF2-40B4-BE49-F238E27FC236}">
                    <a16:creationId xmlns:a16="http://schemas.microsoft.com/office/drawing/2014/main" id="{17D6380F-E3B4-4EC9-BF7F-144CF399948A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8" name="Rectangle 2107">
                <a:extLst>
                  <a:ext uri="{FF2B5EF4-FFF2-40B4-BE49-F238E27FC236}">
                    <a16:creationId xmlns:a16="http://schemas.microsoft.com/office/drawing/2014/main" id="{4DE58CC9-0006-46BB-B5DB-87542F0FC494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9" name="Rectangle 2108">
                <a:extLst>
                  <a:ext uri="{FF2B5EF4-FFF2-40B4-BE49-F238E27FC236}">
                    <a16:creationId xmlns:a16="http://schemas.microsoft.com/office/drawing/2014/main" id="{5184C8F6-E5D0-4A18-9E25-105EBC1CF42C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0" name="Rectangle 2109">
                <a:extLst>
                  <a:ext uri="{FF2B5EF4-FFF2-40B4-BE49-F238E27FC236}">
                    <a16:creationId xmlns:a16="http://schemas.microsoft.com/office/drawing/2014/main" id="{C7681B67-6D6F-4E75-ABEC-952E6E055F33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1" name="Rectangle 2110">
                <a:extLst>
                  <a:ext uri="{FF2B5EF4-FFF2-40B4-BE49-F238E27FC236}">
                    <a16:creationId xmlns:a16="http://schemas.microsoft.com/office/drawing/2014/main" id="{EB167479-E848-4C74-872F-19EE305649E2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12" name="Group 2111">
                <a:extLst>
                  <a:ext uri="{FF2B5EF4-FFF2-40B4-BE49-F238E27FC236}">
                    <a16:creationId xmlns:a16="http://schemas.microsoft.com/office/drawing/2014/main" id="{1F15993E-9D55-4F86-A3AB-D5E9F7019213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168" name="Straight Connector 2167">
                  <a:extLst>
                    <a:ext uri="{FF2B5EF4-FFF2-40B4-BE49-F238E27FC236}">
                      <a16:creationId xmlns:a16="http://schemas.microsoft.com/office/drawing/2014/main" id="{27BCDA71-92DA-4C35-A048-B583FB037C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69" name="Straight Connector 2168">
                  <a:extLst>
                    <a:ext uri="{FF2B5EF4-FFF2-40B4-BE49-F238E27FC236}">
                      <a16:creationId xmlns:a16="http://schemas.microsoft.com/office/drawing/2014/main" id="{A58633CE-FF16-42B9-BAF2-300212808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70" name="Straight Connector 2169">
                  <a:extLst>
                    <a:ext uri="{FF2B5EF4-FFF2-40B4-BE49-F238E27FC236}">
                      <a16:creationId xmlns:a16="http://schemas.microsoft.com/office/drawing/2014/main" id="{02FD1DFE-A6E1-4DDA-9CCE-B0D0538149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71" name="Straight Connector 2170">
                  <a:extLst>
                    <a:ext uri="{FF2B5EF4-FFF2-40B4-BE49-F238E27FC236}">
                      <a16:creationId xmlns:a16="http://schemas.microsoft.com/office/drawing/2014/main" id="{85A2D6FC-9BA2-472B-812F-7C91C1C8C2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13" name="Group 2112">
                <a:extLst>
                  <a:ext uri="{FF2B5EF4-FFF2-40B4-BE49-F238E27FC236}">
                    <a16:creationId xmlns:a16="http://schemas.microsoft.com/office/drawing/2014/main" id="{1BCD4AB7-24F0-44E8-ABAE-8100519FEA00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164" name="Straight Connector 2163">
                  <a:extLst>
                    <a:ext uri="{FF2B5EF4-FFF2-40B4-BE49-F238E27FC236}">
                      <a16:creationId xmlns:a16="http://schemas.microsoft.com/office/drawing/2014/main" id="{6ED47F13-73C7-469E-9305-3742E52147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65" name="Straight Connector 2164">
                  <a:extLst>
                    <a:ext uri="{FF2B5EF4-FFF2-40B4-BE49-F238E27FC236}">
                      <a16:creationId xmlns:a16="http://schemas.microsoft.com/office/drawing/2014/main" id="{4F640C65-F07B-4784-BDB9-28418776DD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66" name="Straight Connector 2165">
                  <a:extLst>
                    <a:ext uri="{FF2B5EF4-FFF2-40B4-BE49-F238E27FC236}">
                      <a16:creationId xmlns:a16="http://schemas.microsoft.com/office/drawing/2014/main" id="{E6A72C47-9528-4694-9712-99F2BE774C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67" name="Straight Connector 2166">
                  <a:extLst>
                    <a:ext uri="{FF2B5EF4-FFF2-40B4-BE49-F238E27FC236}">
                      <a16:creationId xmlns:a16="http://schemas.microsoft.com/office/drawing/2014/main" id="{C4EE476B-A52D-40A9-833A-BB2400F7F2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114" name="Group 2113">
                <a:extLst>
                  <a:ext uri="{FF2B5EF4-FFF2-40B4-BE49-F238E27FC236}">
                    <a16:creationId xmlns:a16="http://schemas.microsoft.com/office/drawing/2014/main" id="{0D76A67F-B7AB-49D6-9BE5-0927528390CB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160" name="Straight Connector 2159">
                  <a:extLst>
                    <a:ext uri="{FF2B5EF4-FFF2-40B4-BE49-F238E27FC236}">
                      <a16:creationId xmlns:a16="http://schemas.microsoft.com/office/drawing/2014/main" id="{FF4B37AF-A281-4B63-9E1A-34D5D27A6A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61" name="Straight Connector 2160">
                  <a:extLst>
                    <a:ext uri="{FF2B5EF4-FFF2-40B4-BE49-F238E27FC236}">
                      <a16:creationId xmlns:a16="http://schemas.microsoft.com/office/drawing/2014/main" id="{C3E535AC-5122-4C5C-A8AF-1747F5F771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62" name="Straight Connector 2161">
                  <a:extLst>
                    <a:ext uri="{FF2B5EF4-FFF2-40B4-BE49-F238E27FC236}">
                      <a16:creationId xmlns:a16="http://schemas.microsoft.com/office/drawing/2014/main" id="{5B88C1DA-9C9A-4A00-818A-07443FA510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63" name="Straight Connector 2162">
                  <a:extLst>
                    <a:ext uri="{FF2B5EF4-FFF2-40B4-BE49-F238E27FC236}">
                      <a16:creationId xmlns:a16="http://schemas.microsoft.com/office/drawing/2014/main" id="{C719E9FF-6406-4B75-A08D-BF4D5D6F3E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115" name="Group 2114">
                <a:extLst>
                  <a:ext uri="{FF2B5EF4-FFF2-40B4-BE49-F238E27FC236}">
                    <a16:creationId xmlns:a16="http://schemas.microsoft.com/office/drawing/2014/main" id="{FBCCBA6F-15DF-4F05-9D13-44D49C0C288F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156" name="Straight Connector 2155">
                  <a:extLst>
                    <a:ext uri="{FF2B5EF4-FFF2-40B4-BE49-F238E27FC236}">
                      <a16:creationId xmlns:a16="http://schemas.microsoft.com/office/drawing/2014/main" id="{167F7C14-8BA7-484B-83D0-179D2676D8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57" name="Straight Connector 2156">
                  <a:extLst>
                    <a:ext uri="{FF2B5EF4-FFF2-40B4-BE49-F238E27FC236}">
                      <a16:creationId xmlns:a16="http://schemas.microsoft.com/office/drawing/2014/main" id="{B3D1CF0E-0BE3-4A9A-BA5F-8D97FD247F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58" name="Straight Connector 2157">
                  <a:extLst>
                    <a:ext uri="{FF2B5EF4-FFF2-40B4-BE49-F238E27FC236}">
                      <a16:creationId xmlns:a16="http://schemas.microsoft.com/office/drawing/2014/main" id="{1B73EE38-52DA-490A-BB30-79CC753E58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59" name="Straight Connector 2158">
                  <a:extLst>
                    <a:ext uri="{FF2B5EF4-FFF2-40B4-BE49-F238E27FC236}">
                      <a16:creationId xmlns:a16="http://schemas.microsoft.com/office/drawing/2014/main" id="{18547622-2831-4AB9-A6E1-031415E2AA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16" name="Group 2115">
                <a:extLst>
                  <a:ext uri="{FF2B5EF4-FFF2-40B4-BE49-F238E27FC236}">
                    <a16:creationId xmlns:a16="http://schemas.microsoft.com/office/drawing/2014/main" id="{CD479DF8-049C-4165-8D12-2A4C75326EF0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152" name="Straight Connector 2151">
                  <a:extLst>
                    <a:ext uri="{FF2B5EF4-FFF2-40B4-BE49-F238E27FC236}">
                      <a16:creationId xmlns:a16="http://schemas.microsoft.com/office/drawing/2014/main" id="{8553C162-EC18-4CFA-ACFE-FD097C5913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53" name="Straight Connector 2152">
                  <a:extLst>
                    <a:ext uri="{FF2B5EF4-FFF2-40B4-BE49-F238E27FC236}">
                      <a16:creationId xmlns:a16="http://schemas.microsoft.com/office/drawing/2014/main" id="{9B19C9E6-465B-4974-BED5-B1A9E75C91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54" name="Straight Connector 2153">
                  <a:extLst>
                    <a:ext uri="{FF2B5EF4-FFF2-40B4-BE49-F238E27FC236}">
                      <a16:creationId xmlns:a16="http://schemas.microsoft.com/office/drawing/2014/main" id="{7D77C662-066D-439E-9228-5D980897EE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55" name="Straight Connector 2154">
                  <a:extLst>
                    <a:ext uri="{FF2B5EF4-FFF2-40B4-BE49-F238E27FC236}">
                      <a16:creationId xmlns:a16="http://schemas.microsoft.com/office/drawing/2014/main" id="{BB274BFB-68A7-40A4-AB9A-291F10993F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17" name="Group 2116">
                <a:extLst>
                  <a:ext uri="{FF2B5EF4-FFF2-40B4-BE49-F238E27FC236}">
                    <a16:creationId xmlns:a16="http://schemas.microsoft.com/office/drawing/2014/main" id="{31C2AD4B-BADD-47FC-BFBB-A2E82361D421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148" name="Straight Connector 2147">
                  <a:extLst>
                    <a:ext uri="{FF2B5EF4-FFF2-40B4-BE49-F238E27FC236}">
                      <a16:creationId xmlns:a16="http://schemas.microsoft.com/office/drawing/2014/main" id="{4C3C45C8-3451-46FB-8D5B-C9BAB0697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49" name="Straight Connector 2148">
                  <a:extLst>
                    <a:ext uri="{FF2B5EF4-FFF2-40B4-BE49-F238E27FC236}">
                      <a16:creationId xmlns:a16="http://schemas.microsoft.com/office/drawing/2014/main" id="{E54F3813-B616-440F-A6A0-5FBA134BD6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50" name="Straight Connector 2149">
                  <a:extLst>
                    <a:ext uri="{FF2B5EF4-FFF2-40B4-BE49-F238E27FC236}">
                      <a16:creationId xmlns:a16="http://schemas.microsoft.com/office/drawing/2014/main" id="{CB73FE1B-6E94-4F8D-B498-AC02FBC89D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51" name="Straight Connector 2150">
                  <a:extLst>
                    <a:ext uri="{FF2B5EF4-FFF2-40B4-BE49-F238E27FC236}">
                      <a16:creationId xmlns:a16="http://schemas.microsoft.com/office/drawing/2014/main" id="{4B0038D2-6712-4911-ABF3-C243D3590C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18" name="Group 2117">
                <a:extLst>
                  <a:ext uri="{FF2B5EF4-FFF2-40B4-BE49-F238E27FC236}">
                    <a16:creationId xmlns:a16="http://schemas.microsoft.com/office/drawing/2014/main" id="{FAB18E16-3EF7-41A3-8318-D7BE227C3F7A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144" name="Straight Connector 2143">
                  <a:extLst>
                    <a:ext uri="{FF2B5EF4-FFF2-40B4-BE49-F238E27FC236}">
                      <a16:creationId xmlns:a16="http://schemas.microsoft.com/office/drawing/2014/main" id="{5A5163A6-E286-4DE8-95D2-0A8E033FF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45" name="Straight Connector 2144">
                  <a:extLst>
                    <a:ext uri="{FF2B5EF4-FFF2-40B4-BE49-F238E27FC236}">
                      <a16:creationId xmlns:a16="http://schemas.microsoft.com/office/drawing/2014/main" id="{C8323532-DAE9-4950-B212-D3E8E3CEC4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46" name="Straight Connector 2145">
                  <a:extLst>
                    <a:ext uri="{FF2B5EF4-FFF2-40B4-BE49-F238E27FC236}">
                      <a16:creationId xmlns:a16="http://schemas.microsoft.com/office/drawing/2014/main" id="{42FA3E63-105E-42B0-8D36-9C78BE1ADD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47" name="Straight Connector 2146">
                  <a:extLst>
                    <a:ext uri="{FF2B5EF4-FFF2-40B4-BE49-F238E27FC236}">
                      <a16:creationId xmlns:a16="http://schemas.microsoft.com/office/drawing/2014/main" id="{43405789-FC00-4257-BCB7-50611A84C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19" name="Group 2118">
                <a:extLst>
                  <a:ext uri="{FF2B5EF4-FFF2-40B4-BE49-F238E27FC236}">
                    <a16:creationId xmlns:a16="http://schemas.microsoft.com/office/drawing/2014/main" id="{3188ED82-3307-4DBB-AFDB-24F2C5E8F5D2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140" name="Straight Connector 2139">
                  <a:extLst>
                    <a:ext uri="{FF2B5EF4-FFF2-40B4-BE49-F238E27FC236}">
                      <a16:creationId xmlns:a16="http://schemas.microsoft.com/office/drawing/2014/main" id="{117DD136-5FA0-4CD6-B290-8312A078FF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41" name="Straight Connector 2140">
                  <a:extLst>
                    <a:ext uri="{FF2B5EF4-FFF2-40B4-BE49-F238E27FC236}">
                      <a16:creationId xmlns:a16="http://schemas.microsoft.com/office/drawing/2014/main" id="{EE2AC84A-6CDF-445D-B450-64E1731FFE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42" name="Straight Connector 2141">
                  <a:extLst>
                    <a:ext uri="{FF2B5EF4-FFF2-40B4-BE49-F238E27FC236}">
                      <a16:creationId xmlns:a16="http://schemas.microsoft.com/office/drawing/2014/main" id="{CC7B505E-96BE-4D34-A9DB-6FED2BF092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43" name="Straight Connector 2142">
                  <a:extLst>
                    <a:ext uri="{FF2B5EF4-FFF2-40B4-BE49-F238E27FC236}">
                      <a16:creationId xmlns:a16="http://schemas.microsoft.com/office/drawing/2014/main" id="{A33D7449-11A0-43FA-B898-99869F1E6C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20" name="Group 2119">
                <a:extLst>
                  <a:ext uri="{FF2B5EF4-FFF2-40B4-BE49-F238E27FC236}">
                    <a16:creationId xmlns:a16="http://schemas.microsoft.com/office/drawing/2014/main" id="{177288F5-A29B-4595-9392-5DEB307E4276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136" name="Straight Connector 2135">
                  <a:extLst>
                    <a:ext uri="{FF2B5EF4-FFF2-40B4-BE49-F238E27FC236}">
                      <a16:creationId xmlns:a16="http://schemas.microsoft.com/office/drawing/2014/main" id="{61C74369-2AFB-45D4-9071-989D4DE88B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37" name="Straight Connector 2136">
                  <a:extLst>
                    <a:ext uri="{FF2B5EF4-FFF2-40B4-BE49-F238E27FC236}">
                      <a16:creationId xmlns:a16="http://schemas.microsoft.com/office/drawing/2014/main" id="{4A02155B-8D7D-4B16-9D9E-8B922B5645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38" name="Straight Connector 2137">
                  <a:extLst>
                    <a:ext uri="{FF2B5EF4-FFF2-40B4-BE49-F238E27FC236}">
                      <a16:creationId xmlns:a16="http://schemas.microsoft.com/office/drawing/2014/main" id="{D37D18A7-1FDC-41ED-975D-9DBB1C7BBE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39" name="Straight Connector 2138">
                  <a:extLst>
                    <a:ext uri="{FF2B5EF4-FFF2-40B4-BE49-F238E27FC236}">
                      <a16:creationId xmlns:a16="http://schemas.microsoft.com/office/drawing/2014/main" id="{B91EB087-BDE9-4FA6-B2A5-8D34E1CEA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21" name="Group 2120">
                <a:extLst>
                  <a:ext uri="{FF2B5EF4-FFF2-40B4-BE49-F238E27FC236}">
                    <a16:creationId xmlns:a16="http://schemas.microsoft.com/office/drawing/2014/main" id="{29EC5BF3-E3CF-4588-9F32-F764CE4A33B7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132" name="Straight Connector 2131">
                  <a:extLst>
                    <a:ext uri="{FF2B5EF4-FFF2-40B4-BE49-F238E27FC236}">
                      <a16:creationId xmlns:a16="http://schemas.microsoft.com/office/drawing/2014/main" id="{69CC3980-FEA5-4A52-B35A-8EC618FC74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33" name="Straight Connector 2132">
                  <a:extLst>
                    <a:ext uri="{FF2B5EF4-FFF2-40B4-BE49-F238E27FC236}">
                      <a16:creationId xmlns:a16="http://schemas.microsoft.com/office/drawing/2014/main" id="{EBCB72E7-1E6F-46FE-881F-A1474252D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34" name="Straight Connector 2133">
                  <a:extLst>
                    <a:ext uri="{FF2B5EF4-FFF2-40B4-BE49-F238E27FC236}">
                      <a16:creationId xmlns:a16="http://schemas.microsoft.com/office/drawing/2014/main" id="{00A4DB58-0A05-4ED6-AA17-3250EEC3B0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35" name="Straight Connector 2134">
                  <a:extLst>
                    <a:ext uri="{FF2B5EF4-FFF2-40B4-BE49-F238E27FC236}">
                      <a16:creationId xmlns:a16="http://schemas.microsoft.com/office/drawing/2014/main" id="{097F6B50-E3DF-4F62-BF97-4FEF20ABB2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22" name="Group 2121">
                <a:extLst>
                  <a:ext uri="{FF2B5EF4-FFF2-40B4-BE49-F238E27FC236}">
                    <a16:creationId xmlns:a16="http://schemas.microsoft.com/office/drawing/2014/main" id="{5EBC7740-C4E6-4C2A-8A18-99AD1C8C1F87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128" name="Straight Connector 2127">
                  <a:extLst>
                    <a:ext uri="{FF2B5EF4-FFF2-40B4-BE49-F238E27FC236}">
                      <a16:creationId xmlns:a16="http://schemas.microsoft.com/office/drawing/2014/main" id="{310E468F-8BE6-41A0-992A-E5BCACB03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29" name="Straight Connector 2128">
                  <a:extLst>
                    <a:ext uri="{FF2B5EF4-FFF2-40B4-BE49-F238E27FC236}">
                      <a16:creationId xmlns:a16="http://schemas.microsoft.com/office/drawing/2014/main" id="{28E3C816-8E55-4987-8609-D6A2CB84CB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30" name="Straight Connector 2129">
                  <a:extLst>
                    <a:ext uri="{FF2B5EF4-FFF2-40B4-BE49-F238E27FC236}">
                      <a16:creationId xmlns:a16="http://schemas.microsoft.com/office/drawing/2014/main" id="{E497127E-1CD7-4289-8394-F5D1DC7C9F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31" name="Straight Connector 2130">
                  <a:extLst>
                    <a:ext uri="{FF2B5EF4-FFF2-40B4-BE49-F238E27FC236}">
                      <a16:creationId xmlns:a16="http://schemas.microsoft.com/office/drawing/2014/main" id="{A37ABE78-1615-4F00-9BBD-BF8AFC384D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123" name="Group 2122">
                <a:extLst>
                  <a:ext uri="{FF2B5EF4-FFF2-40B4-BE49-F238E27FC236}">
                    <a16:creationId xmlns:a16="http://schemas.microsoft.com/office/drawing/2014/main" id="{E1934FB6-B094-41D5-8836-4D6A785B4836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124" name="Straight Connector 2123">
                  <a:extLst>
                    <a:ext uri="{FF2B5EF4-FFF2-40B4-BE49-F238E27FC236}">
                      <a16:creationId xmlns:a16="http://schemas.microsoft.com/office/drawing/2014/main" id="{A7EFF760-A8C1-407E-8319-957B32E7F5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25" name="Straight Connector 2124">
                  <a:extLst>
                    <a:ext uri="{FF2B5EF4-FFF2-40B4-BE49-F238E27FC236}">
                      <a16:creationId xmlns:a16="http://schemas.microsoft.com/office/drawing/2014/main" id="{B142CF2B-A5C7-42DF-A76A-A9911FA7F8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26" name="Straight Connector 2125">
                  <a:extLst>
                    <a:ext uri="{FF2B5EF4-FFF2-40B4-BE49-F238E27FC236}">
                      <a16:creationId xmlns:a16="http://schemas.microsoft.com/office/drawing/2014/main" id="{F45E7331-C881-4277-99F2-9607A730E2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27" name="Straight Connector 2126">
                  <a:extLst>
                    <a:ext uri="{FF2B5EF4-FFF2-40B4-BE49-F238E27FC236}">
                      <a16:creationId xmlns:a16="http://schemas.microsoft.com/office/drawing/2014/main" id="{3396802C-F2F5-40E0-8C20-0DE7A25FE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105" name="Rectangle: Rounded Corners 2104">
              <a:extLst>
                <a:ext uri="{FF2B5EF4-FFF2-40B4-BE49-F238E27FC236}">
                  <a16:creationId xmlns:a16="http://schemas.microsoft.com/office/drawing/2014/main" id="{96B7E5B8-1687-4D8E-AD9D-E81528E58DB1}"/>
                </a:ext>
              </a:extLst>
            </p:cNvPr>
            <p:cNvSpPr/>
            <p:nvPr/>
          </p:nvSpPr>
          <p:spPr>
            <a:xfrm>
              <a:off x="5717507" y="2148899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6" name="TextBox 2105">
              <a:extLst>
                <a:ext uri="{FF2B5EF4-FFF2-40B4-BE49-F238E27FC236}">
                  <a16:creationId xmlns:a16="http://schemas.microsoft.com/office/drawing/2014/main" id="{93C77FF8-40B6-4CB8-80AB-54F461FFEAD9}"/>
                </a:ext>
              </a:extLst>
            </p:cNvPr>
            <p:cNvSpPr txBox="1"/>
            <p:nvPr/>
          </p:nvSpPr>
          <p:spPr>
            <a:xfrm>
              <a:off x="5676258" y="2152637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1,3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8C3E8D-F19B-4738-B26B-71FB451C1587}"/>
              </a:ext>
            </a:extLst>
          </p:cNvPr>
          <p:cNvGrpSpPr/>
          <p:nvPr/>
        </p:nvGrpSpPr>
        <p:grpSpPr>
          <a:xfrm>
            <a:off x="6904285" y="2066429"/>
            <a:ext cx="527896" cy="518844"/>
            <a:chOff x="6904285" y="2066429"/>
            <a:chExt cx="527896" cy="518844"/>
          </a:xfrm>
        </p:grpSpPr>
        <p:grpSp>
          <p:nvGrpSpPr>
            <p:cNvPr id="2173" name="Group 2172">
              <a:extLst>
                <a:ext uri="{FF2B5EF4-FFF2-40B4-BE49-F238E27FC236}">
                  <a16:creationId xmlns:a16="http://schemas.microsoft.com/office/drawing/2014/main" id="{078CDBFB-4EE9-42EA-A2B2-E4A757A84ACC}"/>
                </a:ext>
              </a:extLst>
            </p:cNvPr>
            <p:cNvGrpSpPr/>
            <p:nvPr/>
          </p:nvGrpSpPr>
          <p:grpSpPr>
            <a:xfrm>
              <a:off x="6904285" y="2066429"/>
              <a:ext cx="527896" cy="518844"/>
              <a:chOff x="1784361" y="2977041"/>
              <a:chExt cx="815962" cy="748517"/>
            </a:xfrm>
          </p:grpSpPr>
          <p:sp>
            <p:nvSpPr>
              <p:cNvPr id="2177" name="Rectangle 2176">
                <a:extLst>
                  <a:ext uri="{FF2B5EF4-FFF2-40B4-BE49-F238E27FC236}">
                    <a16:creationId xmlns:a16="http://schemas.microsoft.com/office/drawing/2014/main" id="{C999F547-8F32-4249-B50F-09F7F2FF1B5D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8" name="Rectangle 2177">
                <a:extLst>
                  <a:ext uri="{FF2B5EF4-FFF2-40B4-BE49-F238E27FC236}">
                    <a16:creationId xmlns:a16="http://schemas.microsoft.com/office/drawing/2014/main" id="{6C93EEDA-8DC0-4720-A430-41DC5D2F5588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9" name="Rectangle 2178">
                <a:extLst>
                  <a:ext uri="{FF2B5EF4-FFF2-40B4-BE49-F238E27FC236}">
                    <a16:creationId xmlns:a16="http://schemas.microsoft.com/office/drawing/2014/main" id="{AB42D833-74BE-4D53-918B-B7F5DA90B9BB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0" name="Rectangle 2179">
                <a:extLst>
                  <a:ext uri="{FF2B5EF4-FFF2-40B4-BE49-F238E27FC236}">
                    <a16:creationId xmlns:a16="http://schemas.microsoft.com/office/drawing/2014/main" id="{E558AD0E-5634-48A1-8510-856324AF353B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1" name="Rectangle 2180">
                <a:extLst>
                  <a:ext uri="{FF2B5EF4-FFF2-40B4-BE49-F238E27FC236}">
                    <a16:creationId xmlns:a16="http://schemas.microsoft.com/office/drawing/2014/main" id="{A4EE597E-86C5-4B30-B5A5-1DA1A6F7265D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182" name="Group 2181">
                <a:extLst>
                  <a:ext uri="{FF2B5EF4-FFF2-40B4-BE49-F238E27FC236}">
                    <a16:creationId xmlns:a16="http://schemas.microsoft.com/office/drawing/2014/main" id="{AA521913-CA9F-428C-964A-D4BC8E27A325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238" name="Straight Connector 2237">
                  <a:extLst>
                    <a:ext uri="{FF2B5EF4-FFF2-40B4-BE49-F238E27FC236}">
                      <a16:creationId xmlns:a16="http://schemas.microsoft.com/office/drawing/2014/main" id="{BB9C4996-4AE8-4F29-8741-74405A932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39" name="Straight Connector 2238">
                  <a:extLst>
                    <a:ext uri="{FF2B5EF4-FFF2-40B4-BE49-F238E27FC236}">
                      <a16:creationId xmlns:a16="http://schemas.microsoft.com/office/drawing/2014/main" id="{7E2381AD-5C90-428E-BDB5-E032F62C07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40" name="Straight Connector 2239">
                  <a:extLst>
                    <a:ext uri="{FF2B5EF4-FFF2-40B4-BE49-F238E27FC236}">
                      <a16:creationId xmlns:a16="http://schemas.microsoft.com/office/drawing/2014/main" id="{AFF4BCD2-C923-4C6B-8377-7EF9B3066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41" name="Straight Connector 2240">
                  <a:extLst>
                    <a:ext uri="{FF2B5EF4-FFF2-40B4-BE49-F238E27FC236}">
                      <a16:creationId xmlns:a16="http://schemas.microsoft.com/office/drawing/2014/main" id="{CF125E1E-8945-402D-BA43-2921E2B9ED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83" name="Group 2182">
                <a:extLst>
                  <a:ext uri="{FF2B5EF4-FFF2-40B4-BE49-F238E27FC236}">
                    <a16:creationId xmlns:a16="http://schemas.microsoft.com/office/drawing/2014/main" id="{3A0A7241-2B5A-4D5F-B09A-3290A0989348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234" name="Straight Connector 2233">
                  <a:extLst>
                    <a:ext uri="{FF2B5EF4-FFF2-40B4-BE49-F238E27FC236}">
                      <a16:creationId xmlns:a16="http://schemas.microsoft.com/office/drawing/2014/main" id="{44C57805-2294-464E-A9CE-4E26B0E6F8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35" name="Straight Connector 2234">
                  <a:extLst>
                    <a:ext uri="{FF2B5EF4-FFF2-40B4-BE49-F238E27FC236}">
                      <a16:creationId xmlns:a16="http://schemas.microsoft.com/office/drawing/2014/main" id="{B589C432-8821-4EDF-A276-7421AA96DB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36" name="Straight Connector 2235">
                  <a:extLst>
                    <a:ext uri="{FF2B5EF4-FFF2-40B4-BE49-F238E27FC236}">
                      <a16:creationId xmlns:a16="http://schemas.microsoft.com/office/drawing/2014/main" id="{8DF0563F-5649-4042-983A-2237D1A4F9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37" name="Straight Connector 2236">
                  <a:extLst>
                    <a:ext uri="{FF2B5EF4-FFF2-40B4-BE49-F238E27FC236}">
                      <a16:creationId xmlns:a16="http://schemas.microsoft.com/office/drawing/2014/main" id="{A346D128-8A30-4546-9645-2E0E8E394C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184" name="Group 2183">
                <a:extLst>
                  <a:ext uri="{FF2B5EF4-FFF2-40B4-BE49-F238E27FC236}">
                    <a16:creationId xmlns:a16="http://schemas.microsoft.com/office/drawing/2014/main" id="{F284BC48-5AE4-464B-B597-46FB0AE7A483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230" name="Straight Connector 2229">
                  <a:extLst>
                    <a:ext uri="{FF2B5EF4-FFF2-40B4-BE49-F238E27FC236}">
                      <a16:creationId xmlns:a16="http://schemas.microsoft.com/office/drawing/2014/main" id="{DBDA6091-D4E7-4EC1-8F8F-18448CB063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31" name="Straight Connector 2230">
                  <a:extLst>
                    <a:ext uri="{FF2B5EF4-FFF2-40B4-BE49-F238E27FC236}">
                      <a16:creationId xmlns:a16="http://schemas.microsoft.com/office/drawing/2014/main" id="{3B44BC3A-C856-45D4-8273-0BE07BC16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32" name="Straight Connector 2231">
                  <a:extLst>
                    <a:ext uri="{FF2B5EF4-FFF2-40B4-BE49-F238E27FC236}">
                      <a16:creationId xmlns:a16="http://schemas.microsoft.com/office/drawing/2014/main" id="{D4E559F0-A13D-4AC0-91B3-8DD5C85970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33" name="Straight Connector 2232">
                  <a:extLst>
                    <a:ext uri="{FF2B5EF4-FFF2-40B4-BE49-F238E27FC236}">
                      <a16:creationId xmlns:a16="http://schemas.microsoft.com/office/drawing/2014/main" id="{B92D0F5D-B8B9-4E10-AF0E-F619399E0C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185" name="Group 2184">
                <a:extLst>
                  <a:ext uri="{FF2B5EF4-FFF2-40B4-BE49-F238E27FC236}">
                    <a16:creationId xmlns:a16="http://schemas.microsoft.com/office/drawing/2014/main" id="{6FD8762E-F654-4132-A312-FDDEC838AE95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226" name="Straight Connector 2225">
                  <a:extLst>
                    <a:ext uri="{FF2B5EF4-FFF2-40B4-BE49-F238E27FC236}">
                      <a16:creationId xmlns:a16="http://schemas.microsoft.com/office/drawing/2014/main" id="{99F3F6AC-2005-412B-A91E-760699076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27" name="Straight Connector 2226">
                  <a:extLst>
                    <a:ext uri="{FF2B5EF4-FFF2-40B4-BE49-F238E27FC236}">
                      <a16:creationId xmlns:a16="http://schemas.microsoft.com/office/drawing/2014/main" id="{518B6608-68E1-40D8-BEA7-59B42B6425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28" name="Straight Connector 2227">
                  <a:extLst>
                    <a:ext uri="{FF2B5EF4-FFF2-40B4-BE49-F238E27FC236}">
                      <a16:creationId xmlns:a16="http://schemas.microsoft.com/office/drawing/2014/main" id="{DBC73E4E-41B4-4CEE-8B4C-6262287B74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29" name="Straight Connector 2228">
                  <a:extLst>
                    <a:ext uri="{FF2B5EF4-FFF2-40B4-BE49-F238E27FC236}">
                      <a16:creationId xmlns:a16="http://schemas.microsoft.com/office/drawing/2014/main" id="{4614445D-58E4-47A6-BCEF-47958C1F24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86" name="Group 2185">
                <a:extLst>
                  <a:ext uri="{FF2B5EF4-FFF2-40B4-BE49-F238E27FC236}">
                    <a16:creationId xmlns:a16="http://schemas.microsoft.com/office/drawing/2014/main" id="{571FCB07-9320-42FF-BD7B-DD0761E23118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222" name="Straight Connector 2221">
                  <a:extLst>
                    <a:ext uri="{FF2B5EF4-FFF2-40B4-BE49-F238E27FC236}">
                      <a16:creationId xmlns:a16="http://schemas.microsoft.com/office/drawing/2014/main" id="{61F39E83-9704-4907-92A9-E394D81743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23" name="Straight Connector 2222">
                  <a:extLst>
                    <a:ext uri="{FF2B5EF4-FFF2-40B4-BE49-F238E27FC236}">
                      <a16:creationId xmlns:a16="http://schemas.microsoft.com/office/drawing/2014/main" id="{9955BDC4-F4DE-4BCA-9322-C506A968ED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24" name="Straight Connector 2223">
                  <a:extLst>
                    <a:ext uri="{FF2B5EF4-FFF2-40B4-BE49-F238E27FC236}">
                      <a16:creationId xmlns:a16="http://schemas.microsoft.com/office/drawing/2014/main" id="{450B9617-B438-491C-9F5E-FAF2FDC085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25" name="Straight Connector 2224">
                  <a:extLst>
                    <a:ext uri="{FF2B5EF4-FFF2-40B4-BE49-F238E27FC236}">
                      <a16:creationId xmlns:a16="http://schemas.microsoft.com/office/drawing/2014/main" id="{52937800-9B4C-42AF-ACBD-198FBDD039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87" name="Group 2186">
                <a:extLst>
                  <a:ext uri="{FF2B5EF4-FFF2-40B4-BE49-F238E27FC236}">
                    <a16:creationId xmlns:a16="http://schemas.microsoft.com/office/drawing/2014/main" id="{5584CBBD-03C6-4482-8EFA-0DD8C1D794C2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218" name="Straight Connector 2217">
                  <a:extLst>
                    <a:ext uri="{FF2B5EF4-FFF2-40B4-BE49-F238E27FC236}">
                      <a16:creationId xmlns:a16="http://schemas.microsoft.com/office/drawing/2014/main" id="{706E25FD-383E-4430-90EC-613890172E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19" name="Straight Connector 2218">
                  <a:extLst>
                    <a:ext uri="{FF2B5EF4-FFF2-40B4-BE49-F238E27FC236}">
                      <a16:creationId xmlns:a16="http://schemas.microsoft.com/office/drawing/2014/main" id="{374F104B-F910-4B0C-8A95-350BD3A003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20" name="Straight Connector 2219">
                  <a:extLst>
                    <a:ext uri="{FF2B5EF4-FFF2-40B4-BE49-F238E27FC236}">
                      <a16:creationId xmlns:a16="http://schemas.microsoft.com/office/drawing/2014/main" id="{7882C1FF-71B6-41EE-9BC3-07D7E9A36A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21" name="Straight Connector 2220">
                  <a:extLst>
                    <a:ext uri="{FF2B5EF4-FFF2-40B4-BE49-F238E27FC236}">
                      <a16:creationId xmlns:a16="http://schemas.microsoft.com/office/drawing/2014/main" id="{72D2AFCE-28E2-4378-93BB-18780B64AC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88" name="Group 2187">
                <a:extLst>
                  <a:ext uri="{FF2B5EF4-FFF2-40B4-BE49-F238E27FC236}">
                    <a16:creationId xmlns:a16="http://schemas.microsoft.com/office/drawing/2014/main" id="{9C924322-D9BA-447B-BDF6-86B5968E0618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214" name="Straight Connector 2213">
                  <a:extLst>
                    <a:ext uri="{FF2B5EF4-FFF2-40B4-BE49-F238E27FC236}">
                      <a16:creationId xmlns:a16="http://schemas.microsoft.com/office/drawing/2014/main" id="{CA9C58A0-E08D-4459-B791-76A95BDFD0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15" name="Straight Connector 2214">
                  <a:extLst>
                    <a:ext uri="{FF2B5EF4-FFF2-40B4-BE49-F238E27FC236}">
                      <a16:creationId xmlns:a16="http://schemas.microsoft.com/office/drawing/2014/main" id="{1D7E31D1-1EC5-4886-9F20-0D9E904E49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16" name="Straight Connector 2215">
                  <a:extLst>
                    <a:ext uri="{FF2B5EF4-FFF2-40B4-BE49-F238E27FC236}">
                      <a16:creationId xmlns:a16="http://schemas.microsoft.com/office/drawing/2014/main" id="{97F4F944-E8D9-4189-ABCB-5FCC548999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17" name="Straight Connector 2216">
                  <a:extLst>
                    <a:ext uri="{FF2B5EF4-FFF2-40B4-BE49-F238E27FC236}">
                      <a16:creationId xmlns:a16="http://schemas.microsoft.com/office/drawing/2014/main" id="{4213F43A-B636-45EC-8061-71CC5EB2F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89" name="Group 2188">
                <a:extLst>
                  <a:ext uri="{FF2B5EF4-FFF2-40B4-BE49-F238E27FC236}">
                    <a16:creationId xmlns:a16="http://schemas.microsoft.com/office/drawing/2014/main" id="{A065ECC3-2D13-4662-A8ED-2A3127019F8E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210" name="Straight Connector 2209">
                  <a:extLst>
                    <a:ext uri="{FF2B5EF4-FFF2-40B4-BE49-F238E27FC236}">
                      <a16:creationId xmlns:a16="http://schemas.microsoft.com/office/drawing/2014/main" id="{941CA915-FCA9-4E99-83DD-089BAE4B95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11" name="Straight Connector 2210">
                  <a:extLst>
                    <a:ext uri="{FF2B5EF4-FFF2-40B4-BE49-F238E27FC236}">
                      <a16:creationId xmlns:a16="http://schemas.microsoft.com/office/drawing/2014/main" id="{C3D7C571-0C52-429B-8C0D-AA807160D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12" name="Straight Connector 2211">
                  <a:extLst>
                    <a:ext uri="{FF2B5EF4-FFF2-40B4-BE49-F238E27FC236}">
                      <a16:creationId xmlns:a16="http://schemas.microsoft.com/office/drawing/2014/main" id="{D1D3D25E-FCAB-45EC-81CA-6431CE80C9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13" name="Straight Connector 2212">
                  <a:extLst>
                    <a:ext uri="{FF2B5EF4-FFF2-40B4-BE49-F238E27FC236}">
                      <a16:creationId xmlns:a16="http://schemas.microsoft.com/office/drawing/2014/main" id="{64073C8E-56AB-4341-88E2-0D766059B7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90" name="Group 2189">
                <a:extLst>
                  <a:ext uri="{FF2B5EF4-FFF2-40B4-BE49-F238E27FC236}">
                    <a16:creationId xmlns:a16="http://schemas.microsoft.com/office/drawing/2014/main" id="{67F6A7E8-13E3-43EA-AAD0-0586E6C22291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206" name="Straight Connector 2205">
                  <a:extLst>
                    <a:ext uri="{FF2B5EF4-FFF2-40B4-BE49-F238E27FC236}">
                      <a16:creationId xmlns:a16="http://schemas.microsoft.com/office/drawing/2014/main" id="{5C718CBC-F43A-43A2-8235-791EE3ECF6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07" name="Straight Connector 2206">
                  <a:extLst>
                    <a:ext uri="{FF2B5EF4-FFF2-40B4-BE49-F238E27FC236}">
                      <a16:creationId xmlns:a16="http://schemas.microsoft.com/office/drawing/2014/main" id="{A73B607A-9783-4F8A-A238-6A848400EA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08" name="Straight Connector 2207">
                  <a:extLst>
                    <a:ext uri="{FF2B5EF4-FFF2-40B4-BE49-F238E27FC236}">
                      <a16:creationId xmlns:a16="http://schemas.microsoft.com/office/drawing/2014/main" id="{106D210B-2423-48B2-A989-8D64EA77FA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09" name="Straight Connector 2208">
                  <a:extLst>
                    <a:ext uri="{FF2B5EF4-FFF2-40B4-BE49-F238E27FC236}">
                      <a16:creationId xmlns:a16="http://schemas.microsoft.com/office/drawing/2014/main" id="{C8FF60E1-86B8-470B-9418-A54A52046A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91" name="Group 2190">
                <a:extLst>
                  <a:ext uri="{FF2B5EF4-FFF2-40B4-BE49-F238E27FC236}">
                    <a16:creationId xmlns:a16="http://schemas.microsoft.com/office/drawing/2014/main" id="{755E172F-074E-4F74-BEDD-6D0140D4173E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202" name="Straight Connector 2201">
                  <a:extLst>
                    <a:ext uri="{FF2B5EF4-FFF2-40B4-BE49-F238E27FC236}">
                      <a16:creationId xmlns:a16="http://schemas.microsoft.com/office/drawing/2014/main" id="{B016E692-F1A6-45FA-B3CA-A9B7090E1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03" name="Straight Connector 2202">
                  <a:extLst>
                    <a:ext uri="{FF2B5EF4-FFF2-40B4-BE49-F238E27FC236}">
                      <a16:creationId xmlns:a16="http://schemas.microsoft.com/office/drawing/2014/main" id="{6B8C0BC1-E72F-466D-A403-D881E89D15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04" name="Straight Connector 2203">
                  <a:extLst>
                    <a:ext uri="{FF2B5EF4-FFF2-40B4-BE49-F238E27FC236}">
                      <a16:creationId xmlns:a16="http://schemas.microsoft.com/office/drawing/2014/main" id="{50887658-6D6A-4B89-A4AE-7189D7FC0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05" name="Straight Connector 2204">
                  <a:extLst>
                    <a:ext uri="{FF2B5EF4-FFF2-40B4-BE49-F238E27FC236}">
                      <a16:creationId xmlns:a16="http://schemas.microsoft.com/office/drawing/2014/main" id="{8029C13E-7896-4CAD-8810-091B9EDB7E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192" name="Group 2191">
                <a:extLst>
                  <a:ext uri="{FF2B5EF4-FFF2-40B4-BE49-F238E27FC236}">
                    <a16:creationId xmlns:a16="http://schemas.microsoft.com/office/drawing/2014/main" id="{D428E8D2-71EA-4301-9D21-F4FFB91F4CCA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198" name="Straight Connector 2197">
                  <a:extLst>
                    <a:ext uri="{FF2B5EF4-FFF2-40B4-BE49-F238E27FC236}">
                      <a16:creationId xmlns:a16="http://schemas.microsoft.com/office/drawing/2014/main" id="{0EBE49CF-43C7-498B-B186-02509A29F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99" name="Straight Connector 2198">
                  <a:extLst>
                    <a:ext uri="{FF2B5EF4-FFF2-40B4-BE49-F238E27FC236}">
                      <a16:creationId xmlns:a16="http://schemas.microsoft.com/office/drawing/2014/main" id="{E68B55C2-DACC-4113-8B59-BA91233387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00" name="Straight Connector 2199">
                  <a:extLst>
                    <a:ext uri="{FF2B5EF4-FFF2-40B4-BE49-F238E27FC236}">
                      <a16:creationId xmlns:a16="http://schemas.microsoft.com/office/drawing/2014/main" id="{8E0CB3A9-68C2-43E0-86BA-A26532FAF3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01" name="Straight Connector 2200">
                  <a:extLst>
                    <a:ext uri="{FF2B5EF4-FFF2-40B4-BE49-F238E27FC236}">
                      <a16:creationId xmlns:a16="http://schemas.microsoft.com/office/drawing/2014/main" id="{285DE6FD-CEE7-4B8C-9868-3B298225E2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193" name="Group 2192">
                <a:extLst>
                  <a:ext uri="{FF2B5EF4-FFF2-40B4-BE49-F238E27FC236}">
                    <a16:creationId xmlns:a16="http://schemas.microsoft.com/office/drawing/2014/main" id="{7FEC02BE-9C5A-4852-A091-470A800DF09A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194" name="Straight Connector 2193">
                  <a:extLst>
                    <a:ext uri="{FF2B5EF4-FFF2-40B4-BE49-F238E27FC236}">
                      <a16:creationId xmlns:a16="http://schemas.microsoft.com/office/drawing/2014/main" id="{205A6D86-509A-4934-8741-D5D692EC63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95" name="Straight Connector 2194">
                  <a:extLst>
                    <a:ext uri="{FF2B5EF4-FFF2-40B4-BE49-F238E27FC236}">
                      <a16:creationId xmlns:a16="http://schemas.microsoft.com/office/drawing/2014/main" id="{F009BC92-E87C-4F89-B7B3-0F31F55827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96" name="Straight Connector 2195">
                  <a:extLst>
                    <a:ext uri="{FF2B5EF4-FFF2-40B4-BE49-F238E27FC236}">
                      <a16:creationId xmlns:a16="http://schemas.microsoft.com/office/drawing/2014/main" id="{212CA2DC-1FD8-451E-A7BB-39E7B4EC4E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197" name="Straight Connector 2196">
                  <a:extLst>
                    <a:ext uri="{FF2B5EF4-FFF2-40B4-BE49-F238E27FC236}">
                      <a16:creationId xmlns:a16="http://schemas.microsoft.com/office/drawing/2014/main" id="{AE84EDDB-B0C5-413E-B7D4-06263C5E0E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175" name="Rectangle: Rounded Corners 2174">
              <a:extLst>
                <a:ext uri="{FF2B5EF4-FFF2-40B4-BE49-F238E27FC236}">
                  <a16:creationId xmlns:a16="http://schemas.microsoft.com/office/drawing/2014/main" id="{7AF88D21-C357-4892-B4EA-E2C197E554F1}"/>
                </a:ext>
              </a:extLst>
            </p:cNvPr>
            <p:cNvSpPr/>
            <p:nvPr/>
          </p:nvSpPr>
          <p:spPr>
            <a:xfrm>
              <a:off x="6974732" y="2148899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6" name="TextBox 2175">
              <a:extLst>
                <a:ext uri="{FF2B5EF4-FFF2-40B4-BE49-F238E27FC236}">
                  <a16:creationId xmlns:a16="http://schemas.microsoft.com/office/drawing/2014/main" id="{BF8C0D96-BC5A-49D7-BFA9-DD1639EB465D}"/>
                </a:ext>
              </a:extLst>
            </p:cNvPr>
            <p:cNvSpPr txBox="1"/>
            <p:nvPr/>
          </p:nvSpPr>
          <p:spPr>
            <a:xfrm>
              <a:off x="6933483" y="2152637"/>
              <a:ext cx="428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1,x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3B086E7-B421-4DCE-93B2-9FF07128ECC0}"/>
              </a:ext>
            </a:extLst>
          </p:cNvPr>
          <p:cNvGrpSpPr/>
          <p:nvPr/>
        </p:nvGrpSpPr>
        <p:grpSpPr>
          <a:xfrm>
            <a:off x="3684123" y="3046496"/>
            <a:ext cx="527896" cy="518844"/>
            <a:chOff x="3684123" y="3046496"/>
            <a:chExt cx="527896" cy="518844"/>
          </a:xfrm>
        </p:grpSpPr>
        <p:grpSp>
          <p:nvGrpSpPr>
            <p:cNvPr id="2243" name="Group 2242">
              <a:extLst>
                <a:ext uri="{FF2B5EF4-FFF2-40B4-BE49-F238E27FC236}">
                  <a16:creationId xmlns:a16="http://schemas.microsoft.com/office/drawing/2014/main" id="{93D32E1E-7EB9-4D92-A348-ADBE3890431D}"/>
                </a:ext>
              </a:extLst>
            </p:cNvPr>
            <p:cNvGrpSpPr/>
            <p:nvPr/>
          </p:nvGrpSpPr>
          <p:grpSpPr>
            <a:xfrm>
              <a:off x="3684123" y="3046496"/>
              <a:ext cx="527896" cy="518844"/>
              <a:chOff x="1784361" y="2977041"/>
              <a:chExt cx="815962" cy="748517"/>
            </a:xfrm>
          </p:grpSpPr>
          <p:sp>
            <p:nvSpPr>
              <p:cNvPr id="2247" name="Rectangle 2246">
                <a:extLst>
                  <a:ext uri="{FF2B5EF4-FFF2-40B4-BE49-F238E27FC236}">
                    <a16:creationId xmlns:a16="http://schemas.microsoft.com/office/drawing/2014/main" id="{1FECE65F-1FAB-457F-B343-17389DA6A70A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8" name="Rectangle 2247">
                <a:extLst>
                  <a:ext uri="{FF2B5EF4-FFF2-40B4-BE49-F238E27FC236}">
                    <a16:creationId xmlns:a16="http://schemas.microsoft.com/office/drawing/2014/main" id="{43F4E373-546B-4D6D-BD1A-563D8351DE1C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9" name="Rectangle 2248">
                <a:extLst>
                  <a:ext uri="{FF2B5EF4-FFF2-40B4-BE49-F238E27FC236}">
                    <a16:creationId xmlns:a16="http://schemas.microsoft.com/office/drawing/2014/main" id="{639D3914-662B-4EF7-8AD0-FA908015A875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0" name="Rectangle 2249">
                <a:extLst>
                  <a:ext uri="{FF2B5EF4-FFF2-40B4-BE49-F238E27FC236}">
                    <a16:creationId xmlns:a16="http://schemas.microsoft.com/office/drawing/2014/main" id="{9039B6E2-122E-40B8-B7AD-ECACBE32CF18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1" name="Rectangle 2250">
                <a:extLst>
                  <a:ext uri="{FF2B5EF4-FFF2-40B4-BE49-F238E27FC236}">
                    <a16:creationId xmlns:a16="http://schemas.microsoft.com/office/drawing/2014/main" id="{696FF96E-A6CC-4283-816D-46A928429A63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52" name="Group 2251">
                <a:extLst>
                  <a:ext uri="{FF2B5EF4-FFF2-40B4-BE49-F238E27FC236}">
                    <a16:creationId xmlns:a16="http://schemas.microsoft.com/office/drawing/2014/main" id="{C4813C0D-7A26-4823-93F1-F461E1F6B231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308" name="Straight Connector 2307">
                  <a:extLst>
                    <a:ext uri="{FF2B5EF4-FFF2-40B4-BE49-F238E27FC236}">
                      <a16:creationId xmlns:a16="http://schemas.microsoft.com/office/drawing/2014/main" id="{88E7A57C-940E-41A1-9FBD-390FBC8EE2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09" name="Straight Connector 2308">
                  <a:extLst>
                    <a:ext uri="{FF2B5EF4-FFF2-40B4-BE49-F238E27FC236}">
                      <a16:creationId xmlns:a16="http://schemas.microsoft.com/office/drawing/2014/main" id="{45A093C4-73EF-497A-B832-8069C4ACD6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10" name="Straight Connector 2309">
                  <a:extLst>
                    <a:ext uri="{FF2B5EF4-FFF2-40B4-BE49-F238E27FC236}">
                      <a16:creationId xmlns:a16="http://schemas.microsoft.com/office/drawing/2014/main" id="{9C0A3446-3B63-4DCE-A5FB-69E4CCA8ED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11" name="Straight Connector 2310">
                  <a:extLst>
                    <a:ext uri="{FF2B5EF4-FFF2-40B4-BE49-F238E27FC236}">
                      <a16:creationId xmlns:a16="http://schemas.microsoft.com/office/drawing/2014/main" id="{DB822202-EB23-4F9A-9BEC-9542BFB46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53" name="Group 2252">
                <a:extLst>
                  <a:ext uri="{FF2B5EF4-FFF2-40B4-BE49-F238E27FC236}">
                    <a16:creationId xmlns:a16="http://schemas.microsoft.com/office/drawing/2014/main" id="{DB60D322-0373-4360-AEE6-BDE0C073154B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304" name="Straight Connector 2303">
                  <a:extLst>
                    <a:ext uri="{FF2B5EF4-FFF2-40B4-BE49-F238E27FC236}">
                      <a16:creationId xmlns:a16="http://schemas.microsoft.com/office/drawing/2014/main" id="{A81D5CBE-8796-4690-BFA3-AAD066DAA2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05" name="Straight Connector 2304">
                  <a:extLst>
                    <a:ext uri="{FF2B5EF4-FFF2-40B4-BE49-F238E27FC236}">
                      <a16:creationId xmlns:a16="http://schemas.microsoft.com/office/drawing/2014/main" id="{FE74C054-344A-4271-9324-F30878BF36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06" name="Straight Connector 2305">
                  <a:extLst>
                    <a:ext uri="{FF2B5EF4-FFF2-40B4-BE49-F238E27FC236}">
                      <a16:creationId xmlns:a16="http://schemas.microsoft.com/office/drawing/2014/main" id="{6549AF5D-7693-430D-AB97-5640F6C62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07" name="Straight Connector 2306">
                  <a:extLst>
                    <a:ext uri="{FF2B5EF4-FFF2-40B4-BE49-F238E27FC236}">
                      <a16:creationId xmlns:a16="http://schemas.microsoft.com/office/drawing/2014/main" id="{B13154C3-3735-41A8-B741-00E4B9BC3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254" name="Group 2253">
                <a:extLst>
                  <a:ext uri="{FF2B5EF4-FFF2-40B4-BE49-F238E27FC236}">
                    <a16:creationId xmlns:a16="http://schemas.microsoft.com/office/drawing/2014/main" id="{83770F85-4924-42E6-9A74-920B0107507D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300" name="Straight Connector 2299">
                  <a:extLst>
                    <a:ext uri="{FF2B5EF4-FFF2-40B4-BE49-F238E27FC236}">
                      <a16:creationId xmlns:a16="http://schemas.microsoft.com/office/drawing/2014/main" id="{2C6C726F-5DB5-4C26-8D25-483787A977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01" name="Straight Connector 2300">
                  <a:extLst>
                    <a:ext uri="{FF2B5EF4-FFF2-40B4-BE49-F238E27FC236}">
                      <a16:creationId xmlns:a16="http://schemas.microsoft.com/office/drawing/2014/main" id="{B98D614A-B5B6-4102-B1E3-049EBEB307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02" name="Straight Connector 2301">
                  <a:extLst>
                    <a:ext uri="{FF2B5EF4-FFF2-40B4-BE49-F238E27FC236}">
                      <a16:creationId xmlns:a16="http://schemas.microsoft.com/office/drawing/2014/main" id="{10F7BB1E-53AF-4382-8848-44138D81F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03" name="Straight Connector 2302">
                  <a:extLst>
                    <a:ext uri="{FF2B5EF4-FFF2-40B4-BE49-F238E27FC236}">
                      <a16:creationId xmlns:a16="http://schemas.microsoft.com/office/drawing/2014/main" id="{7EBDA373-2707-4BC1-BEFF-6A5DC386D3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255" name="Group 2254">
                <a:extLst>
                  <a:ext uri="{FF2B5EF4-FFF2-40B4-BE49-F238E27FC236}">
                    <a16:creationId xmlns:a16="http://schemas.microsoft.com/office/drawing/2014/main" id="{3ABDAB33-2881-4802-8B38-E04293A44EC0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296" name="Straight Connector 2295">
                  <a:extLst>
                    <a:ext uri="{FF2B5EF4-FFF2-40B4-BE49-F238E27FC236}">
                      <a16:creationId xmlns:a16="http://schemas.microsoft.com/office/drawing/2014/main" id="{1DD30E6D-A488-44CE-9E61-DEBD502270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97" name="Straight Connector 2296">
                  <a:extLst>
                    <a:ext uri="{FF2B5EF4-FFF2-40B4-BE49-F238E27FC236}">
                      <a16:creationId xmlns:a16="http://schemas.microsoft.com/office/drawing/2014/main" id="{22455F2A-7439-477A-AF16-BD67A439E3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98" name="Straight Connector 2297">
                  <a:extLst>
                    <a:ext uri="{FF2B5EF4-FFF2-40B4-BE49-F238E27FC236}">
                      <a16:creationId xmlns:a16="http://schemas.microsoft.com/office/drawing/2014/main" id="{EBA08E5C-AA23-4FA7-9E98-D502F2367A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99" name="Straight Connector 2298">
                  <a:extLst>
                    <a:ext uri="{FF2B5EF4-FFF2-40B4-BE49-F238E27FC236}">
                      <a16:creationId xmlns:a16="http://schemas.microsoft.com/office/drawing/2014/main" id="{97EBE604-F0CF-443E-9947-A738682FD5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56" name="Group 2255">
                <a:extLst>
                  <a:ext uri="{FF2B5EF4-FFF2-40B4-BE49-F238E27FC236}">
                    <a16:creationId xmlns:a16="http://schemas.microsoft.com/office/drawing/2014/main" id="{ED1F62E9-FD8E-447C-931C-895127C6D6C6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292" name="Straight Connector 2291">
                  <a:extLst>
                    <a:ext uri="{FF2B5EF4-FFF2-40B4-BE49-F238E27FC236}">
                      <a16:creationId xmlns:a16="http://schemas.microsoft.com/office/drawing/2014/main" id="{D0ABCAA6-30E2-400F-B0E1-86E53C78C6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93" name="Straight Connector 2292">
                  <a:extLst>
                    <a:ext uri="{FF2B5EF4-FFF2-40B4-BE49-F238E27FC236}">
                      <a16:creationId xmlns:a16="http://schemas.microsoft.com/office/drawing/2014/main" id="{B94F9DA0-4959-468D-9A1A-189BF9D4C8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94" name="Straight Connector 2293">
                  <a:extLst>
                    <a:ext uri="{FF2B5EF4-FFF2-40B4-BE49-F238E27FC236}">
                      <a16:creationId xmlns:a16="http://schemas.microsoft.com/office/drawing/2014/main" id="{E3A06E18-095E-4233-939B-ABBD31198A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95" name="Straight Connector 2294">
                  <a:extLst>
                    <a:ext uri="{FF2B5EF4-FFF2-40B4-BE49-F238E27FC236}">
                      <a16:creationId xmlns:a16="http://schemas.microsoft.com/office/drawing/2014/main" id="{D30CACEC-B4C7-43C3-9AB2-96D5DE6011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57" name="Group 2256">
                <a:extLst>
                  <a:ext uri="{FF2B5EF4-FFF2-40B4-BE49-F238E27FC236}">
                    <a16:creationId xmlns:a16="http://schemas.microsoft.com/office/drawing/2014/main" id="{ECFBBBC8-A1CF-4889-8507-7927E5A900C0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288" name="Straight Connector 2287">
                  <a:extLst>
                    <a:ext uri="{FF2B5EF4-FFF2-40B4-BE49-F238E27FC236}">
                      <a16:creationId xmlns:a16="http://schemas.microsoft.com/office/drawing/2014/main" id="{8852ADA0-F525-460A-9A00-CA281D4835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89" name="Straight Connector 2288">
                  <a:extLst>
                    <a:ext uri="{FF2B5EF4-FFF2-40B4-BE49-F238E27FC236}">
                      <a16:creationId xmlns:a16="http://schemas.microsoft.com/office/drawing/2014/main" id="{C2FD4B0A-821C-4384-8772-D16A621472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90" name="Straight Connector 2289">
                  <a:extLst>
                    <a:ext uri="{FF2B5EF4-FFF2-40B4-BE49-F238E27FC236}">
                      <a16:creationId xmlns:a16="http://schemas.microsoft.com/office/drawing/2014/main" id="{798F90F2-F804-412E-8E2B-57C6655A93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91" name="Straight Connector 2290">
                  <a:extLst>
                    <a:ext uri="{FF2B5EF4-FFF2-40B4-BE49-F238E27FC236}">
                      <a16:creationId xmlns:a16="http://schemas.microsoft.com/office/drawing/2014/main" id="{E896E284-C3C3-4B37-B48B-2C93A3E373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58" name="Group 2257">
                <a:extLst>
                  <a:ext uri="{FF2B5EF4-FFF2-40B4-BE49-F238E27FC236}">
                    <a16:creationId xmlns:a16="http://schemas.microsoft.com/office/drawing/2014/main" id="{2B2B6914-CF3A-44EA-B5B8-324AA82B9141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284" name="Straight Connector 2283">
                  <a:extLst>
                    <a:ext uri="{FF2B5EF4-FFF2-40B4-BE49-F238E27FC236}">
                      <a16:creationId xmlns:a16="http://schemas.microsoft.com/office/drawing/2014/main" id="{4107D15D-B58B-4931-90BC-7415E0337B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85" name="Straight Connector 2284">
                  <a:extLst>
                    <a:ext uri="{FF2B5EF4-FFF2-40B4-BE49-F238E27FC236}">
                      <a16:creationId xmlns:a16="http://schemas.microsoft.com/office/drawing/2014/main" id="{1A4A83A0-FEEE-4D09-B8FE-D2AF3E971A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86" name="Straight Connector 2285">
                  <a:extLst>
                    <a:ext uri="{FF2B5EF4-FFF2-40B4-BE49-F238E27FC236}">
                      <a16:creationId xmlns:a16="http://schemas.microsoft.com/office/drawing/2014/main" id="{9233B0F7-04E5-4E6E-8D90-300943575A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87" name="Straight Connector 2286">
                  <a:extLst>
                    <a:ext uri="{FF2B5EF4-FFF2-40B4-BE49-F238E27FC236}">
                      <a16:creationId xmlns:a16="http://schemas.microsoft.com/office/drawing/2014/main" id="{63D318B9-1E48-477F-9F9F-8AD1508C14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59" name="Group 2258">
                <a:extLst>
                  <a:ext uri="{FF2B5EF4-FFF2-40B4-BE49-F238E27FC236}">
                    <a16:creationId xmlns:a16="http://schemas.microsoft.com/office/drawing/2014/main" id="{9FDD5725-F3D7-4A21-B94F-117B84BC0400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280" name="Straight Connector 2279">
                  <a:extLst>
                    <a:ext uri="{FF2B5EF4-FFF2-40B4-BE49-F238E27FC236}">
                      <a16:creationId xmlns:a16="http://schemas.microsoft.com/office/drawing/2014/main" id="{2B891C14-DDBD-4ADE-900F-2227366706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81" name="Straight Connector 2280">
                  <a:extLst>
                    <a:ext uri="{FF2B5EF4-FFF2-40B4-BE49-F238E27FC236}">
                      <a16:creationId xmlns:a16="http://schemas.microsoft.com/office/drawing/2014/main" id="{D8019732-7158-41E9-B54C-DBE23B6829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82" name="Straight Connector 2281">
                  <a:extLst>
                    <a:ext uri="{FF2B5EF4-FFF2-40B4-BE49-F238E27FC236}">
                      <a16:creationId xmlns:a16="http://schemas.microsoft.com/office/drawing/2014/main" id="{DF189382-E734-477B-A0E7-AE394B9E28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83" name="Straight Connector 2282">
                  <a:extLst>
                    <a:ext uri="{FF2B5EF4-FFF2-40B4-BE49-F238E27FC236}">
                      <a16:creationId xmlns:a16="http://schemas.microsoft.com/office/drawing/2014/main" id="{DE444B82-2BC6-41D6-8CC5-1EAF715283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60" name="Group 2259">
                <a:extLst>
                  <a:ext uri="{FF2B5EF4-FFF2-40B4-BE49-F238E27FC236}">
                    <a16:creationId xmlns:a16="http://schemas.microsoft.com/office/drawing/2014/main" id="{2668BE71-4467-424B-8381-78C89014A882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276" name="Straight Connector 2275">
                  <a:extLst>
                    <a:ext uri="{FF2B5EF4-FFF2-40B4-BE49-F238E27FC236}">
                      <a16:creationId xmlns:a16="http://schemas.microsoft.com/office/drawing/2014/main" id="{F7AEAAA5-4BE4-47F1-AA67-776BE1A2A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77" name="Straight Connector 2276">
                  <a:extLst>
                    <a:ext uri="{FF2B5EF4-FFF2-40B4-BE49-F238E27FC236}">
                      <a16:creationId xmlns:a16="http://schemas.microsoft.com/office/drawing/2014/main" id="{8B0B72EA-36D2-4611-AE98-CB3F4AB08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78" name="Straight Connector 2277">
                  <a:extLst>
                    <a:ext uri="{FF2B5EF4-FFF2-40B4-BE49-F238E27FC236}">
                      <a16:creationId xmlns:a16="http://schemas.microsoft.com/office/drawing/2014/main" id="{A00E03B4-68A8-41DB-AF17-1883CB3CEE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79" name="Straight Connector 2278">
                  <a:extLst>
                    <a:ext uri="{FF2B5EF4-FFF2-40B4-BE49-F238E27FC236}">
                      <a16:creationId xmlns:a16="http://schemas.microsoft.com/office/drawing/2014/main" id="{091E0444-1F8A-4560-9AA4-AAA4A9FF36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61" name="Group 2260">
                <a:extLst>
                  <a:ext uri="{FF2B5EF4-FFF2-40B4-BE49-F238E27FC236}">
                    <a16:creationId xmlns:a16="http://schemas.microsoft.com/office/drawing/2014/main" id="{ECEF0A47-2CD4-4539-8A8C-0A307D7F13B8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272" name="Straight Connector 2271">
                  <a:extLst>
                    <a:ext uri="{FF2B5EF4-FFF2-40B4-BE49-F238E27FC236}">
                      <a16:creationId xmlns:a16="http://schemas.microsoft.com/office/drawing/2014/main" id="{E1716A4F-E9C4-448A-8A63-52E87F0051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73" name="Straight Connector 2272">
                  <a:extLst>
                    <a:ext uri="{FF2B5EF4-FFF2-40B4-BE49-F238E27FC236}">
                      <a16:creationId xmlns:a16="http://schemas.microsoft.com/office/drawing/2014/main" id="{68E6BCA1-D760-4291-A4ED-4C28D498AD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74" name="Straight Connector 2273">
                  <a:extLst>
                    <a:ext uri="{FF2B5EF4-FFF2-40B4-BE49-F238E27FC236}">
                      <a16:creationId xmlns:a16="http://schemas.microsoft.com/office/drawing/2014/main" id="{83FE2B8B-BB84-4362-A469-C72C56C953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75" name="Straight Connector 2274">
                  <a:extLst>
                    <a:ext uri="{FF2B5EF4-FFF2-40B4-BE49-F238E27FC236}">
                      <a16:creationId xmlns:a16="http://schemas.microsoft.com/office/drawing/2014/main" id="{FAEC0EE0-28B4-49A9-9AD4-5CFCAE646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262" name="Group 2261">
                <a:extLst>
                  <a:ext uri="{FF2B5EF4-FFF2-40B4-BE49-F238E27FC236}">
                    <a16:creationId xmlns:a16="http://schemas.microsoft.com/office/drawing/2014/main" id="{C3857C55-9EC4-4E9C-8966-2ED08477D122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268" name="Straight Connector 2267">
                  <a:extLst>
                    <a:ext uri="{FF2B5EF4-FFF2-40B4-BE49-F238E27FC236}">
                      <a16:creationId xmlns:a16="http://schemas.microsoft.com/office/drawing/2014/main" id="{8374F6C7-E752-4261-A1DA-AB850910D5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69" name="Straight Connector 2268">
                  <a:extLst>
                    <a:ext uri="{FF2B5EF4-FFF2-40B4-BE49-F238E27FC236}">
                      <a16:creationId xmlns:a16="http://schemas.microsoft.com/office/drawing/2014/main" id="{BC27B008-CB8E-44AF-AD89-BB5315649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70" name="Straight Connector 2269">
                  <a:extLst>
                    <a:ext uri="{FF2B5EF4-FFF2-40B4-BE49-F238E27FC236}">
                      <a16:creationId xmlns:a16="http://schemas.microsoft.com/office/drawing/2014/main" id="{EEFB326C-B21E-41A5-B502-34D587B2D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71" name="Straight Connector 2270">
                  <a:extLst>
                    <a:ext uri="{FF2B5EF4-FFF2-40B4-BE49-F238E27FC236}">
                      <a16:creationId xmlns:a16="http://schemas.microsoft.com/office/drawing/2014/main" id="{E341CD5B-05E8-400F-B28E-313460C268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263" name="Group 2262">
                <a:extLst>
                  <a:ext uri="{FF2B5EF4-FFF2-40B4-BE49-F238E27FC236}">
                    <a16:creationId xmlns:a16="http://schemas.microsoft.com/office/drawing/2014/main" id="{D5A0EC22-5B6F-4D50-8762-56AE12BCBFEE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264" name="Straight Connector 2263">
                  <a:extLst>
                    <a:ext uri="{FF2B5EF4-FFF2-40B4-BE49-F238E27FC236}">
                      <a16:creationId xmlns:a16="http://schemas.microsoft.com/office/drawing/2014/main" id="{733CAA7C-9132-4919-9078-0AC280F1F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65" name="Straight Connector 2264">
                  <a:extLst>
                    <a:ext uri="{FF2B5EF4-FFF2-40B4-BE49-F238E27FC236}">
                      <a16:creationId xmlns:a16="http://schemas.microsoft.com/office/drawing/2014/main" id="{7EB6AC6D-0FA5-4C29-8206-B73C611176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66" name="Straight Connector 2265">
                  <a:extLst>
                    <a:ext uri="{FF2B5EF4-FFF2-40B4-BE49-F238E27FC236}">
                      <a16:creationId xmlns:a16="http://schemas.microsoft.com/office/drawing/2014/main" id="{A2FD0AB2-C228-48EF-8BFD-2788FF5258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267" name="Straight Connector 2266">
                  <a:extLst>
                    <a:ext uri="{FF2B5EF4-FFF2-40B4-BE49-F238E27FC236}">
                      <a16:creationId xmlns:a16="http://schemas.microsoft.com/office/drawing/2014/main" id="{9338A176-DDF5-4424-B5F2-B0C8AF036D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245" name="Rectangle: Rounded Corners 2244">
              <a:extLst>
                <a:ext uri="{FF2B5EF4-FFF2-40B4-BE49-F238E27FC236}">
                  <a16:creationId xmlns:a16="http://schemas.microsoft.com/office/drawing/2014/main" id="{905A18F9-E673-46D5-BF11-7CCF7F04123D}"/>
                </a:ext>
              </a:extLst>
            </p:cNvPr>
            <p:cNvSpPr/>
            <p:nvPr/>
          </p:nvSpPr>
          <p:spPr>
            <a:xfrm>
              <a:off x="3754570" y="3128966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6" name="TextBox 2245">
              <a:extLst>
                <a:ext uri="{FF2B5EF4-FFF2-40B4-BE49-F238E27FC236}">
                  <a16:creationId xmlns:a16="http://schemas.microsoft.com/office/drawing/2014/main" id="{2C91B472-4306-456E-BA2E-FC140BBAA600}"/>
                </a:ext>
              </a:extLst>
            </p:cNvPr>
            <p:cNvSpPr txBox="1"/>
            <p:nvPr/>
          </p:nvSpPr>
          <p:spPr>
            <a:xfrm>
              <a:off x="3713321" y="3132704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2,1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DB9E4E-E35F-4D59-A824-3B2E4BD621FE}"/>
              </a:ext>
            </a:extLst>
          </p:cNvPr>
          <p:cNvGrpSpPr/>
          <p:nvPr/>
        </p:nvGrpSpPr>
        <p:grpSpPr>
          <a:xfrm>
            <a:off x="4665591" y="3046496"/>
            <a:ext cx="527896" cy="518844"/>
            <a:chOff x="4665591" y="3046496"/>
            <a:chExt cx="527896" cy="518844"/>
          </a:xfrm>
        </p:grpSpPr>
        <p:grpSp>
          <p:nvGrpSpPr>
            <p:cNvPr id="2313" name="Group 2312">
              <a:extLst>
                <a:ext uri="{FF2B5EF4-FFF2-40B4-BE49-F238E27FC236}">
                  <a16:creationId xmlns:a16="http://schemas.microsoft.com/office/drawing/2014/main" id="{A8997904-B884-44D4-BF85-5D313F839D6A}"/>
                </a:ext>
              </a:extLst>
            </p:cNvPr>
            <p:cNvGrpSpPr/>
            <p:nvPr/>
          </p:nvGrpSpPr>
          <p:grpSpPr>
            <a:xfrm>
              <a:off x="4665591" y="3046496"/>
              <a:ext cx="527896" cy="518844"/>
              <a:chOff x="1784361" y="2977041"/>
              <a:chExt cx="815962" cy="748517"/>
            </a:xfrm>
          </p:grpSpPr>
          <p:sp>
            <p:nvSpPr>
              <p:cNvPr id="2317" name="Rectangle 2316">
                <a:extLst>
                  <a:ext uri="{FF2B5EF4-FFF2-40B4-BE49-F238E27FC236}">
                    <a16:creationId xmlns:a16="http://schemas.microsoft.com/office/drawing/2014/main" id="{1364DEF3-9053-4556-B2ED-6B5CAFA9B7B3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8" name="Rectangle 2317">
                <a:extLst>
                  <a:ext uri="{FF2B5EF4-FFF2-40B4-BE49-F238E27FC236}">
                    <a16:creationId xmlns:a16="http://schemas.microsoft.com/office/drawing/2014/main" id="{B28E73E1-8AEB-48F1-9222-2B4F498ADFE4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9" name="Rectangle 2318">
                <a:extLst>
                  <a:ext uri="{FF2B5EF4-FFF2-40B4-BE49-F238E27FC236}">
                    <a16:creationId xmlns:a16="http://schemas.microsoft.com/office/drawing/2014/main" id="{C4538924-4E05-4EA0-9A75-0F63A813CDB2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0" name="Rectangle 2319">
                <a:extLst>
                  <a:ext uri="{FF2B5EF4-FFF2-40B4-BE49-F238E27FC236}">
                    <a16:creationId xmlns:a16="http://schemas.microsoft.com/office/drawing/2014/main" id="{CF93BF93-391C-42F5-93F4-DC7704625142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1" name="Rectangle 2320">
                <a:extLst>
                  <a:ext uri="{FF2B5EF4-FFF2-40B4-BE49-F238E27FC236}">
                    <a16:creationId xmlns:a16="http://schemas.microsoft.com/office/drawing/2014/main" id="{31D973D3-889E-4419-A145-6A7C5CF0F54E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22" name="Group 2321">
                <a:extLst>
                  <a:ext uri="{FF2B5EF4-FFF2-40B4-BE49-F238E27FC236}">
                    <a16:creationId xmlns:a16="http://schemas.microsoft.com/office/drawing/2014/main" id="{57692EE0-17DE-4EC5-A37B-D5D864D49434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378" name="Straight Connector 2377">
                  <a:extLst>
                    <a:ext uri="{FF2B5EF4-FFF2-40B4-BE49-F238E27FC236}">
                      <a16:creationId xmlns:a16="http://schemas.microsoft.com/office/drawing/2014/main" id="{01E09CEC-FD11-4159-A144-117246E96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79" name="Straight Connector 2378">
                  <a:extLst>
                    <a:ext uri="{FF2B5EF4-FFF2-40B4-BE49-F238E27FC236}">
                      <a16:creationId xmlns:a16="http://schemas.microsoft.com/office/drawing/2014/main" id="{E55DE503-DA30-456D-9827-0B660DBE49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80" name="Straight Connector 2379">
                  <a:extLst>
                    <a:ext uri="{FF2B5EF4-FFF2-40B4-BE49-F238E27FC236}">
                      <a16:creationId xmlns:a16="http://schemas.microsoft.com/office/drawing/2014/main" id="{5A3C7DAE-96FC-4FC2-89E1-8F1F38723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81" name="Straight Connector 2380">
                  <a:extLst>
                    <a:ext uri="{FF2B5EF4-FFF2-40B4-BE49-F238E27FC236}">
                      <a16:creationId xmlns:a16="http://schemas.microsoft.com/office/drawing/2014/main" id="{1B60B720-0234-427B-B3CA-2393FEB90D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23" name="Group 2322">
                <a:extLst>
                  <a:ext uri="{FF2B5EF4-FFF2-40B4-BE49-F238E27FC236}">
                    <a16:creationId xmlns:a16="http://schemas.microsoft.com/office/drawing/2014/main" id="{E5C9803B-85ED-46CE-8E6E-5901D43BF074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374" name="Straight Connector 2373">
                  <a:extLst>
                    <a:ext uri="{FF2B5EF4-FFF2-40B4-BE49-F238E27FC236}">
                      <a16:creationId xmlns:a16="http://schemas.microsoft.com/office/drawing/2014/main" id="{9BB8485A-1D4B-4E15-B204-133669A86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75" name="Straight Connector 2374">
                  <a:extLst>
                    <a:ext uri="{FF2B5EF4-FFF2-40B4-BE49-F238E27FC236}">
                      <a16:creationId xmlns:a16="http://schemas.microsoft.com/office/drawing/2014/main" id="{E3E2EE3C-FA8E-43F3-9657-86E2F5164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76" name="Straight Connector 2375">
                  <a:extLst>
                    <a:ext uri="{FF2B5EF4-FFF2-40B4-BE49-F238E27FC236}">
                      <a16:creationId xmlns:a16="http://schemas.microsoft.com/office/drawing/2014/main" id="{11C25796-8AE4-4728-8AEC-0BBAB89DD2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77" name="Straight Connector 2376">
                  <a:extLst>
                    <a:ext uri="{FF2B5EF4-FFF2-40B4-BE49-F238E27FC236}">
                      <a16:creationId xmlns:a16="http://schemas.microsoft.com/office/drawing/2014/main" id="{4363EE5F-8C73-4A43-A24D-1BF8502BA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324" name="Group 2323">
                <a:extLst>
                  <a:ext uri="{FF2B5EF4-FFF2-40B4-BE49-F238E27FC236}">
                    <a16:creationId xmlns:a16="http://schemas.microsoft.com/office/drawing/2014/main" id="{BCCF9681-B23E-4C8E-A739-A866BBF62470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370" name="Straight Connector 2369">
                  <a:extLst>
                    <a:ext uri="{FF2B5EF4-FFF2-40B4-BE49-F238E27FC236}">
                      <a16:creationId xmlns:a16="http://schemas.microsoft.com/office/drawing/2014/main" id="{5787A591-98EB-40FC-956B-896E9E8A8E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71" name="Straight Connector 2370">
                  <a:extLst>
                    <a:ext uri="{FF2B5EF4-FFF2-40B4-BE49-F238E27FC236}">
                      <a16:creationId xmlns:a16="http://schemas.microsoft.com/office/drawing/2014/main" id="{47244A1F-9D4B-4819-92A5-4321E504B6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72" name="Straight Connector 2371">
                  <a:extLst>
                    <a:ext uri="{FF2B5EF4-FFF2-40B4-BE49-F238E27FC236}">
                      <a16:creationId xmlns:a16="http://schemas.microsoft.com/office/drawing/2014/main" id="{F4647907-41D2-46F8-970C-42A7E9C18C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73" name="Straight Connector 2372">
                  <a:extLst>
                    <a:ext uri="{FF2B5EF4-FFF2-40B4-BE49-F238E27FC236}">
                      <a16:creationId xmlns:a16="http://schemas.microsoft.com/office/drawing/2014/main" id="{46CC1BD8-8414-44E3-944F-0BB2673E6E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325" name="Group 2324">
                <a:extLst>
                  <a:ext uri="{FF2B5EF4-FFF2-40B4-BE49-F238E27FC236}">
                    <a16:creationId xmlns:a16="http://schemas.microsoft.com/office/drawing/2014/main" id="{0906B4F6-BA58-4D90-AB12-BDD6C4863C8E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366" name="Straight Connector 2365">
                  <a:extLst>
                    <a:ext uri="{FF2B5EF4-FFF2-40B4-BE49-F238E27FC236}">
                      <a16:creationId xmlns:a16="http://schemas.microsoft.com/office/drawing/2014/main" id="{6718F84D-17A7-4D5C-A087-8E8882A1DE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67" name="Straight Connector 2366">
                  <a:extLst>
                    <a:ext uri="{FF2B5EF4-FFF2-40B4-BE49-F238E27FC236}">
                      <a16:creationId xmlns:a16="http://schemas.microsoft.com/office/drawing/2014/main" id="{C5EAAA17-D2B0-44FC-BAD8-2557F3BB43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68" name="Straight Connector 2367">
                  <a:extLst>
                    <a:ext uri="{FF2B5EF4-FFF2-40B4-BE49-F238E27FC236}">
                      <a16:creationId xmlns:a16="http://schemas.microsoft.com/office/drawing/2014/main" id="{06C91D41-BAAC-4578-A907-47CC75E66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69" name="Straight Connector 2368">
                  <a:extLst>
                    <a:ext uri="{FF2B5EF4-FFF2-40B4-BE49-F238E27FC236}">
                      <a16:creationId xmlns:a16="http://schemas.microsoft.com/office/drawing/2014/main" id="{3D8F5AAC-F80F-4739-B501-20556C897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26" name="Group 2325">
                <a:extLst>
                  <a:ext uri="{FF2B5EF4-FFF2-40B4-BE49-F238E27FC236}">
                    <a16:creationId xmlns:a16="http://schemas.microsoft.com/office/drawing/2014/main" id="{D2E0901E-0EF7-46CC-8560-C538FA9C6D62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362" name="Straight Connector 2361">
                  <a:extLst>
                    <a:ext uri="{FF2B5EF4-FFF2-40B4-BE49-F238E27FC236}">
                      <a16:creationId xmlns:a16="http://schemas.microsoft.com/office/drawing/2014/main" id="{781F5DFD-5B70-44F2-B17B-A2F49D5D6C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63" name="Straight Connector 2362">
                  <a:extLst>
                    <a:ext uri="{FF2B5EF4-FFF2-40B4-BE49-F238E27FC236}">
                      <a16:creationId xmlns:a16="http://schemas.microsoft.com/office/drawing/2014/main" id="{4F2A7405-FC0C-4AD9-A4F0-70671D6EEA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64" name="Straight Connector 2363">
                  <a:extLst>
                    <a:ext uri="{FF2B5EF4-FFF2-40B4-BE49-F238E27FC236}">
                      <a16:creationId xmlns:a16="http://schemas.microsoft.com/office/drawing/2014/main" id="{3A2E8E82-1420-40E4-9130-ACB2A6639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65" name="Straight Connector 2364">
                  <a:extLst>
                    <a:ext uri="{FF2B5EF4-FFF2-40B4-BE49-F238E27FC236}">
                      <a16:creationId xmlns:a16="http://schemas.microsoft.com/office/drawing/2014/main" id="{10AEE2ED-9260-4CB7-A5AB-26C49E1EA9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27" name="Group 2326">
                <a:extLst>
                  <a:ext uri="{FF2B5EF4-FFF2-40B4-BE49-F238E27FC236}">
                    <a16:creationId xmlns:a16="http://schemas.microsoft.com/office/drawing/2014/main" id="{E9BB5824-418B-49BB-8DC1-C5681E4A8F0F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358" name="Straight Connector 2357">
                  <a:extLst>
                    <a:ext uri="{FF2B5EF4-FFF2-40B4-BE49-F238E27FC236}">
                      <a16:creationId xmlns:a16="http://schemas.microsoft.com/office/drawing/2014/main" id="{20B71615-55AE-4A70-80E0-DE299B70FF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59" name="Straight Connector 2358">
                  <a:extLst>
                    <a:ext uri="{FF2B5EF4-FFF2-40B4-BE49-F238E27FC236}">
                      <a16:creationId xmlns:a16="http://schemas.microsoft.com/office/drawing/2014/main" id="{FED9448C-0DEF-4A17-8AEF-8CBB37C144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60" name="Straight Connector 2359">
                  <a:extLst>
                    <a:ext uri="{FF2B5EF4-FFF2-40B4-BE49-F238E27FC236}">
                      <a16:creationId xmlns:a16="http://schemas.microsoft.com/office/drawing/2014/main" id="{A3898A32-EC21-4759-B2FD-567386BE43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61" name="Straight Connector 2360">
                  <a:extLst>
                    <a:ext uri="{FF2B5EF4-FFF2-40B4-BE49-F238E27FC236}">
                      <a16:creationId xmlns:a16="http://schemas.microsoft.com/office/drawing/2014/main" id="{BB4F7D6B-BF33-4A28-B436-00E7C4EE58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28" name="Group 2327">
                <a:extLst>
                  <a:ext uri="{FF2B5EF4-FFF2-40B4-BE49-F238E27FC236}">
                    <a16:creationId xmlns:a16="http://schemas.microsoft.com/office/drawing/2014/main" id="{D93E1414-FE3D-4638-97CF-56E03E9D200D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354" name="Straight Connector 2353">
                  <a:extLst>
                    <a:ext uri="{FF2B5EF4-FFF2-40B4-BE49-F238E27FC236}">
                      <a16:creationId xmlns:a16="http://schemas.microsoft.com/office/drawing/2014/main" id="{A70A14EA-515F-4120-9C5D-CF8DF28BD6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55" name="Straight Connector 2354">
                  <a:extLst>
                    <a:ext uri="{FF2B5EF4-FFF2-40B4-BE49-F238E27FC236}">
                      <a16:creationId xmlns:a16="http://schemas.microsoft.com/office/drawing/2014/main" id="{B5738FED-EE93-43DD-A513-C73CC1E902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56" name="Straight Connector 2355">
                  <a:extLst>
                    <a:ext uri="{FF2B5EF4-FFF2-40B4-BE49-F238E27FC236}">
                      <a16:creationId xmlns:a16="http://schemas.microsoft.com/office/drawing/2014/main" id="{E2084533-C28D-4686-9B52-A3BA445E0C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57" name="Straight Connector 2356">
                  <a:extLst>
                    <a:ext uri="{FF2B5EF4-FFF2-40B4-BE49-F238E27FC236}">
                      <a16:creationId xmlns:a16="http://schemas.microsoft.com/office/drawing/2014/main" id="{7A6F47D8-FC57-40CB-850B-6427ACEE3D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29" name="Group 2328">
                <a:extLst>
                  <a:ext uri="{FF2B5EF4-FFF2-40B4-BE49-F238E27FC236}">
                    <a16:creationId xmlns:a16="http://schemas.microsoft.com/office/drawing/2014/main" id="{3B81ED2C-EB74-4B0D-B8A9-232F13BFD5DB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350" name="Straight Connector 2349">
                  <a:extLst>
                    <a:ext uri="{FF2B5EF4-FFF2-40B4-BE49-F238E27FC236}">
                      <a16:creationId xmlns:a16="http://schemas.microsoft.com/office/drawing/2014/main" id="{30714F1A-EF01-47BA-8D60-6E0E09C464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51" name="Straight Connector 2350">
                  <a:extLst>
                    <a:ext uri="{FF2B5EF4-FFF2-40B4-BE49-F238E27FC236}">
                      <a16:creationId xmlns:a16="http://schemas.microsoft.com/office/drawing/2014/main" id="{18DB458C-C461-4BDA-B7BC-15F55FBE02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52" name="Straight Connector 2351">
                  <a:extLst>
                    <a:ext uri="{FF2B5EF4-FFF2-40B4-BE49-F238E27FC236}">
                      <a16:creationId xmlns:a16="http://schemas.microsoft.com/office/drawing/2014/main" id="{45AD0915-C3E8-4521-91A0-DB216BC957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53" name="Straight Connector 2352">
                  <a:extLst>
                    <a:ext uri="{FF2B5EF4-FFF2-40B4-BE49-F238E27FC236}">
                      <a16:creationId xmlns:a16="http://schemas.microsoft.com/office/drawing/2014/main" id="{4ABA409B-06A2-4614-813E-4A33E351B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30" name="Group 2329">
                <a:extLst>
                  <a:ext uri="{FF2B5EF4-FFF2-40B4-BE49-F238E27FC236}">
                    <a16:creationId xmlns:a16="http://schemas.microsoft.com/office/drawing/2014/main" id="{D53B5F4F-FDD6-4A9D-9931-BC362959D21B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346" name="Straight Connector 2345">
                  <a:extLst>
                    <a:ext uri="{FF2B5EF4-FFF2-40B4-BE49-F238E27FC236}">
                      <a16:creationId xmlns:a16="http://schemas.microsoft.com/office/drawing/2014/main" id="{A7EEDD19-FD00-44FE-B367-7530F425D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47" name="Straight Connector 2346">
                  <a:extLst>
                    <a:ext uri="{FF2B5EF4-FFF2-40B4-BE49-F238E27FC236}">
                      <a16:creationId xmlns:a16="http://schemas.microsoft.com/office/drawing/2014/main" id="{467759F5-8B2B-4445-9258-B4944D3FB1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48" name="Straight Connector 2347">
                  <a:extLst>
                    <a:ext uri="{FF2B5EF4-FFF2-40B4-BE49-F238E27FC236}">
                      <a16:creationId xmlns:a16="http://schemas.microsoft.com/office/drawing/2014/main" id="{69D0193F-A58E-43F5-AE2D-2F95C6F3CB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49" name="Straight Connector 2348">
                  <a:extLst>
                    <a:ext uri="{FF2B5EF4-FFF2-40B4-BE49-F238E27FC236}">
                      <a16:creationId xmlns:a16="http://schemas.microsoft.com/office/drawing/2014/main" id="{9ACF32EA-D81B-4494-A4D1-8FDEC05BF9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31" name="Group 2330">
                <a:extLst>
                  <a:ext uri="{FF2B5EF4-FFF2-40B4-BE49-F238E27FC236}">
                    <a16:creationId xmlns:a16="http://schemas.microsoft.com/office/drawing/2014/main" id="{BEB4A9D1-D897-4107-8028-C1D49B0AEE6D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342" name="Straight Connector 2341">
                  <a:extLst>
                    <a:ext uri="{FF2B5EF4-FFF2-40B4-BE49-F238E27FC236}">
                      <a16:creationId xmlns:a16="http://schemas.microsoft.com/office/drawing/2014/main" id="{69196F1A-18C7-4FC5-B34B-F8260118A5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43" name="Straight Connector 2342">
                  <a:extLst>
                    <a:ext uri="{FF2B5EF4-FFF2-40B4-BE49-F238E27FC236}">
                      <a16:creationId xmlns:a16="http://schemas.microsoft.com/office/drawing/2014/main" id="{8B5FB81C-52AD-4D1A-9444-952534626F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44" name="Straight Connector 2343">
                  <a:extLst>
                    <a:ext uri="{FF2B5EF4-FFF2-40B4-BE49-F238E27FC236}">
                      <a16:creationId xmlns:a16="http://schemas.microsoft.com/office/drawing/2014/main" id="{2F6AECB4-BFD2-48C4-B90A-1F812611EB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45" name="Straight Connector 2344">
                  <a:extLst>
                    <a:ext uri="{FF2B5EF4-FFF2-40B4-BE49-F238E27FC236}">
                      <a16:creationId xmlns:a16="http://schemas.microsoft.com/office/drawing/2014/main" id="{B7BD890F-7986-469C-A3C4-08BA9E15D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32" name="Group 2331">
                <a:extLst>
                  <a:ext uri="{FF2B5EF4-FFF2-40B4-BE49-F238E27FC236}">
                    <a16:creationId xmlns:a16="http://schemas.microsoft.com/office/drawing/2014/main" id="{FCF61A7B-4E27-44C2-B8AA-2C7B99C9D97A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338" name="Straight Connector 2337">
                  <a:extLst>
                    <a:ext uri="{FF2B5EF4-FFF2-40B4-BE49-F238E27FC236}">
                      <a16:creationId xmlns:a16="http://schemas.microsoft.com/office/drawing/2014/main" id="{2659EBC7-E2B5-4F04-9DFE-C0AEBA470C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39" name="Straight Connector 2338">
                  <a:extLst>
                    <a:ext uri="{FF2B5EF4-FFF2-40B4-BE49-F238E27FC236}">
                      <a16:creationId xmlns:a16="http://schemas.microsoft.com/office/drawing/2014/main" id="{D82DCC6F-5349-4F04-9438-6BC834167A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40" name="Straight Connector 2339">
                  <a:extLst>
                    <a:ext uri="{FF2B5EF4-FFF2-40B4-BE49-F238E27FC236}">
                      <a16:creationId xmlns:a16="http://schemas.microsoft.com/office/drawing/2014/main" id="{B3934934-07EC-47A0-89CD-811864BAE8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41" name="Straight Connector 2340">
                  <a:extLst>
                    <a:ext uri="{FF2B5EF4-FFF2-40B4-BE49-F238E27FC236}">
                      <a16:creationId xmlns:a16="http://schemas.microsoft.com/office/drawing/2014/main" id="{2C83B78B-9AF0-4BC3-B4D3-C3D034AB86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333" name="Group 2332">
                <a:extLst>
                  <a:ext uri="{FF2B5EF4-FFF2-40B4-BE49-F238E27FC236}">
                    <a16:creationId xmlns:a16="http://schemas.microsoft.com/office/drawing/2014/main" id="{FC356122-BCFB-4C2C-8BBE-2A6C309E7EE9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334" name="Straight Connector 2333">
                  <a:extLst>
                    <a:ext uri="{FF2B5EF4-FFF2-40B4-BE49-F238E27FC236}">
                      <a16:creationId xmlns:a16="http://schemas.microsoft.com/office/drawing/2014/main" id="{6407C6CA-8813-4B8D-AF1C-DB5950BC49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35" name="Straight Connector 2334">
                  <a:extLst>
                    <a:ext uri="{FF2B5EF4-FFF2-40B4-BE49-F238E27FC236}">
                      <a16:creationId xmlns:a16="http://schemas.microsoft.com/office/drawing/2014/main" id="{A5DBF8B2-1514-4361-BEE3-510EA0C3EB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36" name="Straight Connector 2335">
                  <a:extLst>
                    <a:ext uri="{FF2B5EF4-FFF2-40B4-BE49-F238E27FC236}">
                      <a16:creationId xmlns:a16="http://schemas.microsoft.com/office/drawing/2014/main" id="{F4A2F576-A787-4E30-ACC9-E86D68CC80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337" name="Straight Connector 2336">
                  <a:extLst>
                    <a:ext uri="{FF2B5EF4-FFF2-40B4-BE49-F238E27FC236}">
                      <a16:creationId xmlns:a16="http://schemas.microsoft.com/office/drawing/2014/main" id="{521C60D6-A74B-48C7-9F27-B933D3E8F3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315" name="Rectangle: Rounded Corners 2314">
              <a:extLst>
                <a:ext uri="{FF2B5EF4-FFF2-40B4-BE49-F238E27FC236}">
                  <a16:creationId xmlns:a16="http://schemas.microsoft.com/office/drawing/2014/main" id="{35336445-8A2B-4931-8F64-3C3D14B89C77}"/>
                </a:ext>
              </a:extLst>
            </p:cNvPr>
            <p:cNvSpPr/>
            <p:nvPr/>
          </p:nvSpPr>
          <p:spPr>
            <a:xfrm>
              <a:off x="4736038" y="3128966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6" name="TextBox 2315">
              <a:extLst>
                <a:ext uri="{FF2B5EF4-FFF2-40B4-BE49-F238E27FC236}">
                  <a16:creationId xmlns:a16="http://schemas.microsoft.com/office/drawing/2014/main" id="{B7F012D1-7A7A-4841-9CF5-E5722CDF3A69}"/>
                </a:ext>
              </a:extLst>
            </p:cNvPr>
            <p:cNvSpPr txBox="1"/>
            <p:nvPr/>
          </p:nvSpPr>
          <p:spPr>
            <a:xfrm>
              <a:off x="4694789" y="3132704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2,2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5727F3-8B79-42F8-AD70-00D997E037AF}"/>
              </a:ext>
            </a:extLst>
          </p:cNvPr>
          <p:cNvGrpSpPr/>
          <p:nvPr/>
        </p:nvGrpSpPr>
        <p:grpSpPr>
          <a:xfrm>
            <a:off x="5647060" y="3046496"/>
            <a:ext cx="527896" cy="518844"/>
            <a:chOff x="5647060" y="3046496"/>
            <a:chExt cx="527896" cy="518844"/>
          </a:xfrm>
        </p:grpSpPr>
        <p:grpSp>
          <p:nvGrpSpPr>
            <p:cNvPr id="2383" name="Group 2382">
              <a:extLst>
                <a:ext uri="{FF2B5EF4-FFF2-40B4-BE49-F238E27FC236}">
                  <a16:creationId xmlns:a16="http://schemas.microsoft.com/office/drawing/2014/main" id="{EE34CAEA-EC48-4958-92D4-3DE735FDE62B}"/>
                </a:ext>
              </a:extLst>
            </p:cNvPr>
            <p:cNvGrpSpPr/>
            <p:nvPr/>
          </p:nvGrpSpPr>
          <p:grpSpPr>
            <a:xfrm>
              <a:off x="5647060" y="3046496"/>
              <a:ext cx="527896" cy="518844"/>
              <a:chOff x="1784361" y="2977041"/>
              <a:chExt cx="815962" cy="748517"/>
            </a:xfrm>
          </p:grpSpPr>
          <p:sp>
            <p:nvSpPr>
              <p:cNvPr id="2387" name="Rectangle 2386">
                <a:extLst>
                  <a:ext uri="{FF2B5EF4-FFF2-40B4-BE49-F238E27FC236}">
                    <a16:creationId xmlns:a16="http://schemas.microsoft.com/office/drawing/2014/main" id="{F9680571-D873-4360-8409-51F79152628E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8" name="Rectangle 2387">
                <a:extLst>
                  <a:ext uri="{FF2B5EF4-FFF2-40B4-BE49-F238E27FC236}">
                    <a16:creationId xmlns:a16="http://schemas.microsoft.com/office/drawing/2014/main" id="{36CF8C55-48D2-4477-84B5-C1FFB118BFBB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9" name="Rectangle 2388">
                <a:extLst>
                  <a:ext uri="{FF2B5EF4-FFF2-40B4-BE49-F238E27FC236}">
                    <a16:creationId xmlns:a16="http://schemas.microsoft.com/office/drawing/2014/main" id="{7A28AF13-ED83-476B-BDE3-7B99FAC45E0F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0" name="Rectangle 2389">
                <a:extLst>
                  <a:ext uri="{FF2B5EF4-FFF2-40B4-BE49-F238E27FC236}">
                    <a16:creationId xmlns:a16="http://schemas.microsoft.com/office/drawing/2014/main" id="{5B0B70EF-AD5A-4FC6-8B2D-A56BD38155AA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1" name="Rectangle 2390">
                <a:extLst>
                  <a:ext uri="{FF2B5EF4-FFF2-40B4-BE49-F238E27FC236}">
                    <a16:creationId xmlns:a16="http://schemas.microsoft.com/office/drawing/2014/main" id="{4EB8FCCB-42D2-4624-AD18-0588520CB0D5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92" name="Group 2391">
                <a:extLst>
                  <a:ext uri="{FF2B5EF4-FFF2-40B4-BE49-F238E27FC236}">
                    <a16:creationId xmlns:a16="http://schemas.microsoft.com/office/drawing/2014/main" id="{B2A74480-37DB-485C-BE1B-B661513BCA07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448" name="Straight Connector 2447">
                  <a:extLst>
                    <a:ext uri="{FF2B5EF4-FFF2-40B4-BE49-F238E27FC236}">
                      <a16:creationId xmlns:a16="http://schemas.microsoft.com/office/drawing/2014/main" id="{FACA3252-994C-4039-953D-6BAD0139F0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49" name="Straight Connector 2448">
                  <a:extLst>
                    <a:ext uri="{FF2B5EF4-FFF2-40B4-BE49-F238E27FC236}">
                      <a16:creationId xmlns:a16="http://schemas.microsoft.com/office/drawing/2014/main" id="{04F3FEBD-CC98-4ED8-9468-F9BF55AB2C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50" name="Straight Connector 2449">
                  <a:extLst>
                    <a:ext uri="{FF2B5EF4-FFF2-40B4-BE49-F238E27FC236}">
                      <a16:creationId xmlns:a16="http://schemas.microsoft.com/office/drawing/2014/main" id="{A5935F16-A7F0-477D-BDF4-B4778232CC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51" name="Straight Connector 2450">
                  <a:extLst>
                    <a:ext uri="{FF2B5EF4-FFF2-40B4-BE49-F238E27FC236}">
                      <a16:creationId xmlns:a16="http://schemas.microsoft.com/office/drawing/2014/main" id="{9B31307E-850B-476E-BCC4-1693D3AA5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93" name="Group 2392">
                <a:extLst>
                  <a:ext uri="{FF2B5EF4-FFF2-40B4-BE49-F238E27FC236}">
                    <a16:creationId xmlns:a16="http://schemas.microsoft.com/office/drawing/2014/main" id="{B7885505-43D9-4B34-AD74-99E301FDC803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444" name="Straight Connector 2443">
                  <a:extLst>
                    <a:ext uri="{FF2B5EF4-FFF2-40B4-BE49-F238E27FC236}">
                      <a16:creationId xmlns:a16="http://schemas.microsoft.com/office/drawing/2014/main" id="{87F079FF-49B2-4F6A-8374-7274920900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45" name="Straight Connector 2444">
                  <a:extLst>
                    <a:ext uri="{FF2B5EF4-FFF2-40B4-BE49-F238E27FC236}">
                      <a16:creationId xmlns:a16="http://schemas.microsoft.com/office/drawing/2014/main" id="{0E161EB5-6C12-4E8A-85C7-82C0337BA3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46" name="Straight Connector 2445">
                  <a:extLst>
                    <a:ext uri="{FF2B5EF4-FFF2-40B4-BE49-F238E27FC236}">
                      <a16:creationId xmlns:a16="http://schemas.microsoft.com/office/drawing/2014/main" id="{B3998934-CE7A-4B74-A41A-EFFD0582D1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47" name="Straight Connector 2446">
                  <a:extLst>
                    <a:ext uri="{FF2B5EF4-FFF2-40B4-BE49-F238E27FC236}">
                      <a16:creationId xmlns:a16="http://schemas.microsoft.com/office/drawing/2014/main" id="{E8AE52CD-7758-4511-97D0-55E2FEAA8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394" name="Group 2393">
                <a:extLst>
                  <a:ext uri="{FF2B5EF4-FFF2-40B4-BE49-F238E27FC236}">
                    <a16:creationId xmlns:a16="http://schemas.microsoft.com/office/drawing/2014/main" id="{E8B3DE6B-20C7-4DE7-8227-41DBF7E40D56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440" name="Straight Connector 2439">
                  <a:extLst>
                    <a:ext uri="{FF2B5EF4-FFF2-40B4-BE49-F238E27FC236}">
                      <a16:creationId xmlns:a16="http://schemas.microsoft.com/office/drawing/2014/main" id="{C79A5D23-21FF-4AC1-A2E7-A36453AB70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41" name="Straight Connector 2440">
                  <a:extLst>
                    <a:ext uri="{FF2B5EF4-FFF2-40B4-BE49-F238E27FC236}">
                      <a16:creationId xmlns:a16="http://schemas.microsoft.com/office/drawing/2014/main" id="{6C6C8CD1-D7CC-433A-9950-28C75DD984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42" name="Straight Connector 2441">
                  <a:extLst>
                    <a:ext uri="{FF2B5EF4-FFF2-40B4-BE49-F238E27FC236}">
                      <a16:creationId xmlns:a16="http://schemas.microsoft.com/office/drawing/2014/main" id="{A2398AC2-53F8-4799-9357-F9B9CBF4BB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43" name="Straight Connector 2442">
                  <a:extLst>
                    <a:ext uri="{FF2B5EF4-FFF2-40B4-BE49-F238E27FC236}">
                      <a16:creationId xmlns:a16="http://schemas.microsoft.com/office/drawing/2014/main" id="{30E99AB7-65A6-4F90-8BB1-6051D29A1E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395" name="Group 2394">
                <a:extLst>
                  <a:ext uri="{FF2B5EF4-FFF2-40B4-BE49-F238E27FC236}">
                    <a16:creationId xmlns:a16="http://schemas.microsoft.com/office/drawing/2014/main" id="{1F8FD7EC-6753-4C59-A770-592801C84046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436" name="Straight Connector 2435">
                  <a:extLst>
                    <a:ext uri="{FF2B5EF4-FFF2-40B4-BE49-F238E27FC236}">
                      <a16:creationId xmlns:a16="http://schemas.microsoft.com/office/drawing/2014/main" id="{0D7CBF24-1AC3-44A7-8039-C0CF73E55C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37" name="Straight Connector 2436">
                  <a:extLst>
                    <a:ext uri="{FF2B5EF4-FFF2-40B4-BE49-F238E27FC236}">
                      <a16:creationId xmlns:a16="http://schemas.microsoft.com/office/drawing/2014/main" id="{48EE784C-8020-4379-AAC2-0F737899A8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38" name="Straight Connector 2437">
                  <a:extLst>
                    <a:ext uri="{FF2B5EF4-FFF2-40B4-BE49-F238E27FC236}">
                      <a16:creationId xmlns:a16="http://schemas.microsoft.com/office/drawing/2014/main" id="{BEFBE042-A315-4FFC-89DD-472389A162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39" name="Straight Connector 2438">
                  <a:extLst>
                    <a:ext uri="{FF2B5EF4-FFF2-40B4-BE49-F238E27FC236}">
                      <a16:creationId xmlns:a16="http://schemas.microsoft.com/office/drawing/2014/main" id="{BD4B230C-8DA9-4C53-BD09-740F3268BC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96" name="Group 2395">
                <a:extLst>
                  <a:ext uri="{FF2B5EF4-FFF2-40B4-BE49-F238E27FC236}">
                    <a16:creationId xmlns:a16="http://schemas.microsoft.com/office/drawing/2014/main" id="{9C550B92-D5D5-4CF0-A395-7A8B11824B2C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432" name="Straight Connector 2431">
                  <a:extLst>
                    <a:ext uri="{FF2B5EF4-FFF2-40B4-BE49-F238E27FC236}">
                      <a16:creationId xmlns:a16="http://schemas.microsoft.com/office/drawing/2014/main" id="{4D01FE16-3509-4247-BE33-A7988F554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33" name="Straight Connector 2432">
                  <a:extLst>
                    <a:ext uri="{FF2B5EF4-FFF2-40B4-BE49-F238E27FC236}">
                      <a16:creationId xmlns:a16="http://schemas.microsoft.com/office/drawing/2014/main" id="{FDEA4C96-6C0C-4D93-942E-65C03CBFFA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34" name="Straight Connector 2433">
                  <a:extLst>
                    <a:ext uri="{FF2B5EF4-FFF2-40B4-BE49-F238E27FC236}">
                      <a16:creationId xmlns:a16="http://schemas.microsoft.com/office/drawing/2014/main" id="{90901516-8154-4733-9909-1111E4E3F2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35" name="Straight Connector 2434">
                  <a:extLst>
                    <a:ext uri="{FF2B5EF4-FFF2-40B4-BE49-F238E27FC236}">
                      <a16:creationId xmlns:a16="http://schemas.microsoft.com/office/drawing/2014/main" id="{E7047C63-BD15-4D81-85D6-28BCBB502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97" name="Group 2396">
                <a:extLst>
                  <a:ext uri="{FF2B5EF4-FFF2-40B4-BE49-F238E27FC236}">
                    <a16:creationId xmlns:a16="http://schemas.microsoft.com/office/drawing/2014/main" id="{452E0B96-759C-4B1E-8AF9-1DA8F4C5B421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428" name="Straight Connector 2427">
                  <a:extLst>
                    <a:ext uri="{FF2B5EF4-FFF2-40B4-BE49-F238E27FC236}">
                      <a16:creationId xmlns:a16="http://schemas.microsoft.com/office/drawing/2014/main" id="{970A01CE-B1D2-4D3D-A494-877E721D31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29" name="Straight Connector 2428">
                  <a:extLst>
                    <a:ext uri="{FF2B5EF4-FFF2-40B4-BE49-F238E27FC236}">
                      <a16:creationId xmlns:a16="http://schemas.microsoft.com/office/drawing/2014/main" id="{66DCAE65-F5D0-46AE-A1CE-9D171A1C27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30" name="Straight Connector 2429">
                  <a:extLst>
                    <a:ext uri="{FF2B5EF4-FFF2-40B4-BE49-F238E27FC236}">
                      <a16:creationId xmlns:a16="http://schemas.microsoft.com/office/drawing/2014/main" id="{8F557B97-E7E2-4091-ADB1-5DC9B770F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31" name="Straight Connector 2430">
                  <a:extLst>
                    <a:ext uri="{FF2B5EF4-FFF2-40B4-BE49-F238E27FC236}">
                      <a16:creationId xmlns:a16="http://schemas.microsoft.com/office/drawing/2014/main" id="{DA13454D-90CA-4373-BC2C-4BCA4AC8D7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98" name="Group 2397">
                <a:extLst>
                  <a:ext uri="{FF2B5EF4-FFF2-40B4-BE49-F238E27FC236}">
                    <a16:creationId xmlns:a16="http://schemas.microsoft.com/office/drawing/2014/main" id="{8B950EDC-C911-41F1-96BD-9D034B19B50F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424" name="Straight Connector 2423">
                  <a:extLst>
                    <a:ext uri="{FF2B5EF4-FFF2-40B4-BE49-F238E27FC236}">
                      <a16:creationId xmlns:a16="http://schemas.microsoft.com/office/drawing/2014/main" id="{82CD0CD6-4A2E-4324-84E2-F2C9C61536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25" name="Straight Connector 2424">
                  <a:extLst>
                    <a:ext uri="{FF2B5EF4-FFF2-40B4-BE49-F238E27FC236}">
                      <a16:creationId xmlns:a16="http://schemas.microsoft.com/office/drawing/2014/main" id="{E62091D6-0FBB-43B9-B518-A3AB76CC5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26" name="Straight Connector 2425">
                  <a:extLst>
                    <a:ext uri="{FF2B5EF4-FFF2-40B4-BE49-F238E27FC236}">
                      <a16:creationId xmlns:a16="http://schemas.microsoft.com/office/drawing/2014/main" id="{FC93C91B-0F11-42E1-84C7-6C5E597CA1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27" name="Straight Connector 2426">
                  <a:extLst>
                    <a:ext uri="{FF2B5EF4-FFF2-40B4-BE49-F238E27FC236}">
                      <a16:creationId xmlns:a16="http://schemas.microsoft.com/office/drawing/2014/main" id="{3C3F1B4D-AD21-4405-8B35-BC76C52DB1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399" name="Group 2398">
                <a:extLst>
                  <a:ext uri="{FF2B5EF4-FFF2-40B4-BE49-F238E27FC236}">
                    <a16:creationId xmlns:a16="http://schemas.microsoft.com/office/drawing/2014/main" id="{A3FB7907-FD2A-467F-95EC-5E33CF8A41FF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420" name="Straight Connector 2419">
                  <a:extLst>
                    <a:ext uri="{FF2B5EF4-FFF2-40B4-BE49-F238E27FC236}">
                      <a16:creationId xmlns:a16="http://schemas.microsoft.com/office/drawing/2014/main" id="{BD5C0ABA-E54E-4F64-AB1B-99C44BEFCD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21" name="Straight Connector 2420">
                  <a:extLst>
                    <a:ext uri="{FF2B5EF4-FFF2-40B4-BE49-F238E27FC236}">
                      <a16:creationId xmlns:a16="http://schemas.microsoft.com/office/drawing/2014/main" id="{C3B33928-7A74-4A5A-B485-08322538F4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22" name="Straight Connector 2421">
                  <a:extLst>
                    <a:ext uri="{FF2B5EF4-FFF2-40B4-BE49-F238E27FC236}">
                      <a16:creationId xmlns:a16="http://schemas.microsoft.com/office/drawing/2014/main" id="{44B21F62-DD11-48FE-A991-E6AD93F2D1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23" name="Straight Connector 2422">
                  <a:extLst>
                    <a:ext uri="{FF2B5EF4-FFF2-40B4-BE49-F238E27FC236}">
                      <a16:creationId xmlns:a16="http://schemas.microsoft.com/office/drawing/2014/main" id="{D306159E-5899-451A-9078-9B078913F1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00" name="Group 2399">
                <a:extLst>
                  <a:ext uri="{FF2B5EF4-FFF2-40B4-BE49-F238E27FC236}">
                    <a16:creationId xmlns:a16="http://schemas.microsoft.com/office/drawing/2014/main" id="{A8C18CCC-2220-476A-91FA-DF28122F16FA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416" name="Straight Connector 2415">
                  <a:extLst>
                    <a:ext uri="{FF2B5EF4-FFF2-40B4-BE49-F238E27FC236}">
                      <a16:creationId xmlns:a16="http://schemas.microsoft.com/office/drawing/2014/main" id="{CA7F33D7-AF32-4D51-863C-CFEEC6CEB6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17" name="Straight Connector 2416">
                  <a:extLst>
                    <a:ext uri="{FF2B5EF4-FFF2-40B4-BE49-F238E27FC236}">
                      <a16:creationId xmlns:a16="http://schemas.microsoft.com/office/drawing/2014/main" id="{285F1E3A-25E8-46BC-87AF-D31518933F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18" name="Straight Connector 2417">
                  <a:extLst>
                    <a:ext uri="{FF2B5EF4-FFF2-40B4-BE49-F238E27FC236}">
                      <a16:creationId xmlns:a16="http://schemas.microsoft.com/office/drawing/2014/main" id="{7C93686F-41B7-4148-8933-78AAD817D6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19" name="Straight Connector 2418">
                  <a:extLst>
                    <a:ext uri="{FF2B5EF4-FFF2-40B4-BE49-F238E27FC236}">
                      <a16:creationId xmlns:a16="http://schemas.microsoft.com/office/drawing/2014/main" id="{16FFFE29-A476-477D-AFE8-CE8D2BCD4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01" name="Group 2400">
                <a:extLst>
                  <a:ext uri="{FF2B5EF4-FFF2-40B4-BE49-F238E27FC236}">
                    <a16:creationId xmlns:a16="http://schemas.microsoft.com/office/drawing/2014/main" id="{51ABD5D0-90D6-4A63-9D8F-E82C0AF14285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412" name="Straight Connector 2411">
                  <a:extLst>
                    <a:ext uri="{FF2B5EF4-FFF2-40B4-BE49-F238E27FC236}">
                      <a16:creationId xmlns:a16="http://schemas.microsoft.com/office/drawing/2014/main" id="{E1BCF758-DEF6-4CBE-AD39-AAA6DC08E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13" name="Straight Connector 2412">
                  <a:extLst>
                    <a:ext uri="{FF2B5EF4-FFF2-40B4-BE49-F238E27FC236}">
                      <a16:creationId xmlns:a16="http://schemas.microsoft.com/office/drawing/2014/main" id="{65A9B1C7-B445-424E-9D1F-CE8DBE00A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14" name="Straight Connector 2413">
                  <a:extLst>
                    <a:ext uri="{FF2B5EF4-FFF2-40B4-BE49-F238E27FC236}">
                      <a16:creationId xmlns:a16="http://schemas.microsoft.com/office/drawing/2014/main" id="{C8BC3D43-9406-4AD8-B17D-68B2FF5902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15" name="Straight Connector 2414">
                  <a:extLst>
                    <a:ext uri="{FF2B5EF4-FFF2-40B4-BE49-F238E27FC236}">
                      <a16:creationId xmlns:a16="http://schemas.microsoft.com/office/drawing/2014/main" id="{A6D2E9FF-6306-48E7-BAE9-BCD2EA6B62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02" name="Group 2401">
                <a:extLst>
                  <a:ext uri="{FF2B5EF4-FFF2-40B4-BE49-F238E27FC236}">
                    <a16:creationId xmlns:a16="http://schemas.microsoft.com/office/drawing/2014/main" id="{49F3B17B-74DF-430B-B1CE-6960C335B404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408" name="Straight Connector 2407">
                  <a:extLst>
                    <a:ext uri="{FF2B5EF4-FFF2-40B4-BE49-F238E27FC236}">
                      <a16:creationId xmlns:a16="http://schemas.microsoft.com/office/drawing/2014/main" id="{D2425BF5-84B9-44C0-9335-009BAE499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09" name="Straight Connector 2408">
                  <a:extLst>
                    <a:ext uri="{FF2B5EF4-FFF2-40B4-BE49-F238E27FC236}">
                      <a16:creationId xmlns:a16="http://schemas.microsoft.com/office/drawing/2014/main" id="{8C17A4AE-5416-4A06-82C6-F354B27F40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10" name="Straight Connector 2409">
                  <a:extLst>
                    <a:ext uri="{FF2B5EF4-FFF2-40B4-BE49-F238E27FC236}">
                      <a16:creationId xmlns:a16="http://schemas.microsoft.com/office/drawing/2014/main" id="{821CE175-70C1-4A00-B437-2449B55D07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11" name="Straight Connector 2410">
                  <a:extLst>
                    <a:ext uri="{FF2B5EF4-FFF2-40B4-BE49-F238E27FC236}">
                      <a16:creationId xmlns:a16="http://schemas.microsoft.com/office/drawing/2014/main" id="{E86A4144-4653-40ED-A453-02197ABB43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403" name="Group 2402">
                <a:extLst>
                  <a:ext uri="{FF2B5EF4-FFF2-40B4-BE49-F238E27FC236}">
                    <a16:creationId xmlns:a16="http://schemas.microsoft.com/office/drawing/2014/main" id="{AC16E0B9-A6A5-405D-AF64-B08E0CD7FEC3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404" name="Straight Connector 2403">
                  <a:extLst>
                    <a:ext uri="{FF2B5EF4-FFF2-40B4-BE49-F238E27FC236}">
                      <a16:creationId xmlns:a16="http://schemas.microsoft.com/office/drawing/2014/main" id="{28E105DD-979C-4FB5-A1A1-157EFD95B5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05" name="Straight Connector 2404">
                  <a:extLst>
                    <a:ext uri="{FF2B5EF4-FFF2-40B4-BE49-F238E27FC236}">
                      <a16:creationId xmlns:a16="http://schemas.microsoft.com/office/drawing/2014/main" id="{C7CBEE1A-CE1E-49EB-B1C0-C3A246CB8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06" name="Straight Connector 2405">
                  <a:extLst>
                    <a:ext uri="{FF2B5EF4-FFF2-40B4-BE49-F238E27FC236}">
                      <a16:creationId xmlns:a16="http://schemas.microsoft.com/office/drawing/2014/main" id="{51553EB5-23CD-47D6-9E71-2BB499AF3B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07" name="Straight Connector 2406">
                  <a:extLst>
                    <a:ext uri="{FF2B5EF4-FFF2-40B4-BE49-F238E27FC236}">
                      <a16:creationId xmlns:a16="http://schemas.microsoft.com/office/drawing/2014/main" id="{64473B8D-F20D-47DD-9E15-C52A2F08BE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385" name="Rectangle: Rounded Corners 2384">
              <a:extLst>
                <a:ext uri="{FF2B5EF4-FFF2-40B4-BE49-F238E27FC236}">
                  <a16:creationId xmlns:a16="http://schemas.microsoft.com/office/drawing/2014/main" id="{5383BB2B-D94A-4C8E-B6BC-11129264013E}"/>
                </a:ext>
              </a:extLst>
            </p:cNvPr>
            <p:cNvSpPr/>
            <p:nvPr/>
          </p:nvSpPr>
          <p:spPr>
            <a:xfrm>
              <a:off x="5717507" y="3128966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6" name="TextBox 2385">
              <a:extLst>
                <a:ext uri="{FF2B5EF4-FFF2-40B4-BE49-F238E27FC236}">
                  <a16:creationId xmlns:a16="http://schemas.microsoft.com/office/drawing/2014/main" id="{33DB7B4E-EC5F-4D97-994F-8C2835E53D62}"/>
                </a:ext>
              </a:extLst>
            </p:cNvPr>
            <p:cNvSpPr txBox="1"/>
            <p:nvPr/>
          </p:nvSpPr>
          <p:spPr>
            <a:xfrm>
              <a:off x="5676258" y="3132704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2,3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3A6429-9D51-4923-A7FA-8BCE9C471D7E}"/>
              </a:ext>
            </a:extLst>
          </p:cNvPr>
          <p:cNvGrpSpPr/>
          <p:nvPr/>
        </p:nvGrpSpPr>
        <p:grpSpPr>
          <a:xfrm>
            <a:off x="6904285" y="3046496"/>
            <a:ext cx="527896" cy="518844"/>
            <a:chOff x="6904285" y="3046496"/>
            <a:chExt cx="527896" cy="518844"/>
          </a:xfrm>
        </p:grpSpPr>
        <p:grpSp>
          <p:nvGrpSpPr>
            <p:cNvPr id="2453" name="Group 2452">
              <a:extLst>
                <a:ext uri="{FF2B5EF4-FFF2-40B4-BE49-F238E27FC236}">
                  <a16:creationId xmlns:a16="http://schemas.microsoft.com/office/drawing/2014/main" id="{10FE76D4-E1FD-43B9-8540-EE7CAECBCD66}"/>
                </a:ext>
              </a:extLst>
            </p:cNvPr>
            <p:cNvGrpSpPr/>
            <p:nvPr/>
          </p:nvGrpSpPr>
          <p:grpSpPr>
            <a:xfrm>
              <a:off x="6904285" y="3046496"/>
              <a:ext cx="527896" cy="518844"/>
              <a:chOff x="1784361" y="2977041"/>
              <a:chExt cx="815962" cy="748517"/>
            </a:xfrm>
          </p:grpSpPr>
          <p:sp>
            <p:nvSpPr>
              <p:cNvPr id="2457" name="Rectangle 2456">
                <a:extLst>
                  <a:ext uri="{FF2B5EF4-FFF2-40B4-BE49-F238E27FC236}">
                    <a16:creationId xmlns:a16="http://schemas.microsoft.com/office/drawing/2014/main" id="{72FD7267-46A8-410C-9541-EC35C8DCCBEB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8" name="Rectangle 2457">
                <a:extLst>
                  <a:ext uri="{FF2B5EF4-FFF2-40B4-BE49-F238E27FC236}">
                    <a16:creationId xmlns:a16="http://schemas.microsoft.com/office/drawing/2014/main" id="{07017353-DF5A-45BB-8C00-BAB9671FDA71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9" name="Rectangle 2458">
                <a:extLst>
                  <a:ext uri="{FF2B5EF4-FFF2-40B4-BE49-F238E27FC236}">
                    <a16:creationId xmlns:a16="http://schemas.microsoft.com/office/drawing/2014/main" id="{FB8A0026-CFCC-4CD8-A643-F003DB5DD53D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0" name="Rectangle 2459">
                <a:extLst>
                  <a:ext uri="{FF2B5EF4-FFF2-40B4-BE49-F238E27FC236}">
                    <a16:creationId xmlns:a16="http://schemas.microsoft.com/office/drawing/2014/main" id="{2BE49757-E953-43EB-B0A6-736587EE74AE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1" name="Rectangle 2460">
                <a:extLst>
                  <a:ext uri="{FF2B5EF4-FFF2-40B4-BE49-F238E27FC236}">
                    <a16:creationId xmlns:a16="http://schemas.microsoft.com/office/drawing/2014/main" id="{6102E119-7EBE-4E79-AD98-BC70AB646F3B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62" name="Group 2461">
                <a:extLst>
                  <a:ext uri="{FF2B5EF4-FFF2-40B4-BE49-F238E27FC236}">
                    <a16:creationId xmlns:a16="http://schemas.microsoft.com/office/drawing/2014/main" id="{DC76A541-7E18-484C-A6CD-2C2E0590AEE3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518" name="Straight Connector 2517">
                  <a:extLst>
                    <a:ext uri="{FF2B5EF4-FFF2-40B4-BE49-F238E27FC236}">
                      <a16:creationId xmlns:a16="http://schemas.microsoft.com/office/drawing/2014/main" id="{2EAC11A2-BFE5-40F7-A2C0-81AAAEDC12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19" name="Straight Connector 2518">
                  <a:extLst>
                    <a:ext uri="{FF2B5EF4-FFF2-40B4-BE49-F238E27FC236}">
                      <a16:creationId xmlns:a16="http://schemas.microsoft.com/office/drawing/2014/main" id="{00B25E85-95BD-4034-9FE4-DE03BC3E6E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20" name="Straight Connector 2519">
                  <a:extLst>
                    <a:ext uri="{FF2B5EF4-FFF2-40B4-BE49-F238E27FC236}">
                      <a16:creationId xmlns:a16="http://schemas.microsoft.com/office/drawing/2014/main" id="{E0006919-4F1B-4A8F-8BAA-5EAF4E0F5A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21" name="Straight Connector 2520">
                  <a:extLst>
                    <a:ext uri="{FF2B5EF4-FFF2-40B4-BE49-F238E27FC236}">
                      <a16:creationId xmlns:a16="http://schemas.microsoft.com/office/drawing/2014/main" id="{A2E34D71-84D8-4EF6-8D35-AB22AC632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63" name="Group 2462">
                <a:extLst>
                  <a:ext uri="{FF2B5EF4-FFF2-40B4-BE49-F238E27FC236}">
                    <a16:creationId xmlns:a16="http://schemas.microsoft.com/office/drawing/2014/main" id="{8DAE2F7A-9BC6-4516-B4E7-DDEE8B36463D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514" name="Straight Connector 2513">
                  <a:extLst>
                    <a:ext uri="{FF2B5EF4-FFF2-40B4-BE49-F238E27FC236}">
                      <a16:creationId xmlns:a16="http://schemas.microsoft.com/office/drawing/2014/main" id="{6BD48989-56A6-4EE6-91D5-87DA418E7A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15" name="Straight Connector 2514">
                  <a:extLst>
                    <a:ext uri="{FF2B5EF4-FFF2-40B4-BE49-F238E27FC236}">
                      <a16:creationId xmlns:a16="http://schemas.microsoft.com/office/drawing/2014/main" id="{9411E1B1-B30B-4106-82A3-1F4B9D325A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16" name="Straight Connector 2515">
                  <a:extLst>
                    <a:ext uri="{FF2B5EF4-FFF2-40B4-BE49-F238E27FC236}">
                      <a16:creationId xmlns:a16="http://schemas.microsoft.com/office/drawing/2014/main" id="{DAC8C759-9BEA-4151-82FF-4AA1A201EA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17" name="Straight Connector 2516">
                  <a:extLst>
                    <a:ext uri="{FF2B5EF4-FFF2-40B4-BE49-F238E27FC236}">
                      <a16:creationId xmlns:a16="http://schemas.microsoft.com/office/drawing/2014/main" id="{AFAD9220-0F3F-4B29-B96C-9E9CF4C1EE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464" name="Group 2463">
                <a:extLst>
                  <a:ext uri="{FF2B5EF4-FFF2-40B4-BE49-F238E27FC236}">
                    <a16:creationId xmlns:a16="http://schemas.microsoft.com/office/drawing/2014/main" id="{6C655E51-219F-44EF-9DBF-71E2DCA74B87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510" name="Straight Connector 2509">
                  <a:extLst>
                    <a:ext uri="{FF2B5EF4-FFF2-40B4-BE49-F238E27FC236}">
                      <a16:creationId xmlns:a16="http://schemas.microsoft.com/office/drawing/2014/main" id="{097BDF39-21BE-4E87-B48F-400A27A2D0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11" name="Straight Connector 2510">
                  <a:extLst>
                    <a:ext uri="{FF2B5EF4-FFF2-40B4-BE49-F238E27FC236}">
                      <a16:creationId xmlns:a16="http://schemas.microsoft.com/office/drawing/2014/main" id="{B65245D1-B64C-48D9-9F6F-03F767BA9B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12" name="Straight Connector 2511">
                  <a:extLst>
                    <a:ext uri="{FF2B5EF4-FFF2-40B4-BE49-F238E27FC236}">
                      <a16:creationId xmlns:a16="http://schemas.microsoft.com/office/drawing/2014/main" id="{4C3481E0-E85D-4C37-94FD-8DF4CC0FA9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13" name="Straight Connector 2512">
                  <a:extLst>
                    <a:ext uri="{FF2B5EF4-FFF2-40B4-BE49-F238E27FC236}">
                      <a16:creationId xmlns:a16="http://schemas.microsoft.com/office/drawing/2014/main" id="{719D7805-6BFA-4841-BC55-3B0D9ED24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465" name="Group 2464">
                <a:extLst>
                  <a:ext uri="{FF2B5EF4-FFF2-40B4-BE49-F238E27FC236}">
                    <a16:creationId xmlns:a16="http://schemas.microsoft.com/office/drawing/2014/main" id="{70B6C246-C21B-4168-BC3C-AD18C74E374E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506" name="Straight Connector 2505">
                  <a:extLst>
                    <a:ext uri="{FF2B5EF4-FFF2-40B4-BE49-F238E27FC236}">
                      <a16:creationId xmlns:a16="http://schemas.microsoft.com/office/drawing/2014/main" id="{3FA04264-05D8-4562-BB67-AB544AE7A1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07" name="Straight Connector 2506">
                  <a:extLst>
                    <a:ext uri="{FF2B5EF4-FFF2-40B4-BE49-F238E27FC236}">
                      <a16:creationId xmlns:a16="http://schemas.microsoft.com/office/drawing/2014/main" id="{4121E996-C9F1-4EAF-AE30-80B7F200CE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08" name="Straight Connector 2507">
                  <a:extLst>
                    <a:ext uri="{FF2B5EF4-FFF2-40B4-BE49-F238E27FC236}">
                      <a16:creationId xmlns:a16="http://schemas.microsoft.com/office/drawing/2014/main" id="{6D1D6722-A157-49DD-9253-0C9E03471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09" name="Straight Connector 2508">
                  <a:extLst>
                    <a:ext uri="{FF2B5EF4-FFF2-40B4-BE49-F238E27FC236}">
                      <a16:creationId xmlns:a16="http://schemas.microsoft.com/office/drawing/2014/main" id="{C42D9934-C74A-4F12-8084-E4EA8036C0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66" name="Group 2465">
                <a:extLst>
                  <a:ext uri="{FF2B5EF4-FFF2-40B4-BE49-F238E27FC236}">
                    <a16:creationId xmlns:a16="http://schemas.microsoft.com/office/drawing/2014/main" id="{69D0FDD8-6603-4248-AC84-6F01CA1865AE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502" name="Straight Connector 2501">
                  <a:extLst>
                    <a:ext uri="{FF2B5EF4-FFF2-40B4-BE49-F238E27FC236}">
                      <a16:creationId xmlns:a16="http://schemas.microsoft.com/office/drawing/2014/main" id="{69E7896D-FA52-497D-8F47-796E02BC55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03" name="Straight Connector 2502">
                  <a:extLst>
                    <a:ext uri="{FF2B5EF4-FFF2-40B4-BE49-F238E27FC236}">
                      <a16:creationId xmlns:a16="http://schemas.microsoft.com/office/drawing/2014/main" id="{42B85640-BA34-4679-BB45-2724D2BA0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04" name="Straight Connector 2503">
                  <a:extLst>
                    <a:ext uri="{FF2B5EF4-FFF2-40B4-BE49-F238E27FC236}">
                      <a16:creationId xmlns:a16="http://schemas.microsoft.com/office/drawing/2014/main" id="{1D43AF4F-B80B-426B-8419-02336D231E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05" name="Straight Connector 2504">
                  <a:extLst>
                    <a:ext uri="{FF2B5EF4-FFF2-40B4-BE49-F238E27FC236}">
                      <a16:creationId xmlns:a16="http://schemas.microsoft.com/office/drawing/2014/main" id="{0D8E6440-4897-42E7-AE6F-8859575F81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67" name="Group 2466">
                <a:extLst>
                  <a:ext uri="{FF2B5EF4-FFF2-40B4-BE49-F238E27FC236}">
                    <a16:creationId xmlns:a16="http://schemas.microsoft.com/office/drawing/2014/main" id="{5ABFE9FA-75E0-4249-A859-9DFD486B83F5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498" name="Straight Connector 2497">
                  <a:extLst>
                    <a:ext uri="{FF2B5EF4-FFF2-40B4-BE49-F238E27FC236}">
                      <a16:creationId xmlns:a16="http://schemas.microsoft.com/office/drawing/2014/main" id="{FC7507C1-E63B-43BC-A766-A6FAE133EF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99" name="Straight Connector 2498">
                  <a:extLst>
                    <a:ext uri="{FF2B5EF4-FFF2-40B4-BE49-F238E27FC236}">
                      <a16:creationId xmlns:a16="http://schemas.microsoft.com/office/drawing/2014/main" id="{19B43E36-A0BE-4D65-902D-E11AEA2454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00" name="Straight Connector 2499">
                  <a:extLst>
                    <a:ext uri="{FF2B5EF4-FFF2-40B4-BE49-F238E27FC236}">
                      <a16:creationId xmlns:a16="http://schemas.microsoft.com/office/drawing/2014/main" id="{8FC3615E-3885-418C-A2BA-62360590CE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01" name="Straight Connector 2500">
                  <a:extLst>
                    <a:ext uri="{FF2B5EF4-FFF2-40B4-BE49-F238E27FC236}">
                      <a16:creationId xmlns:a16="http://schemas.microsoft.com/office/drawing/2014/main" id="{419550B8-5472-4068-82EA-32FE5CD1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68" name="Group 2467">
                <a:extLst>
                  <a:ext uri="{FF2B5EF4-FFF2-40B4-BE49-F238E27FC236}">
                    <a16:creationId xmlns:a16="http://schemas.microsoft.com/office/drawing/2014/main" id="{CD14E3AB-703A-45B8-AD3B-E6823B99CD36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494" name="Straight Connector 2493">
                  <a:extLst>
                    <a:ext uri="{FF2B5EF4-FFF2-40B4-BE49-F238E27FC236}">
                      <a16:creationId xmlns:a16="http://schemas.microsoft.com/office/drawing/2014/main" id="{1A7FA4A5-BC46-48EC-944B-B315D396A0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95" name="Straight Connector 2494">
                  <a:extLst>
                    <a:ext uri="{FF2B5EF4-FFF2-40B4-BE49-F238E27FC236}">
                      <a16:creationId xmlns:a16="http://schemas.microsoft.com/office/drawing/2014/main" id="{A5A0370D-86D2-40E3-A308-376D941E32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96" name="Straight Connector 2495">
                  <a:extLst>
                    <a:ext uri="{FF2B5EF4-FFF2-40B4-BE49-F238E27FC236}">
                      <a16:creationId xmlns:a16="http://schemas.microsoft.com/office/drawing/2014/main" id="{A80655EC-DF1E-42DE-8D38-2DFD6FACFB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97" name="Straight Connector 2496">
                  <a:extLst>
                    <a:ext uri="{FF2B5EF4-FFF2-40B4-BE49-F238E27FC236}">
                      <a16:creationId xmlns:a16="http://schemas.microsoft.com/office/drawing/2014/main" id="{6ABA3506-11B7-42ED-B441-463380037B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69" name="Group 2468">
                <a:extLst>
                  <a:ext uri="{FF2B5EF4-FFF2-40B4-BE49-F238E27FC236}">
                    <a16:creationId xmlns:a16="http://schemas.microsoft.com/office/drawing/2014/main" id="{2ECE5D89-8B0C-4E38-8932-E22C31EE4C06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490" name="Straight Connector 2489">
                  <a:extLst>
                    <a:ext uri="{FF2B5EF4-FFF2-40B4-BE49-F238E27FC236}">
                      <a16:creationId xmlns:a16="http://schemas.microsoft.com/office/drawing/2014/main" id="{8D6DEE2E-EE51-4175-AEEC-E60A8151E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91" name="Straight Connector 2490">
                  <a:extLst>
                    <a:ext uri="{FF2B5EF4-FFF2-40B4-BE49-F238E27FC236}">
                      <a16:creationId xmlns:a16="http://schemas.microsoft.com/office/drawing/2014/main" id="{25E717A1-591E-44E3-836D-3A034FB6A1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92" name="Straight Connector 2491">
                  <a:extLst>
                    <a:ext uri="{FF2B5EF4-FFF2-40B4-BE49-F238E27FC236}">
                      <a16:creationId xmlns:a16="http://schemas.microsoft.com/office/drawing/2014/main" id="{45068268-E94B-44A2-A4C4-658AEB150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93" name="Straight Connector 2492">
                  <a:extLst>
                    <a:ext uri="{FF2B5EF4-FFF2-40B4-BE49-F238E27FC236}">
                      <a16:creationId xmlns:a16="http://schemas.microsoft.com/office/drawing/2014/main" id="{4E25F8A9-DFE4-4F93-80C6-BC3DBB624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70" name="Group 2469">
                <a:extLst>
                  <a:ext uri="{FF2B5EF4-FFF2-40B4-BE49-F238E27FC236}">
                    <a16:creationId xmlns:a16="http://schemas.microsoft.com/office/drawing/2014/main" id="{C9A62317-1A34-4614-AB15-2E37440AEE49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486" name="Straight Connector 2485">
                  <a:extLst>
                    <a:ext uri="{FF2B5EF4-FFF2-40B4-BE49-F238E27FC236}">
                      <a16:creationId xmlns:a16="http://schemas.microsoft.com/office/drawing/2014/main" id="{4D342783-313E-4413-8D48-6A07ED3D0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87" name="Straight Connector 2486">
                  <a:extLst>
                    <a:ext uri="{FF2B5EF4-FFF2-40B4-BE49-F238E27FC236}">
                      <a16:creationId xmlns:a16="http://schemas.microsoft.com/office/drawing/2014/main" id="{4C11297F-C155-4489-9822-EA5013F76E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88" name="Straight Connector 2487">
                  <a:extLst>
                    <a:ext uri="{FF2B5EF4-FFF2-40B4-BE49-F238E27FC236}">
                      <a16:creationId xmlns:a16="http://schemas.microsoft.com/office/drawing/2014/main" id="{5DD8AE74-FDDB-4555-B9BD-4DC988A418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89" name="Straight Connector 2488">
                  <a:extLst>
                    <a:ext uri="{FF2B5EF4-FFF2-40B4-BE49-F238E27FC236}">
                      <a16:creationId xmlns:a16="http://schemas.microsoft.com/office/drawing/2014/main" id="{82856E3F-94BE-4338-A2CC-A3D0B2693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71" name="Group 2470">
                <a:extLst>
                  <a:ext uri="{FF2B5EF4-FFF2-40B4-BE49-F238E27FC236}">
                    <a16:creationId xmlns:a16="http://schemas.microsoft.com/office/drawing/2014/main" id="{B48B682A-0A89-44AD-B68E-7640432BBA85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482" name="Straight Connector 2481">
                  <a:extLst>
                    <a:ext uri="{FF2B5EF4-FFF2-40B4-BE49-F238E27FC236}">
                      <a16:creationId xmlns:a16="http://schemas.microsoft.com/office/drawing/2014/main" id="{D94AE482-86AE-40D8-B630-FF84AFFBBF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83" name="Straight Connector 2482">
                  <a:extLst>
                    <a:ext uri="{FF2B5EF4-FFF2-40B4-BE49-F238E27FC236}">
                      <a16:creationId xmlns:a16="http://schemas.microsoft.com/office/drawing/2014/main" id="{7D043D02-124F-4D95-B5A0-A6A2E5B730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84" name="Straight Connector 2483">
                  <a:extLst>
                    <a:ext uri="{FF2B5EF4-FFF2-40B4-BE49-F238E27FC236}">
                      <a16:creationId xmlns:a16="http://schemas.microsoft.com/office/drawing/2014/main" id="{4E6B7C2F-57EC-40C8-AEA2-07529A60CE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85" name="Straight Connector 2484">
                  <a:extLst>
                    <a:ext uri="{FF2B5EF4-FFF2-40B4-BE49-F238E27FC236}">
                      <a16:creationId xmlns:a16="http://schemas.microsoft.com/office/drawing/2014/main" id="{C69C3104-C0AA-4F38-9675-CED29C3FEE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472" name="Group 2471">
                <a:extLst>
                  <a:ext uri="{FF2B5EF4-FFF2-40B4-BE49-F238E27FC236}">
                    <a16:creationId xmlns:a16="http://schemas.microsoft.com/office/drawing/2014/main" id="{F3741CB2-EC67-4754-91DE-C831FECC4A7B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478" name="Straight Connector 2477">
                  <a:extLst>
                    <a:ext uri="{FF2B5EF4-FFF2-40B4-BE49-F238E27FC236}">
                      <a16:creationId xmlns:a16="http://schemas.microsoft.com/office/drawing/2014/main" id="{56A95686-3B51-46DD-98D8-FADA7A73A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79" name="Straight Connector 2478">
                  <a:extLst>
                    <a:ext uri="{FF2B5EF4-FFF2-40B4-BE49-F238E27FC236}">
                      <a16:creationId xmlns:a16="http://schemas.microsoft.com/office/drawing/2014/main" id="{17DBAC99-4E84-4712-99D8-285D59B58A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80" name="Straight Connector 2479">
                  <a:extLst>
                    <a:ext uri="{FF2B5EF4-FFF2-40B4-BE49-F238E27FC236}">
                      <a16:creationId xmlns:a16="http://schemas.microsoft.com/office/drawing/2014/main" id="{43A35073-FE5F-49BB-8CF9-9CC090AF5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81" name="Straight Connector 2480">
                  <a:extLst>
                    <a:ext uri="{FF2B5EF4-FFF2-40B4-BE49-F238E27FC236}">
                      <a16:creationId xmlns:a16="http://schemas.microsoft.com/office/drawing/2014/main" id="{B547DA28-99B1-4482-8F7D-4826A918EC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473" name="Group 2472">
                <a:extLst>
                  <a:ext uri="{FF2B5EF4-FFF2-40B4-BE49-F238E27FC236}">
                    <a16:creationId xmlns:a16="http://schemas.microsoft.com/office/drawing/2014/main" id="{E1450178-8E7F-42A5-94E5-994F49BC4812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474" name="Straight Connector 2473">
                  <a:extLst>
                    <a:ext uri="{FF2B5EF4-FFF2-40B4-BE49-F238E27FC236}">
                      <a16:creationId xmlns:a16="http://schemas.microsoft.com/office/drawing/2014/main" id="{F7327A6E-D0E8-4DC4-BBE1-4C975877D0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75" name="Straight Connector 2474">
                  <a:extLst>
                    <a:ext uri="{FF2B5EF4-FFF2-40B4-BE49-F238E27FC236}">
                      <a16:creationId xmlns:a16="http://schemas.microsoft.com/office/drawing/2014/main" id="{3F36BEBF-A180-47EA-97B3-F89973176A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76" name="Straight Connector 2475">
                  <a:extLst>
                    <a:ext uri="{FF2B5EF4-FFF2-40B4-BE49-F238E27FC236}">
                      <a16:creationId xmlns:a16="http://schemas.microsoft.com/office/drawing/2014/main" id="{E094E6A0-7D8A-4556-8B6E-C00475826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477" name="Straight Connector 2476">
                  <a:extLst>
                    <a:ext uri="{FF2B5EF4-FFF2-40B4-BE49-F238E27FC236}">
                      <a16:creationId xmlns:a16="http://schemas.microsoft.com/office/drawing/2014/main" id="{DFCD6114-D286-42BC-B7AD-7FC6C1F93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455" name="Rectangle: Rounded Corners 2454">
              <a:extLst>
                <a:ext uri="{FF2B5EF4-FFF2-40B4-BE49-F238E27FC236}">
                  <a16:creationId xmlns:a16="http://schemas.microsoft.com/office/drawing/2014/main" id="{EBE92879-5DCA-4191-851E-865F713BFC39}"/>
                </a:ext>
              </a:extLst>
            </p:cNvPr>
            <p:cNvSpPr/>
            <p:nvPr/>
          </p:nvSpPr>
          <p:spPr>
            <a:xfrm>
              <a:off x="6974732" y="3128966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6" name="TextBox 2455">
              <a:extLst>
                <a:ext uri="{FF2B5EF4-FFF2-40B4-BE49-F238E27FC236}">
                  <a16:creationId xmlns:a16="http://schemas.microsoft.com/office/drawing/2014/main" id="{57AB3EC9-BB31-4CC2-8A11-844788F2B911}"/>
                </a:ext>
              </a:extLst>
            </p:cNvPr>
            <p:cNvSpPr txBox="1"/>
            <p:nvPr/>
          </p:nvSpPr>
          <p:spPr>
            <a:xfrm>
              <a:off x="6933483" y="3132704"/>
              <a:ext cx="428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2,x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24458B8-6266-4774-8AC8-6C30A98C89E8}"/>
              </a:ext>
            </a:extLst>
          </p:cNvPr>
          <p:cNvGrpSpPr/>
          <p:nvPr/>
        </p:nvGrpSpPr>
        <p:grpSpPr>
          <a:xfrm>
            <a:off x="3684123" y="4026563"/>
            <a:ext cx="527896" cy="518844"/>
            <a:chOff x="3684123" y="4026563"/>
            <a:chExt cx="527896" cy="518844"/>
          </a:xfrm>
        </p:grpSpPr>
        <p:grpSp>
          <p:nvGrpSpPr>
            <p:cNvPr id="2523" name="Group 2522">
              <a:extLst>
                <a:ext uri="{FF2B5EF4-FFF2-40B4-BE49-F238E27FC236}">
                  <a16:creationId xmlns:a16="http://schemas.microsoft.com/office/drawing/2014/main" id="{C6B3D520-D819-46B4-B0C5-9242ADA0D1BC}"/>
                </a:ext>
              </a:extLst>
            </p:cNvPr>
            <p:cNvGrpSpPr/>
            <p:nvPr/>
          </p:nvGrpSpPr>
          <p:grpSpPr>
            <a:xfrm>
              <a:off x="3684123" y="4026563"/>
              <a:ext cx="527896" cy="518844"/>
              <a:chOff x="1784361" y="2977041"/>
              <a:chExt cx="815962" cy="748517"/>
            </a:xfrm>
          </p:grpSpPr>
          <p:sp>
            <p:nvSpPr>
              <p:cNvPr id="2527" name="Rectangle 2526">
                <a:extLst>
                  <a:ext uri="{FF2B5EF4-FFF2-40B4-BE49-F238E27FC236}">
                    <a16:creationId xmlns:a16="http://schemas.microsoft.com/office/drawing/2014/main" id="{F7989EBA-746B-4E70-A564-D8140EE36DC0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8" name="Rectangle 2527">
                <a:extLst>
                  <a:ext uri="{FF2B5EF4-FFF2-40B4-BE49-F238E27FC236}">
                    <a16:creationId xmlns:a16="http://schemas.microsoft.com/office/drawing/2014/main" id="{DA69215E-A6A8-45A4-AD9F-F200E6330DBC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9" name="Rectangle 2528">
                <a:extLst>
                  <a:ext uri="{FF2B5EF4-FFF2-40B4-BE49-F238E27FC236}">
                    <a16:creationId xmlns:a16="http://schemas.microsoft.com/office/drawing/2014/main" id="{ED228C88-4A53-436A-A505-30C1D73E11AD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0" name="Rectangle 2529">
                <a:extLst>
                  <a:ext uri="{FF2B5EF4-FFF2-40B4-BE49-F238E27FC236}">
                    <a16:creationId xmlns:a16="http://schemas.microsoft.com/office/drawing/2014/main" id="{012EAAB0-2760-4BE9-B94A-67557E496DE2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1" name="Rectangle 2530">
                <a:extLst>
                  <a:ext uri="{FF2B5EF4-FFF2-40B4-BE49-F238E27FC236}">
                    <a16:creationId xmlns:a16="http://schemas.microsoft.com/office/drawing/2014/main" id="{8A2D7957-3822-42E5-85B8-65D3E927E74A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32" name="Group 2531">
                <a:extLst>
                  <a:ext uri="{FF2B5EF4-FFF2-40B4-BE49-F238E27FC236}">
                    <a16:creationId xmlns:a16="http://schemas.microsoft.com/office/drawing/2014/main" id="{1E9E6FC2-1D0B-43F2-AB3C-7C1D0D61C956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588" name="Straight Connector 2587">
                  <a:extLst>
                    <a:ext uri="{FF2B5EF4-FFF2-40B4-BE49-F238E27FC236}">
                      <a16:creationId xmlns:a16="http://schemas.microsoft.com/office/drawing/2014/main" id="{824FE3D7-D2CF-4F2D-85EF-7487A51C1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89" name="Straight Connector 2588">
                  <a:extLst>
                    <a:ext uri="{FF2B5EF4-FFF2-40B4-BE49-F238E27FC236}">
                      <a16:creationId xmlns:a16="http://schemas.microsoft.com/office/drawing/2014/main" id="{E9C3ABC1-4A91-4EF4-AC29-18D0CE8921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90" name="Straight Connector 2589">
                  <a:extLst>
                    <a:ext uri="{FF2B5EF4-FFF2-40B4-BE49-F238E27FC236}">
                      <a16:creationId xmlns:a16="http://schemas.microsoft.com/office/drawing/2014/main" id="{D5AC0CB4-1B2C-4CFC-9E64-04BA0928B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91" name="Straight Connector 2590">
                  <a:extLst>
                    <a:ext uri="{FF2B5EF4-FFF2-40B4-BE49-F238E27FC236}">
                      <a16:creationId xmlns:a16="http://schemas.microsoft.com/office/drawing/2014/main" id="{F75F0864-BC1F-479B-9F3F-CC8E6AFBAF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33" name="Group 2532">
                <a:extLst>
                  <a:ext uri="{FF2B5EF4-FFF2-40B4-BE49-F238E27FC236}">
                    <a16:creationId xmlns:a16="http://schemas.microsoft.com/office/drawing/2014/main" id="{2C60904F-73CA-424F-94C5-A04120FA848E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584" name="Straight Connector 2583">
                  <a:extLst>
                    <a:ext uri="{FF2B5EF4-FFF2-40B4-BE49-F238E27FC236}">
                      <a16:creationId xmlns:a16="http://schemas.microsoft.com/office/drawing/2014/main" id="{075276CE-2FBE-497C-AA12-B375C91086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85" name="Straight Connector 2584">
                  <a:extLst>
                    <a:ext uri="{FF2B5EF4-FFF2-40B4-BE49-F238E27FC236}">
                      <a16:creationId xmlns:a16="http://schemas.microsoft.com/office/drawing/2014/main" id="{DFA25E0A-F707-48FE-BF69-6BC0A407B4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86" name="Straight Connector 2585">
                  <a:extLst>
                    <a:ext uri="{FF2B5EF4-FFF2-40B4-BE49-F238E27FC236}">
                      <a16:creationId xmlns:a16="http://schemas.microsoft.com/office/drawing/2014/main" id="{3B49B0F9-1FEF-4D65-8B34-3288E2FA61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87" name="Straight Connector 2586">
                  <a:extLst>
                    <a:ext uri="{FF2B5EF4-FFF2-40B4-BE49-F238E27FC236}">
                      <a16:creationId xmlns:a16="http://schemas.microsoft.com/office/drawing/2014/main" id="{8CB211B2-F64A-408D-BDFA-B24AEF295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534" name="Group 2533">
                <a:extLst>
                  <a:ext uri="{FF2B5EF4-FFF2-40B4-BE49-F238E27FC236}">
                    <a16:creationId xmlns:a16="http://schemas.microsoft.com/office/drawing/2014/main" id="{05B85082-7CED-44FA-BF59-DC878EC0F5B9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580" name="Straight Connector 2579">
                  <a:extLst>
                    <a:ext uri="{FF2B5EF4-FFF2-40B4-BE49-F238E27FC236}">
                      <a16:creationId xmlns:a16="http://schemas.microsoft.com/office/drawing/2014/main" id="{72E8D06D-1C9A-439D-A94D-4779B33139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81" name="Straight Connector 2580">
                  <a:extLst>
                    <a:ext uri="{FF2B5EF4-FFF2-40B4-BE49-F238E27FC236}">
                      <a16:creationId xmlns:a16="http://schemas.microsoft.com/office/drawing/2014/main" id="{2517D782-59DE-4450-8761-FBACB71F7C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82" name="Straight Connector 2581">
                  <a:extLst>
                    <a:ext uri="{FF2B5EF4-FFF2-40B4-BE49-F238E27FC236}">
                      <a16:creationId xmlns:a16="http://schemas.microsoft.com/office/drawing/2014/main" id="{A8315357-2C27-4D2A-9EE7-55CD61BB1A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83" name="Straight Connector 2582">
                  <a:extLst>
                    <a:ext uri="{FF2B5EF4-FFF2-40B4-BE49-F238E27FC236}">
                      <a16:creationId xmlns:a16="http://schemas.microsoft.com/office/drawing/2014/main" id="{C4284F8F-C936-4B24-BB93-DEFADCE08A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535" name="Group 2534">
                <a:extLst>
                  <a:ext uri="{FF2B5EF4-FFF2-40B4-BE49-F238E27FC236}">
                    <a16:creationId xmlns:a16="http://schemas.microsoft.com/office/drawing/2014/main" id="{E9CC11BA-AB62-4FCB-8F72-70ACD1B9F4EF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576" name="Straight Connector 2575">
                  <a:extLst>
                    <a:ext uri="{FF2B5EF4-FFF2-40B4-BE49-F238E27FC236}">
                      <a16:creationId xmlns:a16="http://schemas.microsoft.com/office/drawing/2014/main" id="{4089B6C1-F3E0-45E0-869B-588FD8BE6D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77" name="Straight Connector 2576">
                  <a:extLst>
                    <a:ext uri="{FF2B5EF4-FFF2-40B4-BE49-F238E27FC236}">
                      <a16:creationId xmlns:a16="http://schemas.microsoft.com/office/drawing/2014/main" id="{D143DA1F-7A0F-4F5F-976C-88F90993C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78" name="Straight Connector 2577">
                  <a:extLst>
                    <a:ext uri="{FF2B5EF4-FFF2-40B4-BE49-F238E27FC236}">
                      <a16:creationId xmlns:a16="http://schemas.microsoft.com/office/drawing/2014/main" id="{B5B5161E-44AE-4A4B-B9AB-3A51AFF58F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79" name="Straight Connector 2578">
                  <a:extLst>
                    <a:ext uri="{FF2B5EF4-FFF2-40B4-BE49-F238E27FC236}">
                      <a16:creationId xmlns:a16="http://schemas.microsoft.com/office/drawing/2014/main" id="{F22529DB-B7AF-42E2-A6F2-5DC0795C67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36" name="Group 2535">
                <a:extLst>
                  <a:ext uri="{FF2B5EF4-FFF2-40B4-BE49-F238E27FC236}">
                    <a16:creationId xmlns:a16="http://schemas.microsoft.com/office/drawing/2014/main" id="{41E0D195-627D-46CD-8383-73D719337CF1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572" name="Straight Connector 2571">
                  <a:extLst>
                    <a:ext uri="{FF2B5EF4-FFF2-40B4-BE49-F238E27FC236}">
                      <a16:creationId xmlns:a16="http://schemas.microsoft.com/office/drawing/2014/main" id="{9A60D0F6-4043-4D58-99D9-A6F2850C5F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73" name="Straight Connector 2572">
                  <a:extLst>
                    <a:ext uri="{FF2B5EF4-FFF2-40B4-BE49-F238E27FC236}">
                      <a16:creationId xmlns:a16="http://schemas.microsoft.com/office/drawing/2014/main" id="{229F5949-C011-43F9-B49B-B9C87C96DF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74" name="Straight Connector 2573">
                  <a:extLst>
                    <a:ext uri="{FF2B5EF4-FFF2-40B4-BE49-F238E27FC236}">
                      <a16:creationId xmlns:a16="http://schemas.microsoft.com/office/drawing/2014/main" id="{F2DFC031-64A8-4F3C-B272-3024587667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75" name="Straight Connector 2574">
                  <a:extLst>
                    <a:ext uri="{FF2B5EF4-FFF2-40B4-BE49-F238E27FC236}">
                      <a16:creationId xmlns:a16="http://schemas.microsoft.com/office/drawing/2014/main" id="{E07B5273-A3D1-4D47-B35C-FDEAE7129D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37" name="Group 2536">
                <a:extLst>
                  <a:ext uri="{FF2B5EF4-FFF2-40B4-BE49-F238E27FC236}">
                    <a16:creationId xmlns:a16="http://schemas.microsoft.com/office/drawing/2014/main" id="{E81CA68B-960F-4CC5-8158-70A61B929DF7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568" name="Straight Connector 2567">
                  <a:extLst>
                    <a:ext uri="{FF2B5EF4-FFF2-40B4-BE49-F238E27FC236}">
                      <a16:creationId xmlns:a16="http://schemas.microsoft.com/office/drawing/2014/main" id="{CEC482D6-FBA4-47A5-96E2-2F1105D21B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69" name="Straight Connector 2568">
                  <a:extLst>
                    <a:ext uri="{FF2B5EF4-FFF2-40B4-BE49-F238E27FC236}">
                      <a16:creationId xmlns:a16="http://schemas.microsoft.com/office/drawing/2014/main" id="{19187A23-16D2-435E-BBFE-B4DCF4E759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70" name="Straight Connector 2569">
                  <a:extLst>
                    <a:ext uri="{FF2B5EF4-FFF2-40B4-BE49-F238E27FC236}">
                      <a16:creationId xmlns:a16="http://schemas.microsoft.com/office/drawing/2014/main" id="{63577DF9-B537-4FC6-88DD-28883EF91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71" name="Straight Connector 2570">
                  <a:extLst>
                    <a:ext uri="{FF2B5EF4-FFF2-40B4-BE49-F238E27FC236}">
                      <a16:creationId xmlns:a16="http://schemas.microsoft.com/office/drawing/2014/main" id="{39E2C61C-C409-475D-81DF-03F568EBAC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38" name="Group 2537">
                <a:extLst>
                  <a:ext uri="{FF2B5EF4-FFF2-40B4-BE49-F238E27FC236}">
                    <a16:creationId xmlns:a16="http://schemas.microsoft.com/office/drawing/2014/main" id="{CCD38183-8F39-4116-9AF7-4D84B5781BC4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564" name="Straight Connector 2563">
                  <a:extLst>
                    <a:ext uri="{FF2B5EF4-FFF2-40B4-BE49-F238E27FC236}">
                      <a16:creationId xmlns:a16="http://schemas.microsoft.com/office/drawing/2014/main" id="{1A61BC64-A213-496D-85B8-A341281260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65" name="Straight Connector 2564">
                  <a:extLst>
                    <a:ext uri="{FF2B5EF4-FFF2-40B4-BE49-F238E27FC236}">
                      <a16:creationId xmlns:a16="http://schemas.microsoft.com/office/drawing/2014/main" id="{80301CC5-BF37-4BD3-BBC7-ED63E295F9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66" name="Straight Connector 2565">
                  <a:extLst>
                    <a:ext uri="{FF2B5EF4-FFF2-40B4-BE49-F238E27FC236}">
                      <a16:creationId xmlns:a16="http://schemas.microsoft.com/office/drawing/2014/main" id="{7D6D87A2-B9C0-4951-BB3D-BB6C672BB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67" name="Straight Connector 2566">
                  <a:extLst>
                    <a:ext uri="{FF2B5EF4-FFF2-40B4-BE49-F238E27FC236}">
                      <a16:creationId xmlns:a16="http://schemas.microsoft.com/office/drawing/2014/main" id="{12F14159-1C22-4D6C-9D55-36A33DCB0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39" name="Group 2538">
                <a:extLst>
                  <a:ext uri="{FF2B5EF4-FFF2-40B4-BE49-F238E27FC236}">
                    <a16:creationId xmlns:a16="http://schemas.microsoft.com/office/drawing/2014/main" id="{2D867799-9E8E-42E5-83B5-DB3B3097BC52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560" name="Straight Connector 2559">
                  <a:extLst>
                    <a:ext uri="{FF2B5EF4-FFF2-40B4-BE49-F238E27FC236}">
                      <a16:creationId xmlns:a16="http://schemas.microsoft.com/office/drawing/2014/main" id="{6F030ED7-C646-44F4-BCEB-200F320136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61" name="Straight Connector 2560">
                  <a:extLst>
                    <a:ext uri="{FF2B5EF4-FFF2-40B4-BE49-F238E27FC236}">
                      <a16:creationId xmlns:a16="http://schemas.microsoft.com/office/drawing/2014/main" id="{2722E296-95D6-40FE-B133-15D8229361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62" name="Straight Connector 2561">
                  <a:extLst>
                    <a:ext uri="{FF2B5EF4-FFF2-40B4-BE49-F238E27FC236}">
                      <a16:creationId xmlns:a16="http://schemas.microsoft.com/office/drawing/2014/main" id="{6924C703-5AA6-485E-9B26-598525E1CD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63" name="Straight Connector 2562">
                  <a:extLst>
                    <a:ext uri="{FF2B5EF4-FFF2-40B4-BE49-F238E27FC236}">
                      <a16:creationId xmlns:a16="http://schemas.microsoft.com/office/drawing/2014/main" id="{5745065D-E8A1-4FDF-9DAB-17B35231B0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40" name="Group 2539">
                <a:extLst>
                  <a:ext uri="{FF2B5EF4-FFF2-40B4-BE49-F238E27FC236}">
                    <a16:creationId xmlns:a16="http://schemas.microsoft.com/office/drawing/2014/main" id="{EB4027DC-1666-4E28-B034-ACAF8CEA2407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556" name="Straight Connector 2555">
                  <a:extLst>
                    <a:ext uri="{FF2B5EF4-FFF2-40B4-BE49-F238E27FC236}">
                      <a16:creationId xmlns:a16="http://schemas.microsoft.com/office/drawing/2014/main" id="{A9DE80AC-BA08-4E25-91BD-24A15FF2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57" name="Straight Connector 2556">
                  <a:extLst>
                    <a:ext uri="{FF2B5EF4-FFF2-40B4-BE49-F238E27FC236}">
                      <a16:creationId xmlns:a16="http://schemas.microsoft.com/office/drawing/2014/main" id="{A89E26DE-5746-49A8-916B-3866A2DDA5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58" name="Straight Connector 2557">
                  <a:extLst>
                    <a:ext uri="{FF2B5EF4-FFF2-40B4-BE49-F238E27FC236}">
                      <a16:creationId xmlns:a16="http://schemas.microsoft.com/office/drawing/2014/main" id="{ABB62F41-C02D-40AD-A082-AD7406F455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59" name="Straight Connector 2558">
                  <a:extLst>
                    <a:ext uri="{FF2B5EF4-FFF2-40B4-BE49-F238E27FC236}">
                      <a16:creationId xmlns:a16="http://schemas.microsoft.com/office/drawing/2014/main" id="{543D1062-ACF9-4E3C-AA76-6865C89CC1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41" name="Group 2540">
                <a:extLst>
                  <a:ext uri="{FF2B5EF4-FFF2-40B4-BE49-F238E27FC236}">
                    <a16:creationId xmlns:a16="http://schemas.microsoft.com/office/drawing/2014/main" id="{C8F01066-E2E5-4C1D-AEAD-E0A681B33250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552" name="Straight Connector 2551">
                  <a:extLst>
                    <a:ext uri="{FF2B5EF4-FFF2-40B4-BE49-F238E27FC236}">
                      <a16:creationId xmlns:a16="http://schemas.microsoft.com/office/drawing/2014/main" id="{0E85108C-4B72-4554-93EC-8429867A38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53" name="Straight Connector 2552">
                  <a:extLst>
                    <a:ext uri="{FF2B5EF4-FFF2-40B4-BE49-F238E27FC236}">
                      <a16:creationId xmlns:a16="http://schemas.microsoft.com/office/drawing/2014/main" id="{73731927-4449-48B2-B610-24CE1029CF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54" name="Straight Connector 2553">
                  <a:extLst>
                    <a:ext uri="{FF2B5EF4-FFF2-40B4-BE49-F238E27FC236}">
                      <a16:creationId xmlns:a16="http://schemas.microsoft.com/office/drawing/2014/main" id="{49DBEDD5-6BC6-4B7B-BB90-BAB043F899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555" name="Straight Connector 2554">
                  <a:extLst>
                    <a:ext uri="{FF2B5EF4-FFF2-40B4-BE49-F238E27FC236}">
                      <a16:creationId xmlns:a16="http://schemas.microsoft.com/office/drawing/2014/main" id="{F4D4B890-55EF-4DED-BE1A-B425CB36B6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542" name="Group 2541">
                <a:extLst>
                  <a:ext uri="{FF2B5EF4-FFF2-40B4-BE49-F238E27FC236}">
                    <a16:creationId xmlns:a16="http://schemas.microsoft.com/office/drawing/2014/main" id="{E88C245E-1FD9-4110-B388-BE28E49A9161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548" name="Straight Connector 2547">
                  <a:extLst>
                    <a:ext uri="{FF2B5EF4-FFF2-40B4-BE49-F238E27FC236}">
                      <a16:creationId xmlns:a16="http://schemas.microsoft.com/office/drawing/2014/main" id="{E39BF30C-5C26-4BCC-A142-FD41561356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49" name="Straight Connector 2548">
                  <a:extLst>
                    <a:ext uri="{FF2B5EF4-FFF2-40B4-BE49-F238E27FC236}">
                      <a16:creationId xmlns:a16="http://schemas.microsoft.com/office/drawing/2014/main" id="{B6EA1CE9-08A8-4181-93AD-1C8B66D47D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50" name="Straight Connector 2549">
                  <a:extLst>
                    <a:ext uri="{FF2B5EF4-FFF2-40B4-BE49-F238E27FC236}">
                      <a16:creationId xmlns:a16="http://schemas.microsoft.com/office/drawing/2014/main" id="{2D5CF3AC-B91E-4DAE-AB0E-6F531BD1B7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51" name="Straight Connector 2550">
                  <a:extLst>
                    <a:ext uri="{FF2B5EF4-FFF2-40B4-BE49-F238E27FC236}">
                      <a16:creationId xmlns:a16="http://schemas.microsoft.com/office/drawing/2014/main" id="{7D8007B3-6E1C-4568-91E4-0875A8187D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543" name="Group 2542">
                <a:extLst>
                  <a:ext uri="{FF2B5EF4-FFF2-40B4-BE49-F238E27FC236}">
                    <a16:creationId xmlns:a16="http://schemas.microsoft.com/office/drawing/2014/main" id="{38AD03E1-EBAC-4DFD-9DC0-F27CBC08B16F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544" name="Straight Connector 2543">
                  <a:extLst>
                    <a:ext uri="{FF2B5EF4-FFF2-40B4-BE49-F238E27FC236}">
                      <a16:creationId xmlns:a16="http://schemas.microsoft.com/office/drawing/2014/main" id="{9B46287E-6138-444A-B7A8-205DE67A3A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45" name="Straight Connector 2544">
                  <a:extLst>
                    <a:ext uri="{FF2B5EF4-FFF2-40B4-BE49-F238E27FC236}">
                      <a16:creationId xmlns:a16="http://schemas.microsoft.com/office/drawing/2014/main" id="{C5158C7B-5B32-4045-8DB7-7EDDE13A6E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46" name="Straight Connector 2545">
                  <a:extLst>
                    <a:ext uri="{FF2B5EF4-FFF2-40B4-BE49-F238E27FC236}">
                      <a16:creationId xmlns:a16="http://schemas.microsoft.com/office/drawing/2014/main" id="{F09A78CD-23C6-4501-BE0F-207825FFA1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547" name="Straight Connector 2546">
                  <a:extLst>
                    <a:ext uri="{FF2B5EF4-FFF2-40B4-BE49-F238E27FC236}">
                      <a16:creationId xmlns:a16="http://schemas.microsoft.com/office/drawing/2014/main" id="{90F683B1-7052-44C5-B606-D5C6D0390D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525" name="Rectangle: Rounded Corners 2524">
              <a:extLst>
                <a:ext uri="{FF2B5EF4-FFF2-40B4-BE49-F238E27FC236}">
                  <a16:creationId xmlns:a16="http://schemas.microsoft.com/office/drawing/2014/main" id="{4513426A-8E19-4583-80CD-C517B6AD767C}"/>
                </a:ext>
              </a:extLst>
            </p:cNvPr>
            <p:cNvSpPr/>
            <p:nvPr/>
          </p:nvSpPr>
          <p:spPr>
            <a:xfrm>
              <a:off x="3754570" y="4109033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6" name="TextBox 2525">
              <a:extLst>
                <a:ext uri="{FF2B5EF4-FFF2-40B4-BE49-F238E27FC236}">
                  <a16:creationId xmlns:a16="http://schemas.microsoft.com/office/drawing/2014/main" id="{8C6D663E-DF50-4D10-93E3-CA7980E0B426}"/>
                </a:ext>
              </a:extLst>
            </p:cNvPr>
            <p:cNvSpPr txBox="1"/>
            <p:nvPr/>
          </p:nvSpPr>
          <p:spPr>
            <a:xfrm>
              <a:off x="3713321" y="4112771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3,1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FA57B9-D6C1-4811-8986-EA7C2CE6FC7B}"/>
              </a:ext>
            </a:extLst>
          </p:cNvPr>
          <p:cNvGrpSpPr/>
          <p:nvPr/>
        </p:nvGrpSpPr>
        <p:grpSpPr>
          <a:xfrm>
            <a:off x="4665591" y="4026563"/>
            <a:ext cx="527896" cy="518844"/>
            <a:chOff x="4665591" y="4026563"/>
            <a:chExt cx="527896" cy="518844"/>
          </a:xfrm>
        </p:grpSpPr>
        <p:grpSp>
          <p:nvGrpSpPr>
            <p:cNvPr id="2593" name="Group 2592">
              <a:extLst>
                <a:ext uri="{FF2B5EF4-FFF2-40B4-BE49-F238E27FC236}">
                  <a16:creationId xmlns:a16="http://schemas.microsoft.com/office/drawing/2014/main" id="{EE8DED4B-8634-4CC1-9479-7D4F52AB3740}"/>
                </a:ext>
              </a:extLst>
            </p:cNvPr>
            <p:cNvGrpSpPr/>
            <p:nvPr/>
          </p:nvGrpSpPr>
          <p:grpSpPr>
            <a:xfrm>
              <a:off x="4665591" y="4026563"/>
              <a:ext cx="527896" cy="518844"/>
              <a:chOff x="1784361" y="2977041"/>
              <a:chExt cx="815962" cy="748517"/>
            </a:xfrm>
          </p:grpSpPr>
          <p:sp>
            <p:nvSpPr>
              <p:cNvPr id="2597" name="Rectangle 2596">
                <a:extLst>
                  <a:ext uri="{FF2B5EF4-FFF2-40B4-BE49-F238E27FC236}">
                    <a16:creationId xmlns:a16="http://schemas.microsoft.com/office/drawing/2014/main" id="{FB429104-7CE2-4A86-9B9A-72FAF72F763C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8" name="Rectangle 2597">
                <a:extLst>
                  <a:ext uri="{FF2B5EF4-FFF2-40B4-BE49-F238E27FC236}">
                    <a16:creationId xmlns:a16="http://schemas.microsoft.com/office/drawing/2014/main" id="{8C526A29-5EA4-4E2C-9650-C312688B1AF5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9" name="Rectangle 2598">
                <a:extLst>
                  <a:ext uri="{FF2B5EF4-FFF2-40B4-BE49-F238E27FC236}">
                    <a16:creationId xmlns:a16="http://schemas.microsoft.com/office/drawing/2014/main" id="{5DEB33C1-762E-4B8F-8BB4-C06CC7D3EFA0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0" name="Rectangle 2599">
                <a:extLst>
                  <a:ext uri="{FF2B5EF4-FFF2-40B4-BE49-F238E27FC236}">
                    <a16:creationId xmlns:a16="http://schemas.microsoft.com/office/drawing/2014/main" id="{BC690537-923D-44B2-AE4A-004BBCA7E514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1" name="Rectangle 2600">
                <a:extLst>
                  <a:ext uri="{FF2B5EF4-FFF2-40B4-BE49-F238E27FC236}">
                    <a16:creationId xmlns:a16="http://schemas.microsoft.com/office/drawing/2014/main" id="{71A46E28-01D3-41BA-9C59-B0DCC10D4B85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02" name="Group 2601">
                <a:extLst>
                  <a:ext uri="{FF2B5EF4-FFF2-40B4-BE49-F238E27FC236}">
                    <a16:creationId xmlns:a16="http://schemas.microsoft.com/office/drawing/2014/main" id="{46CDEB20-17EF-4E4C-A3CD-C6EAC7F9CBC4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658" name="Straight Connector 2657">
                  <a:extLst>
                    <a:ext uri="{FF2B5EF4-FFF2-40B4-BE49-F238E27FC236}">
                      <a16:creationId xmlns:a16="http://schemas.microsoft.com/office/drawing/2014/main" id="{FE9D0D09-036B-4B6B-8EA9-B65E8D6295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59" name="Straight Connector 2658">
                  <a:extLst>
                    <a:ext uri="{FF2B5EF4-FFF2-40B4-BE49-F238E27FC236}">
                      <a16:creationId xmlns:a16="http://schemas.microsoft.com/office/drawing/2014/main" id="{099CF512-BD07-4823-A53B-0A54B58BF0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60" name="Straight Connector 2659">
                  <a:extLst>
                    <a:ext uri="{FF2B5EF4-FFF2-40B4-BE49-F238E27FC236}">
                      <a16:creationId xmlns:a16="http://schemas.microsoft.com/office/drawing/2014/main" id="{6EB9C63D-9CB7-41A4-8B8E-EDC6340A8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61" name="Straight Connector 2660">
                  <a:extLst>
                    <a:ext uri="{FF2B5EF4-FFF2-40B4-BE49-F238E27FC236}">
                      <a16:creationId xmlns:a16="http://schemas.microsoft.com/office/drawing/2014/main" id="{1AA273EA-C285-4881-999E-FB2C21FF97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03" name="Group 2602">
                <a:extLst>
                  <a:ext uri="{FF2B5EF4-FFF2-40B4-BE49-F238E27FC236}">
                    <a16:creationId xmlns:a16="http://schemas.microsoft.com/office/drawing/2014/main" id="{9A7FCBF0-6582-444F-AACB-A34AA26844D4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654" name="Straight Connector 2653">
                  <a:extLst>
                    <a:ext uri="{FF2B5EF4-FFF2-40B4-BE49-F238E27FC236}">
                      <a16:creationId xmlns:a16="http://schemas.microsoft.com/office/drawing/2014/main" id="{C5598A30-FC6B-498C-98C0-3DBE1720AD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55" name="Straight Connector 2654">
                  <a:extLst>
                    <a:ext uri="{FF2B5EF4-FFF2-40B4-BE49-F238E27FC236}">
                      <a16:creationId xmlns:a16="http://schemas.microsoft.com/office/drawing/2014/main" id="{FD6A3FA3-6F78-43CD-8CC7-512C412623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56" name="Straight Connector 2655">
                  <a:extLst>
                    <a:ext uri="{FF2B5EF4-FFF2-40B4-BE49-F238E27FC236}">
                      <a16:creationId xmlns:a16="http://schemas.microsoft.com/office/drawing/2014/main" id="{8700CB1A-323B-412A-ABBF-9D5DD541F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57" name="Straight Connector 2656">
                  <a:extLst>
                    <a:ext uri="{FF2B5EF4-FFF2-40B4-BE49-F238E27FC236}">
                      <a16:creationId xmlns:a16="http://schemas.microsoft.com/office/drawing/2014/main" id="{0DA43D68-157F-40C3-907D-AE94BBE3FD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604" name="Group 2603">
                <a:extLst>
                  <a:ext uri="{FF2B5EF4-FFF2-40B4-BE49-F238E27FC236}">
                    <a16:creationId xmlns:a16="http://schemas.microsoft.com/office/drawing/2014/main" id="{7911CDDF-C386-4541-B63A-845C0DFD6881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650" name="Straight Connector 2649">
                  <a:extLst>
                    <a:ext uri="{FF2B5EF4-FFF2-40B4-BE49-F238E27FC236}">
                      <a16:creationId xmlns:a16="http://schemas.microsoft.com/office/drawing/2014/main" id="{95967FC5-FBB4-4E88-9E12-BFB6E2CDCE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51" name="Straight Connector 2650">
                  <a:extLst>
                    <a:ext uri="{FF2B5EF4-FFF2-40B4-BE49-F238E27FC236}">
                      <a16:creationId xmlns:a16="http://schemas.microsoft.com/office/drawing/2014/main" id="{DE7DDBD7-F6ED-4BF5-AC07-AE432E9684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52" name="Straight Connector 2651">
                  <a:extLst>
                    <a:ext uri="{FF2B5EF4-FFF2-40B4-BE49-F238E27FC236}">
                      <a16:creationId xmlns:a16="http://schemas.microsoft.com/office/drawing/2014/main" id="{21435D16-CE6C-4D63-A1F0-F070350E94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53" name="Straight Connector 2652">
                  <a:extLst>
                    <a:ext uri="{FF2B5EF4-FFF2-40B4-BE49-F238E27FC236}">
                      <a16:creationId xmlns:a16="http://schemas.microsoft.com/office/drawing/2014/main" id="{7BF16A39-4466-4F94-A2C9-6E44F8F998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605" name="Group 2604">
                <a:extLst>
                  <a:ext uri="{FF2B5EF4-FFF2-40B4-BE49-F238E27FC236}">
                    <a16:creationId xmlns:a16="http://schemas.microsoft.com/office/drawing/2014/main" id="{A52AEE77-270C-4632-8374-CF457D823862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646" name="Straight Connector 2645">
                  <a:extLst>
                    <a:ext uri="{FF2B5EF4-FFF2-40B4-BE49-F238E27FC236}">
                      <a16:creationId xmlns:a16="http://schemas.microsoft.com/office/drawing/2014/main" id="{12B8A149-AC2D-4E25-8ECC-E5ADCA391E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7" name="Straight Connector 2646">
                  <a:extLst>
                    <a:ext uri="{FF2B5EF4-FFF2-40B4-BE49-F238E27FC236}">
                      <a16:creationId xmlns:a16="http://schemas.microsoft.com/office/drawing/2014/main" id="{E3FF4330-4EF9-4E14-8314-B78A8D6EE3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8" name="Straight Connector 2647">
                  <a:extLst>
                    <a:ext uri="{FF2B5EF4-FFF2-40B4-BE49-F238E27FC236}">
                      <a16:creationId xmlns:a16="http://schemas.microsoft.com/office/drawing/2014/main" id="{AD79AE24-BE3F-48FD-9325-C1A223646C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9" name="Straight Connector 2648">
                  <a:extLst>
                    <a:ext uri="{FF2B5EF4-FFF2-40B4-BE49-F238E27FC236}">
                      <a16:creationId xmlns:a16="http://schemas.microsoft.com/office/drawing/2014/main" id="{6EC9FCE4-2410-4858-B212-67E469171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06" name="Group 2605">
                <a:extLst>
                  <a:ext uri="{FF2B5EF4-FFF2-40B4-BE49-F238E27FC236}">
                    <a16:creationId xmlns:a16="http://schemas.microsoft.com/office/drawing/2014/main" id="{992F41A9-F37A-411B-A032-A3DDD98663D8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642" name="Straight Connector 2641">
                  <a:extLst>
                    <a:ext uri="{FF2B5EF4-FFF2-40B4-BE49-F238E27FC236}">
                      <a16:creationId xmlns:a16="http://schemas.microsoft.com/office/drawing/2014/main" id="{6EBA2026-5061-4DBC-B186-C9E777F75C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3" name="Straight Connector 2642">
                  <a:extLst>
                    <a:ext uri="{FF2B5EF4-FFF2-40B4-BE49-F238E27FC236}">
                      <a16:creationId xmlns:a16="http://schemas.microsoft.com/office/drawing/2014/main" id="{1B2796D6-22C8-498A-B46A-7657AB36AC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4" name="Straight Connector 2643">
                  <a:extLst>
                    <a:ext uri="{FF2B5EF4-FFF2-40B4-BE49-F238E27FC236}">
                      <a16:creationId xmlns:a16="http://schemas.microsoft.com/office/drawing/2014/main" id="{D01D8F08-C8D2-4C90-BC42-9EE891CA7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5" name="Straight Connector 2644">
                  <a:extLst>
                    <a:ext uri="{FF2B5EF4-FFF2-40B4-BE49-F238E27FC236}">
                      <a16:creationId xmlns:a16="http://schemas.microsoft.com/office/drawing/2014/main" id="{92A000F8-05C8-41F8-8C00-9AB58A20C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07" name="Group 2606">
                <a:extLst>
                  <a:ext uri="{FF2B5EF4-FFF2-40B4-BE49-F238E27FC236}">
                    <a16:creationId xmlns:a16="http://schemas.microsoft.com/office/drawing/2014/main" id="{09FFDA0F-FE8F-41A8-8344-51090BB2C8B4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638" name="Straight Connector 2637">
                  <a:extLst>
                    <a:ext uri="{FF2B5EF4-FFF2-40B4-BE49-F238E27FC236}">
                      <a16:creationId xmlns:a16="http://schemas.microsoft.com/office/drawing/2014/main" id="{2EB6F1E1-0D47-41D5-9909-6F27F94977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39" name="Straight Connector 2638">
                  <a:extLst>
                    <a:ext uri="{FF2B5EF4-FFF2-40B4-BE49-F238E27FC236}">
                      <a16:creationId xmlns:a16="http://schemas.microsoft.com/office/drawing/2014/main" id="{51F08BCB-C390-465E-9B18-A3289C1F42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0" name="Straight Connector 2639">
                  <a:extLst>
                    <a:ext uri="{FF2B5EF4-FFF2-40B4-BE49-F238E27FC236}">
                      <a16:creationId xmlns:a16="http://schemas.microsoft.com/office/drawing/2014/main" id="{1559839C-5B3A-4408-A257-6B6644703A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41" name="Straight Connector 2640">
                  <a:extLst>
                    <a:ext uri="{FF2B5EF4-FFF2-40B4-BE49-F238E27FC236}">
                      <a16:creationId xmlns:a16="http://schemas.microsoft.com/office/drawing/2014/main" id="{BCCC0BB3-18D1-4A24-AAF5-5AAD96EED0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08" name="Group 2607">
                <a:extLst>
                  <a:ext uri="{FF2B5EF4-FFF2-40B4-BE49-F238E27FC236}">
                    <a16:creationId xmlns:a16="http://schemas.microsoft.com/office/drawing/2014/main" id="{D57EAB1D-7D2B-4253-9474-23986FDB09E4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634" name="Straight Connector 2633">
                  <a:extLst>
                    <a:ext uri="{FF2B5EF4-FFF2-40B4-BE49-F238E27FC236}">
                      <a16:creationId xmlns:a16="http://schemas.microsoft.com/office/drawing/2014/main" id="{4D6D2D7E-666F-439B-B19F-64C2FA717D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35" name="Straight Connector 2634">
                  <a:extLst>
                    <a:ext uri="{FF2B5EF4-FFF2-40B4-BE49-F238E27FC236}">
                      <a16:creationId xmlns:a16="http://schemas.microsoft.com/office/drawing/2014/main" id="{74710E52-2DB3-46C1-8A13-872DB1A88E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36" name="Straight Connector 2635">
                  <a:extLst>
                    <a:ext uri="{FF2B5EF4-FFF2-40B4-BE49-F238E27FC236}">
                      <a16:creationId xmlns:a16="http://schemas.microsoft.com/office/drawing/2014/main" id="{C4CA00BD-7CC3-411C-A510-457C571589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37" name="Straight Connector 2636">
                  <a:extLst>
                    <a:ext uri="{FF2B5EF4-FFF2-40B4-BE49-F238E27FC236}">
                      <a16:creationId xmlns:a16="http://schemas.microsoft.com/office/drawing/2014/main" id="{0B055BA7-2F47-4AD3-AA19-3CE1E3431B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09" name="Group 2608">
                <a:extLst>
                  <a:ext uri="{FF2B5EF4-FFF2-40B4-BE49-F238E27FC236}">
                    <a16:creationId xmlns:a16="http://schemas.microsoft.com/office/drawing/2014/main" id="{0237D606-E590-45C7-9BC6-129D01CC900A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630" name="Straight Connector 2629">
                  <a:extLst>
                    <a:ext uri="{FF2B5EF4-FFF2-40B4-BE49-F238E27FC236}">
                      <a16:creationId xmlns:a16="http://schemas.microsoft.com/office/drawing/2014/main" id="{AA747D22-1B42-445E-8354-3E307E3F1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31" name="Straight Connector 2630">
                  <a:extLst>
                    <a:ext uri="{FF2B5EF4-FFF2-40B4-BE49-F238E27FC236}">
                      <a16:creationId xmlns:a16="http://schemas.microsoft.com/office/drawing/2014/main" id="{22F9C7FB-DE98-4ACF-A97F-ED574ED16E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32" name="Straight Connector 2631">
                  <a:extLst>
                    <a:ext uri="{FF2B5EF4-FFF2-40B4-BE49-F238E27FC236}">
                      <a16:creationId xmlns:a16="http://schemas.microsoft.com/office/drawing/2014/main" id="{B973158B-3218-4247-B868-F70EE92592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33" name="Straight Connector 2632">
                  <a:extLst>
                    <a:ext uri="{FF2B5EF4-FFF2-40B4-BE49-F238E27FC236}">
                      <a16:creationId xmlns:a16="http://schemas.microsoft.com/office/drawing/2014/main" id="{3C51CC53-28C2-48EF-A4E0-3CF45FF3F6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10" name="Group 2609">
                <a:extLst>
                  <a:ext uri="{FF2B5EF4-FFF2-40B4-BE49-F238E27FC236}">
                    <a16:creationId xmlns:a16="http://schemas.microsoft.com/office/drawing/2014/main" id="{965E7E12-D839-44CB-B905-1977A7F571F2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626" name="Straight Connector 2625">
                  <a:extLst>
                    <a:ext uri="{FF2B5EF4-FFF2-40B4-BE49-F238E27FC236}">
                      <a16:creationId xmlns:a16="http://schemas.microsoft.com/office/drawing/2014/main" id="{20BBD00E-37AE-4276-98A5-52E8B88E7D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27" name="Straight Connector 2626">
                  <a:extLst>
                    <a:ext uri="{FF2B5EF4-FFF2-40B4-BE49-F238E27FC236}">
                      <a16:creationId xmlns:a16="http://schemas.microsoft.com/office/drawing/2014/main" id="{22D442BA-2433-4F88-B548-9C63B87F7F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28" name="Straight Connector 2627">
                  <a:extLst>
                    <a:ext uri="{FF2B5EF4-FFF2-40B4-BE49-F238E27FC236}">
                      <a16:creationId xmlns:a16="http://schemas.microsoft.com/office/drawing/2014/main" id="{3D70884A-1BA8-4837-B6A8-A292CE0216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29" name="Straight Connector 2628">
                  <a:extLst>
                    <a:ext uri="{FF2B5EF4-FFF2-40B4-BE49-F238E27FC236}">
                      <a16:creationId xmlns:a16="http://schemas.microsoft.com/office/drawing/2014/main" id="{26655349-5DAD-4E9B-9F57-CD7C014F43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11" name="Group 2610">
                <a:extLst>
                  <a:ext uri="{FF2B5EF4-FFF2-40B4-BE49-F238E27FC236}">
                    <a16:creationId xmlns:a16="http://schemas.microsoft.com/office/drawing/2014/main" id="{EFB88F2B-4D80-418C-BC1E-22FB56EB7977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622" name="Straight Connector 2621">
                  <a:extLst>
                    <a:ext uri="{FF2B5EF4-FFF2-40B4-BE49-F238E27FC236}">
                      <a16:creationId xmlns:a16="http://schemas.microsoft.com/office/drawing/2014/main" id="{003004D9-E2FC-4948-9014-6CE72699B0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23" name="Straight Connector 2622">
                  <a:extLst>
                    <a:ext uri="{FF2B5EF4-FFF2-40B4-BE49-F238E27FC236}">
                      <a16:creationId xmlns:a16="http://schemas.microsoft.com/office/drawing/2014/main" id="{32603392-8530-4E00-97C4-E8A6B09789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24" name="Straight Connector 2623">
                  <a:extLst>
                    <a:ext uri="{FF2B5EF4-FFF2-40B4-BE49-F238E27FC236}">
                      <a16:creationId xmlns:a16="http://schemas.microsoft.com/office/drawing/2014/main" id="{F53083F6-E96E-4098-80C1-54CBCC588D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25" name="Straight Connector 2624">
                  <a:extLst>
                    <a:ext uri="{FF2B5EF4-FFF2-40B4-BE49-F238E27FC236}">
                      <a16:creationId xmlns:a16="http://schemas.microsoft.com/office/drawing/2014/main" id="{6221FD91-B99F-449E-BA55-17976A9BB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12" name="Group 2611">
                <a:extLst>
                  <a:ext uri="{FF2B5EF4-FFF2-40B4-BE49-F238E27FC236}">
                    <a16:creationId xmlns:a16="http://schemas.microsoft.com/office/drawing/2014/main" id="{EE973207-CE6F-4777-B40E-C48EE9E8FD0C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618" name="Straight Connector 2617">
                  <a:extLst>
                    <a:ext uri="{FF2B5EF4-FFF2-40B4-BE49-F238E27FC236}">
                      <a16:creationId xmlns:a16="http://schemas.microsoft.com/office/drawing/2014/main" id="{414AB2AD-7293-4017-8597-77F8814995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19" name="Straight Connector 2618">
                  <a:extLst>
                    <a:ext uri="{FF2B5EF4-FFF2-40B4-BE49-F238E27FC236}">
                      <a16:creationId xmlns:a16="http://schemas.microsoft.com/office/drawing/2014/main" id="{985451C5-5D7A-4F5F-92D4-5F023453E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20" name="Straight Connector 2619">
                  <a:extLst>
                    <a:ext uri="{FF2B5EF4-FFF2-40B4-BE49-F238E27FC236}">
                      <a16:creationId xmlns:a16="http://schemas.microsoft.com/office/drawing/2014/main" id="{4A3BE9DA-B7CC-42E6-9AFA-2080AF8E60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21" name="Straight Connector 2620">
                  <a:extLst>
                    <a:ext uri="{FF2B5EF4-FFF2-40B4-BE49-F238E27FC236}">
                      <a16:creationId xmlns:a16="http://schemas.microsoft.com/office/drawing/2014/main" id="{28219203-7D32-40DC-AB9F-AB6C327ED1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613" name="Group 2612">
                <a:extLst>
                  <a:ext uri="{FF2B5EF4-FFF2-40B4-BE49-F238E27FC236}">
                    <a16:creationId xmlns:a16="http://schemas.microsoft.com/office/drawing/2014/main" id="{91891E8B-7EED-4A1D-A3C5-BB06AB445457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614" name="Straight Connector 2613">
                  <a:extLst>
                    <a:ext uri="{FF2B5EF4-FFF2-40B4-BE49-F238E27FC236}">
                      <a16:creationId xmlns:a16="http://schemas.microsoft.com/office/drawing/2014/main" id="{D58BA4B7-AFD7-4A16-B704-C6C262395F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15" name="Straight Connector 2614">
                  <a:extLst>
                    <a:ext uri="{FF2B5EF4-FFF2-40B4-BE49-F238E27FC236}">
                      <a16:creationId xmlns:a16="http://schemas.microsoft.com/office/drawing/2014/main" id="{A0E5BAFC-2227-445B-91B4-6825C5F65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16" name="Straight Connector 2615">
                  <a:extLst>
                    <a:ext uri="{FF2B5EF4-FFF2-40B4-BE49-F238E27FC236}">
                      <a16:creationId xmlns:a16="http://schemas.microsoft.com/office/drawing/2014/main" id="{4D15D774-E898-49F8-BC36-0DDA61D12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17" name="Straight Connector 2616">
                  <a:extLst>
                    <a:ext uri="{FF2B5EF4-FFF2-40B4-BE49-F238E27FC236}">
                      <a16:creationId xmlns:a16="http://schemas.microsoft.com/office/drawing/2014/main" id="{3BEFA53D-FFFF-4513-892E-62BF28B43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595" name="Rectangle: Rounded Corners 2594">
              <a:extLst>
                <a:ext uri="{FF2B5EF4-FFF2-40B4-BE49-F238E27FC236}">
                  <a16:creationId xmlns:a16="http://schemas.microsoft.com/office/drawing/2014/main" id="{DAE2DB2D-86EE-474B-8F7D-115BFE327C7B}"/>
                </a:ext>
              </a:extLst>
            </p:cNvPr>
            <p:cNvSpPr/>
            <p:nvPr/>
          </p:nvSpPr>
          <p:spPr>
            <a:xfrm>
              <a:off x="4736038" y="4109033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6" name="TextBox 2595">
              <a:extLst>
                <a:ext uri="{FF2B5EF4-FFF2-40B4-BE49-F238E27FC236}">
                  <a16:creationId xmlns:a16="http://schemas.microsoft.com/office/drawing/2014/main" id="{1C7A893E-446F-43AE-BAF3-17CECC14D79C}"/>
                </a:ext>
              </a:extLst>
            </p:cNvPr>
            <p:cNvSpPr txBox="1"/>
            <p:nvPr/>
          </p:nvSpPr>
          <p:spPr>
            <a:xfrm>
              <a:off x="4694789" y="4112771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3,2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978F88-5B8C-4A87-BFAA-6F8D5CFD5E8B}"/>
              </a:ext>
            </a:extLst>
          </p:cNvPr>
          <p:cNvGrpSpPr/>
          <p:nvPr/>
        </p:nvGrpSpPr>
        <p:grpSpPr>
          <a:xfrm>
            <a:off x="5647060" y="4026563"/>
            <a:ext cx="527896" cy="518844"/>
            <a:chOff x="5647060" y="4026563"/>
            <a:chExt cx="527896" cy="518844"/>
          </a:xfrm>
        </p:grpSpPr>
        <p:grpSp>
          <p:nvGrpSpPr>
            <p:cNvPr id="2663" name="Group 2662">
              <a:extLst>
                <a:ext uri="{FF2B5EF4-FFF2-40B4-BE49-F238E27FC236}">
                  <a16:creationId xmlns:a16="http://schemas.microsoft.com/office/drawing/2014/main" id="{ED621627-FA01-4BAC-8D19-6DFCF61E49E4}"/>
                </a:ext>
              </a:extLst>
            </p:cNvPr>
            <p:cNvGrpSpPr/>
            <p:nvPr/>
          </p:nvGrpSpPr>
          <p:grpSpPr>
            <a:xfrm>
              <a:off x="5647060" y="4026563"/>
              <a:ext cx="527896" cy="518844"/>
              <a:chOff x="1784361" y="2977041"/>
              <a:chExt cx="815962" cy="748517"/>
            </a:xfrm>
          </p:grpSpPr>
          <p:sp>
            <p:nvSpPr>
              <p:cNvPr id="2667" name="Rectangle 2666">
                <a:extLst>
                  <a:ext uri="{FF2B5EF4-FFF2-40B4-BE49-F238E27FC236}">
                    <a16:creationId xmlns:a16="http://schemas.microsoft.com/office/drawing/2014/main" id="{867E03EF-5F4F-430B-AFD3-DE681C651537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8" name="Rectangle 2667">
                <a:extLst>
                  <a:ext uri="{FF2B5EF4-FFF2-40B4-BE49-F238E27FC236}">
                    <a16:creationId xmlns:a16="http://schemas.microsoft.com/office/drawing/2014/main" id="{FDE7CD6E-27EE-4A87-AD49-DFA30A885156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9" name="Rectangle 2668">
                <a:extLst>
                  <a:ext uri="{FF2B5EF4-FFF2-40B4-BE49-F238E27FC236}">
                    <a16:creationId xmlns:a16="http://schemas.microsoft.com/office/drawing/2014/main" id="{A2510029-23FB-48E6-9032-0356BD231086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0" name="Rectangle 2669">
                <a:extLst>
                  <a:ext uri="{FF2B5EF4-FFF2-40B4-BE49-F238E27FC236}">
                    <a16:creationId xmlns:a16="http://schemas.microsoft.com/office/drawing/2014/main" id="{E68C44BA-0A86-4AD8-A0EB-158F001183D8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1" name="Rectangle 2670">
                <a:extLst>
                  <a:ext uri="{FF2B5EF4-FFF2-40B4-BE49-F238E27FC236}">
                    <a16:creationId xmlns:a16="http://schemas.microsoft.com/office/drawing/2014/main" id="{390469AE-4DD6-4631-9608-37EB7DED9B76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72" name="Group 2671">
                <a:extLst>
                  <a:ext uri="{FF2B5EF4-FFF2-40B4-BE49-F238E27FC236}">
                    <a16:creationId xmlns:a16="http://schemas.microsoft.com/office/drawing/2014/main" id="{85B12C63-22D4-4C73-AC74-103DED0F5DFB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728" name="Straight Connector 2727">
                  <a:extLst>
                    <a:ext uri="{FF2B5EF4-FFF2-40B4-BE49-F238E27FC236}">
                      <a16:creationId xmlns:a16="http://schemas.microsoft.com/office/drawing/2014/main" id="{C1AEC80F-D539-4D41-99A1-8DDAE7BDC8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29" name="Straight Connector 2728">
                  <a:extLst>
                    <a:ext uri="{FF2B5EF4-FFF2-40B4-BE49-F238E27FC236}">
                      <a16:creationId xmlns:a16="http://schemas.microsoft.com/office/drawing/2014/main" id="{3E60E1D3-3E73-4BA9-A930-D05CBC8512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30" name="Straight Connector 2729">
                  <a:extLst>
                    <a:ext uri="{FF2B5EF4-FFF2-40B4-BE49-F238E27FC236}">
                      <a16:creationId xmlns:a16="http://schemas.microsoft.com/office/drawing/2014/main" id="{0969091A-87BA-4A35-968C-4C39A65560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31" name="Straight Connector 2730">
                  <a:extLst>
                    <a:ext uri="{FF2B5EF4-FFF2-40B4-BE49-F238E27FC236}">
                      <a16:creationId xmlns:a16="http://schemas.microsoft.com/office/drawing/2014/main" id="{CC35B200-0D24-499B-A6CC-BBE844BC58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73" name="Group 2672">
                <a:extLst>
                  <a:ext uri="{FF2B5EF4-FFF2-40B4-BE49-F238E27FC236}">
                    <a16:creationId xmlns:a16="http://schemas.microsoft.com/office/drawing/2014/main" id="{FCF938C7-C3AE-413B-B6E2-E750C9C7A253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724" name="Straight Connector 2723">
                  <a:extLst>
                    <a:ext uri="{FF2B5EF4-FFF2-40B4-BE49-F238E27FC236}">
                      <a16:creationId xmlns:a16="http://schemas.microsoft.com/office/drawing/2014/main" id="{9430B6A3-7B7E-4E06-B258-1D139B298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25" name="Straight Connector 2724">
                  <a:extLst>
                    <a:ext uri="{FF2B5EF4-FFF2-40B4-BE49-F238E27FC236}">
                      <a16:creationId xmlns:a16="http://schemas.microsoft.com/office/drawing/2014/main" id="{D3B249F1-A987-44B9-BB17-CE76FFAC23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26" name="Straight Connector 2725">
                  <a:extLst>
                    <a:ext uri="{FF2B5EF4-FFF2-40B4-BE49-F238E27FC236}">
                      <a16:creationId xmlns:a16="http://schemas.microsoft.com/office/drawing/2014/main" id="{4486D837-DDCC-408F-9CA5-2D6EFD9F2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27" name="Straight Connector 2726">
                  <a:extLst>
                    <a:ext uri="{FF2B5EF4-FFF2-40B4-BE49-F238E27FC236}">
                      <a16:creationId xmlns:a16="http://schemas.microsoft.com/office/drawing/2014/main" id="{9290A295-870D-4D3C-9482-C348323BF7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674" name="Group 2673">
                <a:extLst>
                  <a:ext uri="{FF2B5EF4-FFF2-40B4-BE49-F238E27FC236}">
                    <a16:creationId xmlns:a16="http://schemas.microsoft.com/office/drawing/2014/main" id="{D7D32DCF-0841-4650-B4AB-39D8A046A605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720" name="Straight Connector 2719">
                  <a:extLst>
                    <a:ext uri="{FF2B5EF4-FFF2-40B4-BE49-F238E27FC236}">
                      <a16:creationId xmlns:a16="http://schemas.microsoft.com/office/drawing/2014/main" id="{004A378B-F5C6-4D5A-8BEC-186EDAEBC5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21" name="Straight Connector 2720">
                  <a:extLst>
                    <a:ext uri="{FF2B5EF4-FFF2-40B4-BE49-F238E27FC236}">
                      <a16:creationId xmlns:a16="http://schemas.microsoft.com/office/drawing/2014/main" id="{B0A23851-CA85-4C24-900F-CC4CCA414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22" name="Straight Connector 2721">
                  <a:extLst>
                    <a:ext uri="{FF2B5EF4-FFF2-40B4-BE49-F238E27FC236}">
                      <a16:creationId xmlns:a16="http://schemas.microsoft.com/office/drawing/2014/main" id="{0FD9F33F-587C-46BE-8B22-34DD11542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23" name="Straight Connector 2722">
                  <a:extLst>
                    <a:ext uri="{FF2B5EF4-FFF2-40B4-BE49-F238E27FC236}">
                      <a16:creationId xmlns:a16="http://schemas.microsoft.com/office/drawing/2014/main" id="{07FD8F80-EB0D-47C2-B825-33D944C95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675" name="Group 2674">
                <a:extLst>
                  <a:ext uri="{FF2B5EF4-FFF2-40B4-BE49-F238E27FC236}">
                    <a16:creationId xmlns:a16="http://schemas.microsoft.com/office/drawing/2014/main" id="{949EE23C-893B-42DF-ABC3-73069B31CB27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716" name="Straight Connector 2715">
                  <a:extLst>
                    <a:ext uri="{FF2B5EF4-FFF2-40B4-BE49-F238E27FC236}">
                      <a16:creationId xmlns:a16="http://schemas.microsoft.com/office/drawing/2014/main" id="{6E190555-97CE-4E96-B536-A8F5C468B3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17" name="Straight Connector 2716">
                  <a:extLst>
                    <a:ext uri="{FF2B5EF4-FFF2-40B4-BE49-F238E27FC236}">
                      <a16:creationId xmlns:a16="http://schemas.microsoft.com/office/drawing/2014/main" id="{932C8878-D634-4143-BAAD-9B81920E40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18" name="Straight Connector 2717">
                  <a:extLst>
                    <a:ext uri="{FF2B5EF4-FFF2-40B4-BE49-F238E27FC236}">
                      <a16:creationId xmlns:a16="http://schemas.microsoft.com/office/drawing/2014/main" id="{038774DB-094C-4681-85DB-08F130D3E2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19" name="Straight Connector 2718">
                  <a:extLst>
                    <a:ext uri="{FF2B5EF4-FFF2-40B4-BE49-F238E27FC236}">
                      <a16:creationId xmlns:a16="http://schemas.microsoft.com/office/drawing/2014/main" id="{05C3A1BE-1F0C-4703-BC34-DE0F570083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76" name="Group 2675">
                <a:extLst>
                  <a:ext uri="{FF2B5EF4-FFF2-40B4-BE49-F238E27FC236}">
                    <a16:creationId xmlns:a16="http://schemas.microsoft.com/office/drawing/2014/main" id="{5D3C387B-9473-4B22-911B-61CC4A5DA284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712" name="Straight Connector 2711">
                  <a:extLst>
                    <a:ext uri="{FF2B5EF4-FFF2-40B4-BE49-F238E27FC236}">
                      <a16:creationId xmlns:a16="http://schemas.microsoft.com/office/drawing/2014/main" id="{0CB4474A-0CFB-4CFF-8129-9B79640CAF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13" name="Straight Connector 2712">
                  <a:extLst>
                    <a:ext uri="{FF2B5EF4-FFF2-40B4-BE49-F238E27FC236}">
                      <a16:creationId xmlns:a16="http://schemas.microsoft.com/office/drawing/2014/main" id="{F48E51C6-A840-4215-A9B9-869C2FB561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464A50E4-ECCC-454D-B570-B01897D103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15" name="Straight Connector 2714">
                  <a:extLst>
                    <a:ext uri="{FF2B5EF4-FFF2-40B4-BE49-F238E27FC236}">
                      <a16:creationId xmlns:a16="http://schemas.microsoft.com/office/drawing/2014/main" id="{5B3930AB-260E-47A3-8398-088907B567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77" name="Group 2676">
                <a:extLst>
                  <a:ext uri="{FF2B5EF4-FFF2-40B4-BE49-F238E27FC236}">
                    <a16:creationId xmlns:a16="http://schemas.microsoft.com/office/drawing/2014/main" id="{E0D866A1-0AA4-4737-9713-0CE916F1843E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708" name="Straight Connector 2707">
                  <a:extLst>
                    <a:ext uri="{FF2B5EF4-FFF2-40B4-BE49-F238E27FC236}">
                      <a16:creationId xmlns:a16="http://schemas.microsoft.com/office/drawing/2014/main" id="{31E9F368-F64F-4FE2-B01D-5FA0B8C4AF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9" name="Straight Connector 2708">
                  <a:extLst>
                    <a:ext uri="{FF2B5EF4-FFF2-40B4-BE49-F238E27FC236}">
                      <a16:creationId xmlns:a16="http://schemas.microsoft.com/office/drawing/2014/main" id="{FCDF5CAE-D09A-4202-8574-4B93700939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10" name="Straight Connector 2709">
                  <a:extLst>
                    <a:ext uri="{FF2B5EF4-FFF2-40B4-BE49-F238E27FC236}">
                      <a16:creationId xmlns:a16="http://schemas.microsoft.com/office/drawing/2014/main" id="{1CDE64E2-FBD2-4E8D-A5B7-CBCA2B6DF6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11" name="Straight Connector 2710">
                  <a:extLst>
                    <a:ext uri="{FF2B5EF4-FFF2-40B4-BE49-F238E27FC236}">
                      <a16:creationId xmlns:a16="http://schemas.microsoft.com/office/drawing/2014/main" id="{23214639-D983-4B08-8F0E-863107237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78" name="Group 2677">
                <a:extLst>
                  <a:ext uri="{FF2B5EF4-FFF2-40B4-BE49-F238E27FC236}">
                    <a16:creationId xmlns:a16="http://schemas.microsoft.com/office/drawing/2014/main" id="{09A75142-FFEF-4EB3-9C9B-144F03BAA58B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704" name="Straight Connector 2703">
                  <a:extLst>
                    <a:ext uri="{FF2B5EF4-FFF2-40B4-BE49-F238E27FC236}">
                      <a16:creationId xmlns:a16="http://schemas.microsoft.com/office/drawing/2014/main" id="{C37FA8F4-9A43-4550-97DB-FC1571F76F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5" name="Straight Connector 2704">
                  <a:extLst>
                    <a:ext uri="{FF2B5EF4-FFF2-40B4-BE49-F238E27FC236}">
                      <a16:creationId xmlns:a16="http://schemas.microsoft.com/office/drawing/2014/main" id="{F091605E-C605-46EA-B033-6043A7F590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6" name="Straight Connector 2705">
                  <a:extLst>
                    <a:ext uri="{FF2B5EF4-FFF2-40B4-BE49-F238E27FC236}">
                      <a16:creationId xmlns:a16="http://schemas.microsoft.com/office/drawing/2014/main" id="{5CA3E6FD-F7DE-4CD8-9F88-65CBA15A1E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7" name="Straight Connector 2706">
                  <a:extLst>
                    <a:ext uri="{FF2B5EF4-FFF2-40B4-BE49-F238E27FC236}">
                      <a16:creationId xmlns:a16="http://schemas.microsoft.com/office/drawing/2014/main" id="{82A539B6-94CA-4279-9F06-E97F3A457C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79" name="Group 2678">
                <a:extLst>
                  <a:ext uri="{FF2B5EF4-FFF2-40B4-BE49-F238E27FC236}">
                    <a16:creationId xmlns:a16="http://schemas.microsoft.com/office/drawing/2014/main" id="{9C639EC2-74C1-49B1-98A4-ED5E8C4B52D5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700" name="Straight Connector 2699">
                  <a:extLst>
                    <a:ext uri="{FF2B5EF4-FFF2-40B4-BE49-F238E27FC236}">
                      <a16:creationId xmlns:a16="http://schemas.microsoft.com/office/drawing/2014/main" id="{CCB9CED5-237C-4394-9344-D96EDD0A9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1" name="Straight Connector 2700">
                  <a:extLst>
                    <a:ext uri="{FF2B5EF4-FFF2-40B4-BE49-F238E27FC236}">
                      <a16:creationId xmlns:a16="http://schemas.microsoft.com/office/drawing/2014/main" id="{6CABE8F7-DF1C-44B3-9EA2-904E0F1AA5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2" name="Straight Connector 2701">
                  <a:extLst>
                    <a:ext uri="{FF2B5EF4-FFF2-40B4-BE49-F238E27FC236}">
                      <a16:creationId xmlns:a16="http://schemas.microsoft.com/office/drawing/2014/main" id="{EF09D6B5-3CB3-43FA-8B8D-4450B826B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03" name="Straight Connector 2702">
                  <a:extLst>
                    <a:ext uri="{FF2B5EF4-FFF2-40B4-BE49-F238E27FC236}">
                      <a16:creationId xmlns:a16="http://schemas.microsoft.com/office/drawing/2014/main" id="{3E14E5CE-602E-4319-947E-333DCFDBA0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80" name="Group 2679">
                <a:extLst>
                  <a:ext uri="{FF2B5EF4-FFF2-40B4-BE49-F238E27FC236}">
                    <a16:creationId xmlns:a16="http://schemas.microsoft.com/office/drawing/2014/main" id="{A2F6B040-863D-459D-9293-10CBADCCBA16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696" name="Straight Connector 2695">
                  <a:extLst>
                    <a:ext uri="{FF2B5EF4-FFF2-40B4-BE49-F238E27FC236}">
                      <a16:creationId xmlns:a16="http://schemas.microsoft.com/office/drawing/2014/main" id="{CDE3F356-8F2A-4699-B372-E6B9E82D03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97" name="Straight Connector 2696">
                  <a:extLst>
                    <a:ext uri="{FF2B5EF4-FFF2-40B4-BE49-F238E27FC236}">
                      <a16:creationId xmlns:a16="http://schemas.microsoft.com/office/drawing/2014/main" id="{3AE95F75-FC3D-4D2F-AB1E-C906E3B83D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98" name="Straight Connector 2697">
                  <a:extLst>
                    <a:ext uri="{FF2B5EF4-FFF2-40B4-BE49-F238E27FC236}">
                      <a16:creationId xmlns:a16="http://schemas.microsoft.com/office/drawing/2014/main" id="{83E303A8-B528-4121-9AB8-36B760AB4A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99" name="Straight Connector 2698">
                  <a:extLst>
                    <a:ext uri="{FF2B5EF4-FFF2-40B4-BE49-F238E27FC236}">
                      <a16:creationId xmlns:a16="http://schemas.microsoft.com/office/drawing/2014/main" id="{603C8C5C-BBDA-425A-8786-1AA9CE6E28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81" name="Group 2680">
                <a:extLst>
                  <a:ext uri="{FF2B5EF4-FFF2-40B4-BE49-F238E27FC236}">
                    <a16:creationId xmlns:a16="http://schemas.microsoft.com/office/drawing/2014/main" id="{F3D34980-F496-471E-80D0-17331650ACB8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692" name="Straight Connector 2691">
                  <a:extLst>
                    <a:ext uri="{FF2B5EF4-FFF2-40B4-BE49-F238E27FC236}">
                      <a16:creationId xmlns:a16="http://schemas.microsoft.com/office/drawing/2014/main" id="{7793D88E-7DC8-4BC5-BA85-A247810CA4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93" name="Straight Connector 2692">
                  <a:extLst>
                    <a:ext uri="{FF2B5EF4-FFF2-40B4-BE49-F238E27FC236}">
                      <a16:creationId xmlns:a16="http://schemas.microsoft.com/office/drawing/2014/main" id="{788D7486-9A2B-4937-9556-AD2BD510FF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94" name="Straight Connector 2693">
                  <a:extLst>
                    <a:ext uri="{FF2B5EF4-FFF2-40B4-BE49-F238E27FC236}">
                      <a16:creationId xmlns:a16="http://schemas.microsoft.com/office/drawing/2014/main" id="{87E8EB20-135E-42E1-BA31-7B756A4DFF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95" name="Straight Connector 2694">
                  <a:extLst>
                    <a:ext uri="{FF2B5EF4-FFF2-40B4-BE49-F238E27FC236}">
                      <a16:creationId xmlns:a16="http://schemas.microsoft.com/office/drawing/2014/main" id="{DA4D3968-F655-48A2-A1F0-3388C0FAE8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682" name="Group 2681">
                <a:extLst>
                  <a:ext uri="{FF2B5EF4-FFF2-40B4-BE49-F238E27FC236}">
                    <a16:creationId xmlns:a16="http://schemas.microsoft.com/office/drawing/2014/main" id="{1FA8042D-5D93-4D4B-9A3F-B16A9D942030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688" name="Straight Connector 2687">
                  <a:extLst>
                    <a:ext uri="{FF2B5EF4-FFF2-40B4-BE49-F238E27FC236}">
                      <a16:creationId xmlns:a16="http://schemas.microsoft.com/office/drawing/2014/main" id="{BCC6E8E3-4A6D-44AD-B5E4-0928B447B5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89" name="Straight Connector 2688">
                  <a:extLst>
                    <a:ext uri="{FF2B5EF4-FFF2-40B4-BE49-F238E27FC236}">
                      <a16:creationId xmlns:a16="http://schemas.microsoft.com/office/drawing/2014/main" id="{0C91112F-D9F2-477A-A80C-75B427A8EC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90" name="Straight Connector 2689">
                  <a:extLst>
                    <a:ext uri="{FF2B5EF4-FFF2-40B4-BE49-F238E27FC236}">
                      <a16:creationId xmlns:a16="http://schemas.microsoft.com/office/drawing/2014/main" id="{65FB59A6-682D-4407-9E8D-D3EDE4CDA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91" name="Straight Connector 2690">
                  <a:extLst>
                    <a:ext uri="{FF2B5EF4-FFF2-40B4-BE49-F238E27FC236}">
                      <a16:creationId xmlns:a16="http://schemas.microsoft.com/office/drawing/2014/main" id="{0A12D0D6-C1B1-43FB-BA62-3582D11095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683" name="Group 2682">
                <a:extLst>
                  <a:ext uri="{FF2B5EF4-FFF2-40B4-BE49-F238E27FC236}">
                    <a16:creationId xmlns:a16="http://schemas.microsoft.com/office/drawing/2014/main" id="{98992A27-FEAB-45FD-A452-20722BFC2A13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684" name="Straight Connector 2683">
                  <a:extLst>
                    <a:ext uri="{FF2B5EF4-FFF2-40B4-BE49-F238E27FC236}">
                      <a16:creationId xmlns:a16="http://schemas.microsoft.com/office/drawing/2014/main" id="{3206B7E0-C93A-4694-84EE-287E7CAB5E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85" name="Straight Connector 2684">
                  <a:extLst>
                    <a:ext uri="{FF2B5EF4-FFF2-40B4-BE49-F238E27FC236}">
                      <a16:creationId xmlns:a16="http://schemas.microsoft.com/office/drawing/2014/main" id="{2CC98719-6165-4FC1-AA75-A03F02891C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86" name="Straight Connector 2685">
                  <a:extLst>
                    <a:ext uri="{FF2B5EF4-FFF2-40B4-BE49-F238E27FC236}">
                      <a16:creationId xmlns:a16="http://schemas.microsoft.com/office/drawing/2014/main" id="{2B9E920D-FAE1-4EB8-A5E9-9EF65FE6DC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687" name="Straight Connector 2686">
                  <a:extLst>
                    <a:ext uri="{FF2B5EF4-FFF2-40B4-BE49-F238E27FC236}">
                      <a16:creationId xmlns:a16="http://schemas.microsoft.com/office/drawing/2014/main" id="{8EC40AAC-0D72-469A-AA52-428CF2CCE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665" name="Rectangle: Rounded Corners 2664">
              <a:extLst>
                <a:ext uri="{FF2B5EF4-FFF2-40B4-BE49-F238E27FC236}">
                  <a16:creationId xmlns:a16="http://schemas.microsoft.com/office/drawing/2014/main" id="{8F41C9B3-9604-4E2A-9D9B-717B0E93963B}"/>
                </a:ext>
              </a:extLst>
            </p:cNvPr>
            <p:cNvSpPr/>
            <p:nvPr/>
          </p:nvSpPr>
          <p:spPr>
            <a:xfrm>
              <a:off x="5717507" y="4109033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6" name="TextBox 2665">
              <a:extLst>
                <a:ext uri="{FF2B5EF4-FFF2-40B4-BE49-F238E27FC236}">
                  <a16:creationId xmlns:a16="http://schemas.microsoft.com/office/drawing/2014/main" id="{E85D91C9-CDDC-4684-829B-2007EB03CB0C}"/>
                </a:ext>
              </a:extLst>
            </p:cNvPr>
            <p:cNvSpPr txBox="1"/>
            <p:nvPr/>
          </p:nvSpPr>
          <p:spPr>
            <a:xfrm>
              <a:off x="5676258" y="4112771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3,3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EC4C77-9692-4353-B341-D7451D4155D2}"/>
              </a:ext>
            </a:extLst>
          </p:cNvPr>
          <p:cNvGrpSpPr/>
          <p:nvPr/>
        </p:nvGrpSpPr>
        <p:grpSpPr>
          <a:xfrm>
            <a:off x="6904285" y="4026563"/>
            <a:ext cx="527896" cy="518844"/>
            <a:chOff x="6904285" y="4026563"/>
            <a:chExt cx="527896" cy="518844"/>
          </a:xfrm>
        </p:grpSpPr>
        <p:grpSp>
          <p:nvGrpSpPr>
            <p:cNvPr id="2733" name="Group 2732">
              <a:extLst>
                <a:ext uri="{FF2B5EF4-FFF2-40B4-BE49-F238E27FC236}">
                  <a16:creationId xmlns:a16="http://schemas.microsoft.com/office/drawing/2014/main" id="{23B19E16-568B-4ACE-B8BF-1E2F3816D060}"/>
                </a:ext>
              </a:extLst>
            </p:cNvPr>
            <p:cNvGrpSpPr/>
            <p:nvPr/>
          </p:nvGrpSpPr>
          <p:grpSpPr>
            <a:xfrm>
              <a:off x="6904285" y="4026563"/>
              <a:ext cx="527896" cy="518844"/>
              <a:chOff x="1784361" y="2977041"/>
              <a:chExt cx="815962" cy="748517"/>
            </a:xfrm>
          </p:grpSpPr>
          <p:sp>
            <p:nvSpPr>
              <p:cNvPr id="2737" name="Rectangle 2736">
                <a:extLst>
                  <a:ext uri="{FF2B5EF4-FFF2-40B4-BE49-F238E27FC236}">
                    <a16:creationId xmlns:a16="http://schemas.microsoft.com/office/drawing/2014/main" id="{E53A21B1-CCA1-49BC-AFF5-53EF2CA1216F}"/>
                  </a:ext>
                </a:extLst>
              </p:cNvPr>
              <p:cNvSpPr/>
              <p:nvPr/>
            </p:nvSpPr>
            <p:spPr>
              <a:xfrm>
                <a:off x="1830323" y="3001713"/>
                <a:ext cx="731036" cy="702441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8" name="Rectangle 2737">
                <a:extLst>
                  <a:ext uri="{FF2B5EF4-FFF2-40B4-BE49-F238E27FC236}">
                    <a16:creationId xmlns:a16="http://schemas.microsoft.com/office/drawing/2014/main" id="{B2F38AD4-3A53-4836-B2E3-452CE96DF3F6}"/>
                  </a:ext>
                </a:extLst>
              </p:cNvPr>
              <p:cNvSpPr/>
              <p:nvPr/>
            </p:nvSpPr>
            <p:spPr>
              <a:xfrm>
                <a:off x="1870693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9" name="Rectangle 2738">
                <a:extLst>
                  <a:ext uri="{FF2B5EF4-FFF2-40B4-BE49-F238E27FC236}">
                    <a16:creationId xmlns:a16="http://schemas.microsoft.com/office/drawing/2014/main" id="{3E204B5E-E935-4CC0-A5AC-A4993B4C6550}"/>
                  </a:ext>
                </a:extLst>
              </p:cNvPr>
              <p:cNvSpPr/>
              <p:nvPr/>
            </p:nvSpPr>
            <p:spPr>
              <a:xfrm>
                <a:off x="2246244" y="3033187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0" name="Rectangle 2739">
                <a:extLst>
                  <a:ext uri="{FF2B5EF4-FFF2-40B4-BE49-F238E27FC236}">
                    <a16:creationId xmlns:a16="http://schemas.microsoft.com/office/drawing/2014/main" id="{4A65BB3A-0D2A-440E-964A-644615D0650B}"/>
                  </a:ext>
                </a:extLst>
              </p:cNvPr>
              <p:cNvSpPr/>
              <p:nvPr/>
            </p:nvSpPr>
            <p:spPr>
              <a:xfrm>
                <a:off x="1871245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1" name="Rectangle 2740">
                <a:extLst>
                  <a:ext uri="{FF2B5EF4-FFF2-40B4-BE49-F238E27FC236}">
                    <a16:creationId xmlns:a16="http://schemas.microsoft.com/office/drawing/2014/main" id="{343B1EDD-BD61-4E20-9165-59E645730A2F}"/>
                  </a:ext>
                </a:extLst>
              </p:cNvPr>
              <p:cNvSpPr/>
              <p:nvPr/>
            </p:nvSpPr>
            <p:spPr>
              <a:xfrm>
                <a:off x="2246292" y="3404661"/>
                <a:ext cx="274319" cy="274319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42" name="Group 2741">
                <a:extLst>
                  <a:ext uri="{FF2B5EF4-FFF2-40B4-BE49-F238E27FC236}">
                    <a16:creationId xmlns:a16="http://schemas.microsoft.com/office/drawing/2014/main" id="{DB4B4A95-B0AD-47E6-A8D4-C1253CCB1E51}"/>
                  </a:ext>
                </a:extLst>
              </p:cNvPr>
              <p:cNvGrpSpPr/>
              <p:nvPr/>
            </p:nvGrpSpPr>
            <p:grpSpPr>
              <a:xfrm>
                <a:off x="1915955" y="3622783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798" name="Straight Connector 2797">
                  <a:extLst>
                    <a:ext uri="{FF2B5EF4-FFF2-40B4-BE49-F238E27FC236}">
                      <a16:creationId xmlns:a16="http://schemas.microsoft.com/office/drawing/2014/main" id="{9E601AEA-7CD4-4A92-84C4-36C2F89F6C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99" name="Straight Connector 2798">
                  <a:extLst>
                    <a:ext uri="{FF2B5EF4-FFF2-40B4-BE49-F238E27FC236}">
                      <a16:creationId xmlns:a16="http://schemas.microsoft.com/office/drawing/2014/main" id="{401EB69A-6BA0-4B82-BF3D-874FE77F18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00" name="Straight Connector 2799">
                  <a:extLst>
                    <a:ext uri="{FF2B5EF4-FFF2-40B4-BE49-F238E27FC236}">
                      <a16:creationId xmlns:a16="http://schemas.microsoft.com/office/drawing/2014/main" id="{F065CC78-FC21-4D36-A41B-133E3A4D8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01" name="Straight Connector 2800">
                  <a:extLst>
                    <a:ext uri="{FF2B5EF4-FFF2-40B4-BE49-F238E27FC236}">
                      <a16:creationId xmlns:a16="http://schemas.microsoft.com/office/drawing/2014/main" id="{FC3C87F9-4D60-45C1-9E77-9CACC7DAD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43" name="Group 2742">
                <a:extLst>
                  <a:ext uri="{FF2B5EF4-FFF2-40B4-BE49-F238E27FC236}">
                    <a16:creationId xmlns:a16="http://schemas.microsoft.com/office/drawing/2014/main" id="{4F953608-143A-4086-9051-693BE9131B63}"/>
                  </a:ext>
                </a:extLst>
              </p:cNvPr>
              <p:cNvGrpSpPr/>
              <p:nvPr/>
            </p:nvGrpSpPr>
            <p:grpSpPr>
              <a:xfrm>
                <a:off x="1923553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794" name="Straight Connector 2793">
                  <a:extLst>
                    <a:ext uri="{FF2B5EF4-FFF2-40B4-BE49-F238E27FC236}">
                      <a16:creationId xmlns:a16="http://schemas.microsoft.com/office/drawing/2014/main" id="{E7FC38C9-566B-4750-A9B4-36FDB6CEE7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95" name="Straight Connector 2794">
                  <a:extLst>
                    <a:ext uri="{FF2B5EF4-FFF2-40B4-BE49-F238E27FC236}">
                      <a16:creationId xmlns:a16="http://schemas.microsoft.com/office/drawing/2014/main" id="{159443A9-3977-48C7-9588-6F51436E52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96" name="Straight Connector 2795">
                  <a:extLst>
                    <a:ext uri="{FF2B5EF4-FFF2-40B4-BE49-F238E27FC236}">
                      <a16:creationId xmlns:a16="http://schemas.microsoft.com/office/drawing/2014/main" id="{B804C291-B936-4299-BFFF-B95E1DE9EE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97" name="Straight Connector 2796">
                  <a:extLst>
                    <a:ext uri="{FF2B5EF4-FFF2-40B4-BE49-F238E27FC236}">
                      <a16:creationId xmlns:a16="http://schemas.microsoft.com/office/drawing/2014/main" id="{6517E6AC-68E8-4D38-AE9B-151B5BC99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744" name="Group 2743">
                <a:extLst>
                  <a:ext uri="{FF2B5EF4-FFF2-40B4-BE49-F238E27FC236}">
                    <a16:creationId xmlns:a16="http://schemas.microsoft.com/office/drawing/2014/main" id="{87FA6E73-C71B-4930-893A-AB26E2D3CA1C}"/>
                  </a:ext>
                </a:extLst>
              </p:cNvPr>
              <p:cNvGrpSpPr/>
              <p:nvPr/>
            </p:nvGrpSpPr>
            <p:grpSpPr>
              <a:xfrm>
                <a:off x="2297277" y="3282697"/>
                <a:ext cx="167226" cy="147584"/>
                <a:chOff x="1040969" y="2404634"/>
                <a:chExt cx="167227" cy="102773"/>
              </a:xfrm>
            </p:grpSpPr>
            <p:cxnSp>
              <p:nvCxnSpPr>
                <p:cNvPr id="2790" name="Straight Connector 2789">
                  <a:extLst>
                    <a:ext uri="{FF2B5EF4-FFF2-40B4-BE49-F238E27FC236}">
                      <a16:creationId xmlns:a16="http://schemas.microsoft.com/office/drawing/2014/main" id="{E58C1B8A-2C23-44DE-BF77-8C4B464A8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91" name="Straight Connector 2790">
                  <a:extLst>
                    <a:ext uri="{FF2B5EF4-FFF2-40B4-BE49-F238E27FC236}">
                      <a16:creationId xmlns:a16="http://schemas.microsoft.com/office/drawing/2014/main" id="{49C77301-C845-4836-8669-78079A4E82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92" name="Straight Connector 2791">
                  <a:extLst>
                    <a:ext uri="{FF2B5EF4-FFF2-40B4-BE49-F238E27FC236}">
                      <a16:creationId xmlns:a16="http://schemas.microsoft.com/office/drawing/2014/main" id="{6F4A176F-CA48-4DB1-87E1-B8728F8FF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93" name="Straight Connector 2792">
                  <a:extLst>
                    <a:ext uri="{FF2B5EF4-FFF2-40B4-BE49-F238E27FC236}">
                      <a16:creationId xmlns:a16="http://schemas.microsoft.com/office/drawing/2014/main" id="{413574F9-8D90-4A29-BA8E-8AD508BCE5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745" name="Group 2744">
                <a:extLst>
                  <a:ext uri="{FF2B5EF4-FFF2-40B4-BE49-F238E27FC236}">
                    <a16:creationId xmlns:a16="http://schemas.microsoft.com/office/drawing/2014/main" id="{708C48BD-FDF9-4E04-AE03-4A1ECAFAA731}"/>
                  </a:ext>
                </a:extLst>
              </p:cNvPr>
              <p:cNvGrpSpPr/>
              <p:nvPr/>
            </p:nvGrpSpPr>
            <p:grpSpPr>
              <a:xfrm>
                <a:off x="2297277" y="3622787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786" name="Straight Connector 2785">
                  <a:extLst>
                    <a:ext uri="{FF2B5EF4-FFF2-40B4-BE49-F238E27FC236}">
                      <a16:creationId xmlns:a16="http://schemas.microsoft.com/office/drawing/2014/main" id="{8D6B6379-77B3-422A-AA97-C794A3A936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87" name="Straight Connector 2786">
                  <a:extLst>
                    <a:ext uri="{FF2B5EF4-FFF2-40B4-BE49-F238E27FC236}">
                      <a16:creationId xmlns:a16="http://schemas.microsoft.com/office/drawing/2014/main" id="{9989F6D0-2201-4D03-AD50-1DD03668C8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88" name="Straight Connector 2787">
                  <a:extLst>
                    <a:ext uri="{FF2B5EF4-FFF2-40B4-BE49-F238E27FC236}">
                      <a16:creationId xmlns:a16="http://schemas.microsoft.com/office/drawing/2014/main" id="{C8326C84-D145-4D14-8055-81C4141333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89" name="Straight Connector 2788">
                  <a:extLst>
                    <a:ext uri="{FF2B5EF4-FFF2-40B4-BE49-F238E27FC236}">
                      <a16:creationId xmlns:a16="http://schemas.microsoft.com/office/drawing/2014/main" id="{22670145-E3A1-4159-859A-BB30E5D01A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46" name="Group 2745">
                <a:extLst>
                  <a:ext uri="{FF2B5EF4-FFF2-40B4-BE49-F238E27FC236}">
                    <a16:creationId xmlns:a16="http://schemas.microsoft.com/office/drawing/2014/main" id="{531CFDDA-E8D6-4697-90EE-75CE953804C1}"/>
                  </a:ext>
                </a:extLst>
              </p:cNvPr>
              <p:cNvGrpSpPr/>
              <p:nvPr/>
            </p:nvGrpSpPr>
            <p:grpSpPr>
              <a:xfrm>
                <a:off x="1923553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782" name="Straight Connector 2781">
                  <a:extLst>
                    <a:ext uri="{FF2B5EF4-FFF2-40B4-BE49-F238E27FC236}">
                      <a16:creationId xmlns:a16="http://schemas.microsoft.com/office/drawing/2014/main" id="{98EC637F-3D39-4492-9F5C-26B5D129C0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83" name="Straight Connector 2782">
                  <a:extLst>
                    <a:ext uri="{FF2B5EF4-FFF2-40B4-BE49-F238E27FC236}">
                      <a16:creationId xmlns:a16="http://schemas.microsoft.com/office/drawing/2014/main" id="{F4AB84FE-3965-456E-969A-62660BD769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84" name="Straight Connector 2783">
                  <a:extLst>
                    <a:ext uri="{FF2B5EF4-FFF2-40B4-BE49-F238E27FC236}">
                      <a16:creationId xmlns:a16="http://schemas.microsoft.com/office/drawing/2014/main" id="{8A6CB3F2-DAA7-47F3-AD8C-7BA3ACB951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85" name="Straight Connector 2784">
                  <a:extLst>
                    <a:ext uri="{FF2B5EF4-FFF2-40B4-BE49-F238E27FC236}">
                      <a16:creationId xmlns:a16="http://schemas.microsoft.com/office/drawing/2014/main" id="{929D6C0C-4BBE-4F2F-9E1B-4252F5AAAB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47" name="Group 2746">
                <a:extLst>
                  <a:ext uri="{FF2B5EF4-FFF2-40B4-BE49-F238E27FC236}">
                    <a16:creationId xmlns:a16="http://schemas.microsoft.com/office/drawing/2014/main" id="{837FA061-3DBB-4E9A-83EB-EBD12E7738D1}"/>
                  </a:ext>
                </a:extLst>
              </p:cNvPr>
              <p:cNvGrpSpPr/>
              <p:nvPr/>
            </p:nvGrpSpPr>
            <p:grpSpPr>
              <a:xfrm>
                <a:off x="2304874" y="2977041"/>
                <a:ext cx="167226" cy="102771"/>
                <a:chOff x="1033374" y="2699909"/>
                <a:chExt cx="167227" cy="102773"/>
              </a:xfrm>
            </p:grpSpPr>
            <p:cxnSp>
              <p:nvCxnSpPr>
                <p:cNvPr id="2778" name="Straight Connector 2777">
                  <a:extLst>
                    <a:ext uri="{FF2B5EF4-FFF2-40B4-BE49-F238E27FC236}">
                      <a16:creationId xmlns:a16="http://schemas.microsoft.com/office/drawing/2014/main" id="{7EA768A3-3750-4C93-81B2-CCCC12AD90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79" name="Straight Connector 2778">
                  <a:extLst>
                    <a:ext uri="{FF2B5EF4-FFF2-40B4-BE49-F238E27FC236}">
                      <a16:creationId xmlns:a16="http://schemas.microsoft.com/office/drawing/2014/main" id="{27F59F8D-91BB-40D7-8EAA-504B57CBE0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80" name="Straight Connector 2779">
                  <a:extLst>
                    <a:ext uri="{FF2B5EF4-FFF2-40B4-BE49-F238E27FC236}">
                      <a16:creationId xmlns:a16="http://schemas.microsoft.com/office/drawing/2014/main" id="{8AC3A54E-DC15-448B-85DB-7BA418CC2F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81" name="Straight Connector 2780">
                  <a:extLst>
                    <a:ext uri="{FF2B5EF4-FFF2-40B4-BE49-F238E27FC236}">
                      <a16:creationId xmlns:a16="http://schemas.microsoft.com/office/drawing/2014/main" id="{69195CD3-C816-4536-8CBC-566AF0B598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48" name="Group 2747">
                <a:extLst>
                  <a:ext uri="{FF2B5EF4-FFF2-40B4-BE49-F238E27FC236}">
                    <a16:creationId xmlns:a16="http://schemas.microsoft.com/office/drawing/2014/main" id="{8DED3DB8-EA20-46AA-96B6-441A9FB2BC6F}"/>
                  </a:ext>
                </a:extLst>
              </p:cNvPr>
              <p:cNvGrpSpPr/>
              <p:nvPr/>
            </p:nvGrpSpPr>
            <p:grpSpPr>
              <a:xfrm rot="5400000">
                <a:off x="2457178" y="3483657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774" name="Straight Connector 2773">
                  <a:extLst>
                    <a:ext uri="{FF2B5EF4-FFF2-40B4-BE49-F238E27FC236}">
                      <a16:creationId xmlns:a16="http://schemas.microsoft.com/office/drawing/2014/main" id="{D772952E-181B-42F5-A4E5-1EC2FE97C1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75" name="Straight Connector 2774">
                  <a:extLst>
                    <a:ext uri="{FF2B5EF4-FFF2-40B4-BE49-F238E27FC236}">
                      <a16:creationId xmlns:a16="http://schemas.microsoft.com/office/drawing/2014/main" id="{64184F6B-FCE6-491F-BDFA-EE3BC0E7FC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76" name="Straight Connector 2775">
                  <a:extLst>
                    <a:ext uri="{FF2B5EF4-FFF2-40B4-BE49-F238E27FC236}">
                      <a16:creationId xmlns:a16="http://schemas.microsoft.com/office/drawing/2014/main" id="{31537599-96F1-42BD-A792-6A645876C5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77" name="Straight Connector 2776">
                  <a:extLst>
                    <a:ext uri="{FF2B5EF4-FFF2-40B4-BE49-F238E27FC236}">
                      <a16:creationId xmlns:a16="http://schemas.microsoft.com/office/drawing/2014/main" id="{ED3C5B8A-D9D0-48CA-95B6-AE33F4DFF8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49" name="Group 2748">
                <a:extLst>
                  <a:ext uri="{FF2B5EF4-FFF2-40B4-BE49-F238E27FC236}">
                    <a16:creationId xmlns:a16="http://schemas.microsoft.com/office/drawing/2014/main" id="{18AD18B7-2038-48F0-9512-16733312AA64}"/>
                  </a:ext>
                </a:extLst>
              </p:cNvPr>
              <p:cNvGrpSpPr/>
              <p:nvPr/>
            </p:nvGrpSpPr>
            <p:grpSpPr>
              <a:xfrm rot="5400000">
                <a:off x="2465324" y="3129715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770" name="Straight Connector 2769">
                  <a:extLst>
                    <a:ext uri="{FF2B5EF4-FFF2-40B4-BE49-F238E27FC236}">
                      <a16:creationId xmlns:a16="http://schemas.microsoft.com/office/drawing/2014/main" id="{C42D1AE6-E18E-42A0-A908-7F1CBC6EEE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71" name="Straight Connector 2770">
                  <a:extLst>
                    <a:ext uri="{FF2B5EF4-FFF2-40B4-BE49-F238E27FC236}">
                      <a16:creationId xmlns:a16="http://schemas.microsoft.com/office/drawing/2014/main" id="{A9C41972-FCA1-47CE-B4AF-5727B5F2D5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72" name="Straight Connector 2771">
                  <a:extLst>
                    <a:ext uri="{FF2B5EF4-FFF2-40B4-BE49-F238E27FC236}">
                      <a16:creationId xmlns:a16="http://schemas.microsoft.com/office/drawing/2014/main" id="{21A3BBA1-CEF9-4865-B142-0D587497ED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73" name="Straight Connector 2772">
                  <a:extLst>
                    <a:ext uri="{FF2B5EF4-FFF2-40B4-BE49-F238E27FC236}">
                      <a16:creationId xmlns:a16="http://schemas.microsoft.com/office/drawing/2014/main" id="{FE15DDB4-4517-4D07-AEA5-FA45D7895C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50" name="Group 2749">
                <a:extLst>
                  <a:ext uri="{FF2B5EF4-FFF2-40B4-BE49-F238E27FC236}">
                    <a16:creationId xmlns:a16="http://schemas.microsoft.com/office/drawing/2014/main" id="{07DA438E-AEF8-4DF2-A33B-F5D977624238}"/>
                  </a:ext>
                </a:extLst>
              </p:cNvPr>
              <p:cNvGrpSpPr/>
              <p:nvPr/>
            </p:nvGrpSpPr>
            <p:grpSpPr>
              <a:xfrm rot="5400000">
                <a:off x="1752133" y="3479984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766" name="Straight Connector 2765">
                  <a:extLst>
                    <a:ext uri="{FF2B5EF4-FFF2-40B4-BE49-F238E27FC236}">
                      <a16:creationId xmlns:a16="http://schemas.microsoft.com/office/drawing/2014/main" id="{02577710-C154-4D07-8EA0-D3CB0C89C3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67" name="Straight Connector 2766">
                  <a:extLst>
                    <a:ext uri="{FF2B5EF4-FFF2-40B4-BE49-F238E27FC236}">
                      <a16:creationId xmlns:a16="http://schemas.microsoft.com/office/drawing/2014/main" id="{A19FD26B-0F51-4FE0-9EEF-F9B3167E4E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68" name="Straight Connector 2767">
                  <a:extLst>
                    <a:ext uri="{FF2B5EF4-FFF2-40B4-BE49-F238E27FC236}">
                      <a16:creationId xmlns:a16="http://schemas.microsoft.com/office/drawing/2014/main" id="{6841A55E-495F-4BE2-8305-7EB87A5540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69" name="Straight Connector 2768">
                  <a:extLst>
                    <a:ext uri="{FF2B5EF4-FFF2-40B4-BE49-F238E27FC236}">
                      <a16:creationId xmlns:a16="http://schemas.microsoft.com/office/drawing/2014/main" id="{F2FFBEDE-7270-4B00-A4AF-885DF74A3D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51" name="Group 2750">
                <a:extLst>
                  <a:ext uri="{FF2B5EF4-FFF2-40B4-BE49-F238E27FC236}">
                    <a16:creationId xmlns:a16="http://schemas.microsoft.com/office/drawing/2014/main" id="{F787EDCE-D747-418A-A9A7-A256BE1BC765}"/>
                  </a:ext>
                </a:extLst>
              </p:cNvPr>
              <p:cNvGrpSpPr/>
              <p:nvPr/>
            </p:nvGrpSpPr>
            <p:grpSpPr>
              <a:xfrm rot="5400000">
                <a:off x="1760276" y="3126038"/>
                <a:ext cx="167228" cy="102771"/>
                <a:chOff x="1033374" y="2699909"/>
                <a:chExt cx="167227" cy="102773"/>
              </a:xfrm>
            </p:grpSpPr>
            <p:cxnSp>
              <p:nvCxnSpPr>
                <p:cNvPr id="2762" name="Straight Connector 2761">
                  <a:extLst>
                    <a:ext uri="{FF2B5EF4-FFF2-40B4-BE49-F238E27FC236}">
                      <a16:creationId xmlns:a16="http://schemas.microsoft.com/office/drawing/2014/main" id="{D20105C4-2E9F-47A3-B42F-C6036437E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3374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63" name="Straight Connector 2762">
                  <a:extLst>
                    <a:ext uri="{FF2B5EF4-FFF2-40B4-BE49-F238E27FC236}">
                      <a16:creationId xmlns:a16="http://schemas.microsoft.com/office/drawing/2014/main" id="{5B2F65A9-62E5-4700-AB5E-4D297CD416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0601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64" name="Straight Connector 2763">
                  <a:extLst>
                    <a:ext uri="{FF2B5EF4-FFF2-40B4-BE49-F238E27FC236}">
                      <a16:creationId xmlns:a16="http://schemas.microsoft.com/office/drawing/2014/main" id="{E085D642-6B75-4151-84BA-775735E56C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9116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65" name="Straight Connector 2764">
                  <a:extLst>
                    <a:ext uri="{FF2B5EF4-FFF2-40B4-BE49-F238E27FC236}">
                      <a16:creationId xmlns:a16="http://schemas.microsoft.com/office/drawing/2014/main" id="{9E5D433D-3F39-4432-A7AF-8BF25DCEA8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4858" y="2699909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52" name="Group 2751">
                <a:extLst>
                  <a:ext uri="{FF2B5EF4-FFF2-40B4-BE49-F238E27FC236}">
                    <a16:creationId xmlns:a16="http://schemas.microsoft.com/office/drawing/2014/main" id="{CC85F0FC-44CC-498F-AE75-D0BCCDAFA2D3}"/>
                  </a:ext>
                </a:extLst>
              </p:cNvPr>
              <p:cNvGrpSpPr/>
              <p:nvPr/>
            </p:nvGrpSpPr>
            <p:grpSpPr>
              <a:xfrm rot="5400000">
                <a:off x="2112010" y="3096781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758" name="Straight Connector 2757">
                  <a:extLst>
                    <a:ext uri="{FF2B5EF4-FFF2-40B4-BE49-F238E27FC236}">
                      <a16:creationId xmlns:a16="http://schemas.microsoft.com/office/drawing/2014/main" id="{212D4D2C-427E-4A2F-A70A-85BAFD908B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59" name="Straight Connector 2758">
                  <a:extLst>
                    <a:ext uri="{FF2B5EF4-FFF2-40B4-BE49-F238E27FC236}">
                      <a16:creationId xmlns:a16="http://schemas.microsoft.com/office/drawing/2014/main" id="{FD129BE6-F2E5-4219-ABC9-739713BAE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60" name="Straight Connector 2759">
                  <a:extLst>
                    <a:ext uri="{FF2B5EF4-FFF2-40B4-BE49-F238E27FC236}">
                      <a16:creationId xmlns:a16="http://schemas.microsoft.com/office/drawing/2014/main" id="{38B1159B-7322-42A4-9406-C02C28463E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61" name="Straight Connector 2760">
                  <a:extLst>
                    <a:ext uri="{FF2B5EF4-FFF2-40B4-BE49-F238E27FC236}">
                      <a16:creationId xmlns:a16="http://schemas.microsoft.com/office/drawing/2014/main" id="{782945D7-2007-4CCE-BC67-BFC9E33FBD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  <p:grpSp>
            <p:nvGrpSpPr>
              <p:cNvPr id="2753" name="Group 2752">
                <a:extLst>
                  <a:ext uri="{FF2B5EF4-FFF2-40B4-BE49-F238E27FC236}">
                    <a16:creationId xmlns:a16="http://schemas.microsoft.com/office/drawing/2014/main" id="{543446F7-F586-4BB7-A847-35C94BE13704}"/>
                  </a:ext>
                </a:extLst>
              </p:cNvPr>
              <p:cNvGrpSpPr/>
              <p:nvPr/>
            </p:nvGrpSpPr>
            <p:grpSpPr>
              <a:xfrm rot="5400000">
                <a:off x="2112596" y="3465389"/>
                <a:ext cx="167228" cy="147581"/>
                <a:chOff x="1040969" y="2404634"/>
                <a:chExt cx="167227" cy="102773"/>
              </a:xfrm>
            </p:grpSpPr>
            <p:cxnSp>
              <p:nvCxnSpPr>
                <p:cNvPr id="2754" name="Straight Connector 2753">
                  <a:extLst>
                    <a:ext uri="{FF2B5EF4-FFF2-40B4-BE49-F238E27FC236}">
                      <a16:creationId xmlns:a16="http://schemas.microsoft.com/office/drawing/2014/main" id="{3C0A38D9-FEC2-4ED4-AECC-4684518B5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0969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55" name="Straight Connector 2754">
                  <a:extLst>
                    <a:ext uri="{FF2B5EF4-FFF2-40B4-BE49-F238E27FC236}">
                      <a16:creationId xmlns:a16="http://schemas.microsoft.com/office/drawing/2014/main" id="{E946907E-FCC5-4EAA-9916-12127040B1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08196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C00000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56" name="Straight Connector 2755">
                  <a:extLst>
                    <a:ext uri="{FF2B5EF4-FFF2-40B4-BE49-F238E27FC236}">
                      <a16:creationId xmlns:a16="http://schemas.microsoft.com/office/drawing/2014/main" id="{8992E7FE-62A9-4682-9216-6008DF79C9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6711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ysDash"/>
                  <a:miter lim="800000"/>
                </a:ln>
                <a:effectLst/>
              </p:spPr>
            </p:cxnSp>
            <p:cxnSp>
              <p:nvCxnSpPr>
                <p:cNvPr id="2757" name="Straight Connector 2756">
                  <a:extLst>
                    <a:ext uri="{FF2B5EF4-FFF2-40B4-BE49-F238E27FC236}">
                      <a16:creationId xmlns:a16="http://schemas.microsoft.com/office/drawing/2014/main" id="{629FEC7F-0966-4235-A206-1127F827E3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2453" y="2404634"/>
                  <a:ext cx="0" cy="10277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70AD47">
                      <a:lumMod val="75000"/>
                    </a:srgbClr>
                  </a:solidFill>
                  <a:prstDash val="sysDash"/>
                  <a:miter lim="800000"/>
                </a:ln>
                <a:effectLst/>
              </p:spPr>
            </p:cxnSp>
          </p:grpSp>
        </p:grpSp>
        <p:sp>
          <p:nvSpPr>
            <p:cNvPr id="2735" name="Rectangle: Rounded Corners 2734">
              <a:extLst>
                <a:ext uri="{FF2B5EF4-FFF2-40B4-BE49-F238E27FC236}">
                  <a16:creationId xmlns:a16="http://schemas.microsoft.com/office/drawing/2014/main" id="{883E5CEC-FC45-473A-BC6E-A8F3582AE082}"/>
                </a:ext>
              </a:extLst>
            </p:cNvPr>
            <p:cNvSpPr/>
            <p:nvPr/>
          </p:nvSpPr>
          <p:spPr>
            <a:xfrm>
              <a:off x="6974732" y="4109033"/>
              <a:ext cx="393376" cy="3585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6" name="TextBox 2735">
              <a:extLst>
                <a:ext uri="{FF2B5EF4-FFF2-40B4-BE49-F238E27FC236}">
                  <a16:creationId xmlns:a16="http://schemas.microsoft.com/office/drawing/2014/main" id="{D82F44D0-487E-4D60-A553-4A3CC945AF27}"/>
                </a:ext>
              </a:extLst>
            </p:cNvPr>
            <p:cNvSpPr txBox="1"/>
            <p:nvPr/>
          </p:nvSpPr>
          <p:spPr>
            <a:xfrm>
              <a:off x="6933483" y="4112771"/>
              <a:ext cx="428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3,x</a:t>
              </a:r>
            </a:p>
          </p:txBody>
        </p:sp>
      </p:grpSp>
      <p:sp>
        <p:nvSpPr>
          <p:cNvPr id="2802" name="TextBox 2801">
            <a:extLst>
              <a:ext uri="{FF2B5EF4-FFF2-40B4-BE49-F238E27FC236}">
                <a16:creationId xmlns:a16="http://schemas.microsoft.com/office/drawing/2014/main" id="{93D097F1-41C1-4C78-8E8F-8FB4ACFA4729}"/>
              </a:ext>
            </a:extLst>
          </p:cNvPr>
          <p:cNvSpPr txBox="1"/>
          <p:nvPr/>
        </p:nvSpPr>
        <p:spPr>
          <a:xfrm>
            <a:off x="6225303" y="5079350"/>
            <a:ext cx="397866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803" name="TextBox 2802">
            <a:extLst>
              <a:ext uri="{FF2B5EF4-FFF2-40B4-BE49-F238E27FC236}">
                <a16:creationId xmlns:a16="http://schemas.microsoft.com/office/drawing/2014/main" id="{4A91BC0F-E0CB-4F4E-B44E-32721156D8C7}"/>
              </a:ext>
            </a:extLst>
          </p:cNvPr>
          <p:cNvSpPr txBox="1"/>
          <p:nvPr/>
        </p:nvSpPr>
        <p:spPr>
          <a:xfrm>
            <a:off x="6244723" y="3793055"/>
            <a:ext cx="397866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804" name="TextBox 2803">
            <a:extLst>
              <a:ext uri="{FF2B5EF4-FFF2-40B4-BE49-F238E27FC236}">
                <a16:creationId xmlns:a16="http://schemas.microsoft.com/office/drawing/2014/main" id="{7CE5A150-F7AF-4034-8721-895D435D1FC6}"/>
              </a:ext>
            </a:extLst>
          </p:cNvPr>
          <p:cNvSpPr txBox="1"/>
          <p:nvPr/>
        </p:nvSpPr>
        <p:spPr>
          <a:xfrm>
            <a:off x="6244723" y="2692736"/>
            <a:ext cx="397866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805" name="TextBox 2804">
            <a:extLst>
              <a:ext uri="{FF2B5EF4-FFF2-40B4-BE49-F238E27FC236}">
                <a16:creationId xmlns:a16="http://schemas.microsoft.com/office/drawing/2014/main" id="{E18873BF-299B-4917-916B-48A224F2FAE0}"/>
              </a:ext>
            </a:extLst>
          </p:cNvPr>
          <p:cNvSpPr txBox="1"/>
          <p:nvPr/>
        </p:nvSpPr>
        <p:spPr>
          <a:xfrm>
            <a:off x="6235349" y="1804515"/>
            <a:ext cx="397866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806" name="TextBox 2805">
            <a:extLst>
              <a:ext uri="{FF2B5EF4-FFF2-40B4-BE49-F238E27FC236}">
                <a16:creationId xmlns:a16="http://schemas.microsoft.com/office/drawing/2014/main" id="{896E384F-52DB-4853-9004-EE335D6E2250}"/>
              </a:ext>
            </a:extLst>
          </p:cNvPr>
          <p:cNvSpPr txBox="1"/>
          <p:nvPr/>
        </p:nvSpPr>
        <p:spPr>
          <a:xfrm rot="2632401">
            <a:off x="6475068" y="4612022"/>
            <a:ext cx="397866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807" name="TextBox 2806">
            <a:extLst>
              <a:ext uri="{FF2B5EF4-FFF2-40B4-BE49-F238E27FC236}">
                <a16:creationId xmlns:a16="http://schemas.microsoft.com/office/drawing/2014/main" id="{835D3551-E883-4637-B917-331D054C266B}"/>
              </a:ext>
            </a:extLst>
          </p:cNvPr>
          <p:cNvSpPr txBox="1"/>
          <p:nvPr/>
        </p:nvSpPr>
        <p:spPr>
          <a:xfrm rot="5400000">
            <a:off x="7053578" y="4716146"/>
            <a:ext cx="397866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808" name="TextBox 2807">
            <a:extLst>
              <a:ext uri="{FF2B5EF4-FFF2-40B4-BE49-F238E27FC236}">
                <a16:creationId xmlns:a16="http://schemas.microsoft.com/office/drawing/2014/main" id="{BAD5E0AF-2276-46B2-8EBB-75AB1173FDC7}"/>
              </a:ext>
            </a:extLst>
          </p:cNvPr>
          <p:cNvSpPr txBox="1"/>
          <p:nvPr/>
        </p:nvSpPr>
        <p:spPr>
          <a:xfrm rot="5400000">
            <a:off x="5885557" y="4716146"/>
            <a:ext cx="397866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809" name="TextBox 2808">
            <a:extLst>
              <a:ext uri="{FF2B5EF4-FFF2-40B4-BE49-F238E27FC236}">
                <a16:creationId xmlns:a16="http://schemas.microsoft.com/office/drawing/2014/main" id="{E5CAA43D-6E31-4E79-B5D8-C74F083B207A}"/>
              </a:ext>
            </a:extLst>
          </p:cNvPr>
          <p:cNvSpPr txBox="1"/>
          <p:nvPr/>
        </p:nvSpPr>
        <p:spPr>
          <a:xfrm rot="5400000">
            <a:off x="4866745" y="4714953"/>
            <a:ext cx="397866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2810" name="TextBox 2809">
            <a:extLst>
              <a:ext uri="{FF2B5EF4-FFF2-40B4-BE49-F238E27FC236}">
                <a16:creationId xmlns:a16="http://schemas.microsoft.com/office/drawing/2014/main" id="{696A0619-24F6-4624-95C2-2F41490F6D0E}"/>
              </a:ext>
            </a:extLst>
          </p:cNvPr>
          <p:cNvSpPr txBox="1"/>
          <p:nvPr/>
        </p:nvSpPr>
        <p:spPr>
          <a:xfrm rot="5400000">
            <a:off x="3886923" y="4706188"/>
            <a:ext cx="397866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</a:p>
        </p:txBody>
      </p:sp>
      <p:grpSp>
        <p:nvGrpSpPr>
          <p:cNvPr id="2811" name="Group 2810">
            <a:extLst>
              <a:ext uri="{FF2B5EF4-FFF2-40B4-BE49-F238E27FC236}">
                <a16:creationId xmlns:a16="http://schemas.microsoft.com/office/drawing/2014/main" id="{CC7C5142-D88D-40F8-8FC3-F73264F28A1C}"/>
              </a:ext>
            </a:extLst>
          </p:cNvPr>
          <p:cNvGrpSpPr/>
          <p:nvPr/>
        </p:nvGrpSpPr>
        <p:grpSpPr>
          <a:xfrm>
            <a:off x="3552208" y="1575623"/>
            <a:ext cx="4083006" cy="586732"/>
            <a:chOff x="2119820" y="721592"/>
            <a:chExt cx="2001315" cy="287591"/>
          </a:xfrm>
        </p:grpSpPr>
        <p:sp>
          <p:nvSpPr>
            <p:cNvPr id="2812" name="Freeform: Shape 2811">
              <a:extLst>
                <a:ext uri="{FF2B5EF4-FFF2-40B4-BE49-F238E27FC236}">
                  <a16:creationId xmlns:a16="http://schemas.microsoft.com/office/drawing/2014/main" id="{BDEE1EEA-9731-47DA-BC8B-612AE77A74EE}"/>
                </a:ext>
              </a:extLst>
            </p:cNvPr>
            <p:cNvSpPr/>
            <p:nvPr/>
          </p:nvSpPr>
          <p:spPr>
            <a:xfrm>
              <a:off x="2119820" y="812006"/>
              <a:ext cx="830549" cy="192882"/>
            </a:xfrm>
            <a:custGeom>
              <a:avLst/>
              <a:gdLst>
                <a:gd name="connsiteX0" fmla="*/ 89578 w 849197"/>
                <a:gd name="connsiteY0" fmla="*/ 192882 h 192882"/>
                <a:gd name="connsiteX1" fmla="*/ 34809 w 849197"/>
                <a:gd name="connsiteY1" fmla="*/ 164307 h 192882"/>
                <a:gd name="connsiteX2" fmla="*/ 72909 w 849197"/>
                <a:gd name="connsiteY2" fmla="*/ 116682 h 192882"/>
                <a:gd name="connsiteX3" fmla="*/ 849197 w 849197"/>
                <a:gd name="connsiteY3" fmla="*/ 0 h 192882"/>
                <a:gd name="connsiteX0" fmla="*/ 105669 w 865288"/>
                <a:gd name="connsiteY0" fmla="*/ 192882 h 192882"/>
                <a:gd name="connsiteX1" fmla="*/ 15182 w 865288"/>
                <a:gd name="connsiteY1" fmla="*/ 157163 h 192882"/>
                <a:gd name="connsiteX2" fmla="*/ 89000 w 865288"/>
                <a:gd name="connsiteY2" fmla="*/ 116682 h 192882"/>
                <a:gd name="connsiteX3" fmla="*/ 865288 w 865288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39612 w 799231"/>
                <a:gd name="connsiteY0" fmla="*/ 192882 h 192882"/>
                <a:gd name="connsiteX1" fmla="*/ 27706 w 799231"/>
                <a:gd name="connsiteY1" fmla="*/ 119063 h 192882"/>
                <a:gd name="connsiteX2" fmla="*/ 375368 w 799231"/>
                <a:gd name="connsiteY2" fmla="*/ 59532 h 192882"/>
                <a:gd name="connsiteX3" fmla="*/ 799231 w 799231"/>
                <a:gd name="connsiteY3" fmla="*/ 0 h 192882"/>
                <a:gd name="connsiteX0" fmla="*/ 39962 w 799581"/>
                <a:gd name="connsiteY0" fmla="*/ 192882 h 192882"/>
                <a:gd name="connsiteX1" fmla="*/ 28056 w 799581"/>
                <a:gd name="connsiteY1" fmla="*/ 119063 h 192882"/>
                <a:gd name="connsiteX2" fmla="*/ 380481 w 799581"/>
                <a:gd name="connsiteY2" fmla="*/ 38101 h 192882"/>
                <a:gd name="connsiteX3" fmla="*/ 799581 w 799581"/>
                <a:gd name="connsiteY3" fmla="*/ 0 h 192882"/>
                <a:gd name="connsiteX0" fmla="*/ 39962 w 799581"/>
                <a:gd name="connsiteY0" fmla="*/ 192882 h 192882"/>
                <a:gd name="connsiteX1" fmla="*/ 28056 w 799581"/>
                <a:gd name="connsiteY1" fmla="*/ 119063 h 192882"/>
                <a:gd name="connsiteX2" fmla="*/ 380481 w 799581"/>
                <a:gd name="connsiteY2" fmla="*/ 38101 h 192882"/>
                <a:gd name="connsiteX3" fmla="*/ 799581 w 799581"/>
                <a:gd name="connsiteY3" fmla="*/ 0 h 192882"/>
                <a:gd name="connsiteX0" fmla="*/ 70930 w 830549"/>
                <a:gd name="connsiteY0" fmla="*/ 192882 h 192882"/>
                <a:gd name="connsiteX1" fmla="*/ 59024 w 830549"/>
                <a:gd name="connsiteY1" fmla="*/ 119063 h 192882"/>
                <a:gd name="connsiteX2" fmla="*/ 830549 w 830549"/>
                <a:gd name="connsiteY2" fmla="*/ 0 h 19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549" h="192882">
                  <a:moveTo>
                    <a:pt x="70930" y="192882"/>
                  </a:moveTo>
                  <a:cubicBezTo>
                    <a:pt x="44934" y="184944"/>
                    <a:pt x="-67579" y="151210"/>
                    <a:pt x="59024" y="119063"/>
                  </a:cubicBezTo>
                  <a:cubicBezTo>
                    <a:pt x="185627" y="86916"/>
                    <a:pt x="669815" y="24805"/>
                    <a:pt x="830549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3" name="Freeform: Shape 2812">
              <a:extLst>
                <a:ext uri="{FF2B5EF4-FFF2-40B4-BE49-F238E27FC236}">
                  <a16:creationId xmlns:a16="http://schemas.microsoft.com/office/drawing/2014/main" id="{3B426497-642D-4041-BCC2-ED6AC48B3019}"/>
                </a:ext>
              </a:extLst>
            </p:cNvPr>
            <p:cNvSpPr/>
            <p:nvPr/>
          </p:nvSpPr>
          <p:spPr>
            <a:xfrm>
              <a:off x="2438400" y="823913"/>
              <a:ext cx="511969" cy="178696"/>
            </a:xfrm>
            <a:custGeom>
              <a:avLst/>
              <a:gdLst>
                <a:gd name="connsiteX0" fmla="*/ 0 w 511969"/>
                <a:gd name="connsiteY0" fmla="*/ 178593 h 179151"/>
                <a:gd name="connsiteX1" fmla="*/ 57150 w 511969"/>
                <a:gd name="connsiteY1" fmla="*/ 169068 h 179151"/>
                <a:gd name="connsiteX2" fmla="*/ 102394 w 511969"/>
                <a:gd name="connsiteY2" fmla="*/ 109537 h 179151"/>
                <a:gd name="connsiteX3" fmla="*/ 511969 w 511969"/>
                <a:gd name="connsiteY3" fmla="*/ 0 h 179151"/>
                <a:gd name="connsiteX0" fmla="*/ 0 w 511969"/>
                <a:gd name="connsiteY0" fmla="*/ 178593 h 178696"/>
                <a:gd name="connsiteX1" fmla="*/ 40481 w 511969"/>
                <a:gd name="connsiteY1" fmla="*/ 161924 h 178696"/>
                <a:gd name="connsiteX2" fmla="*/ 102394 w 511969"/>
                <a:gd name="connsiteY2" fmla="*/ 109537 h 178696"/>
                <a:gd name="connsiteX3" fmla="*/ 511969 w 511969"/>
                <a:gd name="connsiteY3" fmla="*/ 0 h 17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969" h="178696">
                  <a:moveTo>
                    <a:pt x="0" y="178593"/>
                  </a:moveTo>
                  <a:cubicBezTo>
                    <a:pt x="20042" y="179585"/>
                    <a:pt x="23415" y="173433"/>
                    <a:pt x="40481" y="161924"/>
                  </a:cubicBezTo>
                  <a:cubicBezTo>
                    <a:pt x="57547" y="150415"/>
                    <a:pt x="26591" y="137715"/>
                    <a:pt x="102394" y="109537"/>
                  </a:cubicBezTo>
                  <a:cubicBezTo>
                    <a:pt x="178197" y="81359"/>
                    <a:pt x="345083" y="40679"/>
                    <a:pt x="511969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4" name="Freeform: Shape 2813">
              <a:extLst>
                <a:ext uri="{FF2B5EF4-FFF2-40B4-BE49-F238E27FC236}">
                  <a16:creationId xmlns:a16="http://schemas.microsoft.com/office/drawing/2014/main" id="{A9460458-6147-45B2-9BAC-E7C3E0EC1D14}"/>
                </a:ext>
              </a:extLst>
            </p:cNvPr>
            <p:cNvSpPr/>
            <p:nvPr/>
          </p:nvSpPr>
          <p:spPr>
            <a:xfrm>
              <a:off x="2608469" y="842963"/>
              <a:ext cx="356187" cy="157162"/>
            </a:xfrm>
            <a:custGeom>
              <a:avLst/>
              <a:gdLst>
                <a:gd name="connsiteX0" fmla="*/ 65675 w 356187"/>
                <a:gd name="connsiteY0" fmla="*/ 157162 h 157162"/>
                <a:gd name="connsiteX1" fmla="*/ 20431 w 356187"/>
                <a:gd name="connsiteY1" fmla="*/ 121443 h 157162"/>
                <a:gd name="connsiteX2" fmla="*/ 356187 w 356187"/>
                <a:gd name="connsiteY2" fmla="*/ 0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187" h="157162">
                  <a:moveTo>
                    <a:pt x="65675" y="157162"/>
                  </a:moveTo>
                  <a:cubicBezTo>
                    <a:pt x="18843" y="152399"/>
                    <a:pt x="-27988" y="147637"/>
                    <a:pt x="20431" y="121443"/>
                  </a:cubicBezTo>
                  <a:cubicBezTo>
                    <a:pt x="68850" y="95249"/>
                    <a:pt x="212518" y="47624"/>
                    <a:pt x="356187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5" name="Freeform: Shape 2814">
              <a:extLst>
                <a:ext uri="{FF2B5EF4-FFF2-40B4-BE49-F238E27FC236}">
                  <a16:creationId xmlns:a16="http://schemas.microsoft.com/office/drawing/2014/main" id="{4B29A61F-1DE3-421B-B805-3B99A6D78ABF}"/>
                </a:ext>
              </a:extLst>
            </p:cNvPr>
            <p:cNvSpPr/>
            <p:nvPr/>
          </p:nvSpPr>
          <p:spPr>
            <a:xfrm>
              <a:off x="2917031" y="847725"/>
              <a:ext cx="98765" cy="156000"/>
            </a:xfrm>
            <a:custGeom>
              <a:avLst/>
              <a:gdLst>
                <a:gd name="connsiteX0" fmla="*/ 0 w 98765"/>
                <a:gd name="connsiteY0" fmla="*/ 154781 h 156000"/>
                <a:gd name="connsiteX1" fmla="*/ 95250 w 98765"/>
                <a:gd name="connsiteY1" fmla="*/ 133350 h 156000"/>
                <a:gd name="connsiteX2" fmla="*/ 69057 w 98765"/>
                <a:gd name="connsiteY2" fmla="*/ 0 h 1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765" h="156000">
                  <a:moveTo>
                    <a:pt x="0" y="154781"/>
                  </a:moveTo>
                  <a:cubicBezTo>
                    <a:pt x="41870" y="156964"/>
                    <a:pt x="83741" y="159147"/>
                    <a:pt x="95250" y="133350"/>
                  </a:cubicBezTo>
                  <a:cubicBezTo>
                    <a:pt x="106759" y="107553"/>
                    <a:pt x="87908" y="53776"/>
                    <a:pt x="69057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6" name="Freeform: Shape 2815">
              <a:extLst>
                <a:ext uri="{FF2B5EF4-FFF2-40B4-BE49-F238E27FC236}">
                  <a16:creationId xmlns:a16="http://schemas.microsoft.com/office/drawing/2014/main" id="{4293E48C-6E29-4914-AB2E-C8089D2ED864}"/>
                </a:ext>
              </a:extLst>
            </p:cNvPr>
            <p:cNvSpPr/>
            <p:nvPr/>
          </p:nvSpPr>
          <p:spPr>
            <a:xfrm>
              <a:off x="3072110" y="857250"/>
              <a:ext cx="87809" cy="151933"/>
            </a:xfrm>
            <a:custGeom>
              <a:avLst/>
              <a:gdLst>
                <a:gd name="connsiteX0" fmla="*/ 87809 w 87809"/>
                <a:gd name="connsiteY0" fmla="*/ 147638 h 151933"/>
                <a:gd name="connsiteX1" fmla="*/ 4465 w 87809"/>
                <a:gd name="connsiteY1" fmla="*/ 133350 h 151933"/>
                <a:gd name="connsiteX2" fmla="*/ 18753 w 87809"/>
                <a:gd name="connsiteY2" fmla="*/ 0 h 15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09" h="151933">
                  <a:moveTo>
                    <a:pt x="87809" y="147638"/>
                  </a:moveTo>
                  <a:cubicBezTo>
                    <a:pt x="51891" y="152797"/>
                    <a:pt x="15974" y="157956"/>
                    <a:pt x="4465" y="133350"/>
                  </a:cubicBezTo>
                  <a:cubicBezTo>
                    <a:pt x="-7044" y="108744"/>
                    <a:pt x="5854" y="54372"/>
                    <a:pt x="18753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7" name="Freeform: Shape 2816">
              <a:extLst>
                <a:ext uri="{FF2B5EF4-FFF2-40B4-BE49-F238E27FC236}">
                  <a16:creationId xmlns:a16="http://schemas.microsoft.com/office/drawing/2014/main" id="{CDD43A38-66C5-4E43-A583-8FD5B88060C2}"/>
                </a:ext>
              </a:extLst>
            </p:cNvPr>
            <p:cNvSpPr/>
            <p:nvPr/>
          </p:nvSpPr>
          <p:spPr>
            <a:xfrm>
              <a:off x="3104217" y="847487"/>
              <a:ext cx="367687" cy="155019"/>
            </a:xfrm>
            <a:custGeom>
              <a:avLst/>
              <a:gdLst>
                <a:gd name="connsiteX0" fmla="*/ 290513 w 366754"/>
                <a:gd name="connsiteY0" fmla="*/ 147637 h 147637"/>
                <a:gd name="connsiteX1" fmla="*/ 347663 w 366754"/>
                <a:gd name="connsiteY1" fmla="*/ 102394 h 147637"/>
                <a:gd name="connsiteX2" fmla="*/ 0 w 366754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754" h="147637">
                  <a:moveTo>
                    <a:pt x="290513" y="147637"/>
                  </a:moveTo>
                  <a:cubicBezTo>
                    <a:pt x="343297" y="137318"/>
                    <a:pt x="396082" y="127000"/>
                    <a:pt x="347663" y="102394"/>
                  </a:cubicBezTo>
                  <a:cubicBezTo>
                    <a:pt x="299244" y="77788"/>
                    <a:pt x="149622" y="38894"/>
                    <a:pt x="0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8" name="Freeform: Shape 2817">
              <a:extLst>
                <a:ext uri="{FF2B5EF4-FFF2-40B4-BE49-F238E27FC236}">
                  <a16:creationId xmlns:a16="http://schemas.microsoft.com/office/drawing/2014/main" id="{E6996149-C1CC-42E6-8F7E-3B1628528C39}"/>
                </a:ext>
              </a:extLst>
            </p:cNvPr>
            <p:cNvSpPr/>
            <p:nvPr/>
          </p:nvSpPr>
          <p:spPr>
            <a:xfrm>
              <a:off x="3140869" y="821531"/>
              <a:ext cx="628650" cy="180975"/>
            </a:xfrm>
            <a:custGeom>
              <a:avLst/>
              <a:gdLst>
                <a:gd name="connsiteX0" fmla="*/ 628650 w 628650"/>
                <a:gd name="connsiteY0" fmla="*/ 180975 h 180975"/>
                <a:gd name="connsiteX1" fmla="*/ 419100 w 628650"/>
                <a:gd name="connsiteY1" fmla="*/ 121444 h 180975"/>
                <a:gd name="connsiteX2" fmla="*/ 0 w 628650"/>
                <a:gd name="connsiteY2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50" h="180975">
                  <a:moveTo>
                    <a:pt x="628650" y="180975"/>
                  </a:moveTo>
                  <a:lnTo>
                    <a:pt x="419100" y="121444"/>
                  </a:lnTo>
                  <a:lnTo>
                    <a:pt x="0" y="0"/>
                  </a:ln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9" name="Freeform: Shape 2818">
              <a:extLst>
                <a:ext uri="{FF2B5EF4-FFF2-40B4-BE49-F238E27FC236}">
                  <a16:creationId xmlns:a16="http://schemas.microsoft.com/office/drawing/2014/main" id="{88497E31-97F0-4283-ADF4-18A55E083DDD}"/>
                </a:ext>
              </a:extLst>
            </p:cNvPr>
            <p:cNvSpPr/>
            <p:nvPr/>
          </p:nvSpPr>
          <p:spPr>
            <a:xfrm>
              <a:off x="3136106" y="816769"/>
              <a:ext cx="985029" cy="185737"/>
            </a:xfrm>
            <a:custGeom>
              <a:avLst/>
              <a:gdLst>
                <a:gd name="connsiteX0" fmla="*/ 876300 w 985029"/>
                <a:gd name="connsiteY0" fmla="*/ 185737 h 185737"/>
                <a:gd name="connsiteX1" fmla="*/ 907257 w 985029"/>
                <a:gd name="connsiteY1" fmla="*/ 135731 h 185737"/>
                <a:gd name="connsiteX2" fmla="*/ 0 w 985029"/>
                <a:gd name="connsiteY2" fmla="*/ 0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5029" h="185737">
                  <a:moveTo>
                    <a:pt x="876300" y="185737"/>
                  </a:moveTo>
                  <a:cubicBezTo>
                    <a:pt x="964803" y="176212"/>
                    <a:pt x="1053307" y="166687"/>
                    <a:pt x="907257" y="135731"/>
                  </a:cubicBezTo>
                  <a:cubicBezTo>
                    <a:pt x="761207" y="104775"/>
                    <a:pt x="380603" y="52387"/>
                    <a:pt x="0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20" name="Picture 2007">
              <a:extLst>
                <a:ext uri="{FF2B5EF4-FFF2-40B4-BE49-F238E27FC236}">
                  <a16:creationId xmlns:a16="http://schemas.microsoft.com/office/drawing/2014/main" id="{1A7F740C-715E-40A8-8D4E-ACB742365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941462" y="721592"/>
              <a:ext cx="209725" cy="173919"/>
            </a:xfrm>
            <a:prstGeom prst="rect">
              <a:avLst/>
            </a:prstGeom>
          </p:spPr>
        </p:pic>
        <p:sp>
          <p:nvSpPr>
            <p:cNvPr id="2821" name="Rectangle: Rounded Corners 2820">
              <a:extLst>
                <a:ext uri="{FF2B5EF4-FFF2-40B4-BE49-F238E27FC236}">
                  <a16:creationId xmlns:a16="http://schemas.microsoft.com/office/drawing/2014/main" id="{9B67DCEE-9310-451F-AD27-567B8057FDAD}"/>
                </a:ext>
              </a:extLst>
            </p:cNvPr>
            <p:cNvSpPr/>
            <p:nvPr/>
          </p:nvSpPr>
          <p:spPr>
            <a:xfrm>
              <a:off x="2966948" y="884569"/>
              <a:ext cx="147241" cy="9382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2" name="Group 2821">
            <a:extLst>
              <a:ext uri="{FF2B5EF4-FFF2-40B4-BE49-F238E27FC236}">
                <a16:creationId xmlns:a16="http://schemas.microsoft.com/office/drawing/2014/main" id="{6FBC73C9-3C0B-4B72-A541-BEB08C4719AF}"/>
              </a:ext>
            </a:extLst>
          </p:cNvPr>
          <p:cNvGrpSpPr/>
          <p:nvPr/>
        </p:nvGrpSpPr>
        <p:grpSpPr>
          <a:xfrm>
            <a:off x="3552208" y="2557157"/>
            <a:ext cx="4083006" cy="586732"/>
            <a:chOff x="2119820" y="721592"/>
            <a:chExt cx="2001315" cy="287591"/>
          </a:xfrm>
        </p:grpSpPr>
        <p:sp>
          <p:nvSpPr>
            <p:cNvPr id="2823" name="Freeform: Shape 2822">
              <a:extLst>
                <a:ext uri="{FF2B5EF4-FFF2-40B4-BE49-F238E27FC236}">
                  <a16:creationId xmlns:a16="http://schemas.microsoft.com/office/drawing/2014/main" id="{D1943A25-7DFB-4184-9B2F-0B1C961114A2}"/>
                </a:ext>
              </a:extLst>
            </p:cNvPr>
            <p:cNvSpPr/>
            <p:nvPr/>
          </p:nvSpPr>
          <p:spPr>
            <a:xfrm>
              <a:off x="2119820" y="812006"/>
              <a:ext cx="830549" cy="192882"/>
            </a:xfrm>
            <a:custGeom>
              <a:avLst/>
              <a:gdLst>
                <a:gd name="connsiteX0" fmla="*/ 89578 w 849197"/>
                <a:gd name="connsiteY0" fmla="*/ 192882 h 192882"/>
                <a:gd name="connsiteX1" fmla="*/ 34809 w 849197"/>
                <a:gd name="connsiteY1" fmla="*/ 164307 h 192882"/>
                <a:gd name="connsiteX2" fmla="*/ 72909 w 849197"/>
                <a:gd name="connsiteY2" fmla="*/ 116682 h 192882"/>
                <a:gd name="connsiteX3" fmla="*/ 849197 w 849197"/>
                <a:gd name="connsiteY3" fmla="*/ 0 h 192882"/>
                <a:gd name="connsiteX0" fmla="*/ 105669 w 865288"/>
                <a:gd name="connsiteY0" fmla="*/ 192882 h 192882"/>
                <a:gd name="connsiteX1" fmla="*/ 15182 w 865288"/>
                <a:gd name="connsiteY1" fmla="*/ 157163 h 192882"/>
                <a:gd name="connsiteX2" fmla="*/ 89000 w 865288"/>
                <a:gd name="connsiteY2" fmla="*/ 116682 h 192882"/>
                <a:gd name="connsiteX3" fmla="*/ 865288 w 865288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39612 w 799231"/>
                <a:gd name="connsiteY0" fmla="*/ 192882 h 192882"/>
                <a:gd name="connsiteX1" fmla="*/ 27706 w 799231"/>
                <a:gd name="connsiteY1" fmla="*/ 119063 h 192882"/>
                <a:gd name="connsiteX2" fmla="*/ 375368 w 799231"/>
                <a:gd name="connsiteY2" fmla="*/ 59532 h 192882"/>
                <a:gd name="connsiteX3" fmla="*/ 799231 w 799231"/>
                <a:gd name="connsiteY3" fmla="*/ 0 h 192882"/>
                <a:gd name="connsiteX0" fmla="*/ 39962 w 799581"/>
                <a:gd name="connsiteY0" fmla="*/ 192882 h 192882"/>
                <a:gd name="connsiteX1" fmla="*/ 28056 w 799581"/>
                <a:gd name="connsiteY1" fmla="*/ 119063 h 192882"/>
                <a:gd name="connsiteX2" fmla="*/ 380481 w 799581"/>
                <a:gd name="connsiteY2" fmla="*/ 38101 h 192882"/>
                <a:gd name="connsiteX3" fmla="*/ 799581 w 799581"/>
                <a:gd name="connsiteY3" fmla="*/ 0 h 192882"/>
                <a:gd name="connsiteX0" fmla="*/ 39962 w 799581"/>
                <a:gd name="connsiteY0" fmla="*/ 192882 h 192882"/>
                <a:gd name="connsiteX1" fmla="*/ 28056 w 799581"/>
                <a:gd name="connsiteY1" fmla="*/ 119063 h 192882"/>
                <a:gd name="connsiteX2" fmla="*/ 380481 w 799581"/>
                <a:gd name="connsiteY2" fmla="*/ 38101 h 192882"/>
                <a:gd name="connsiteX3" fmla="*/ 799581 w 799581"/>
                <a:gd name="connsiteY3" fmla="*/ 0 h 192882"/>
                <a:gd name="connsiteX0" fmla="*/ 70930 w 830549"/>
                <a:gd name="connsiteY0" fmla="*/ 192882 h 192882"/>
                <a:gd name="connsiteX1" fmla="*/ 59024 w 830549"/>
                <a:gd name="connsiteY1" fmla="*/ 119063 h 192882"/>
                <a:gd name="connsiteX2" fmla="*/ 830549 w 830549"/>
                <a:gd name="connsiteY2" fmla="*/ 0 h 19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549" h="192882">
                  <a:moveTo>
                    <a:pt x="70930" y="192882"/>
                  </a:moveTo>
                  <a:cubicBezTo>
                    <a:pt x="44934" y="184944"/>
                    <a:pt x="-67579" y="151210"/>
                    <a:pt x="59024" y="119063"/>
                  </a:cubicBezTo>
                  <a:cubicBezTo>
                    <a:pt x="185627" y="86916"/>
                    <a:pt x="669815" y="24805"/>
                    <a:pt x="830549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4" name="Freeform: Shape 2823">
              <a:extLst>
                <a:ext uri="{FF2B5EF4-FFF2-40B4-BE49-F238E27FC236}">
                  <a16:creationId xmlns:a16="http://schemas.microsoft.com/office/drawing/2014/main" id="{CEE3BEE0-1FD5-4679-9045-3B9B36C2BEAA}"/>
                </a:ext>
              </a:extLst>
            </p:cNvPr>
            <p:cNvSpPr/>
            <p:nvPr/>
          </p:nvSpPr>
          <p:spPr>
            <a:xfrm>
              <a:off x="2438400" y="823913"/>
              <a:ext cx="511969" cy="178696"/>
            </a:xfrm>
            <a:custGeom>
              <a:avLst/>
              <a:gdLst>
                <a:gd name="connsiteX0" fmla="*/ 0 w 511969"/>
                <a:gd name="connsiteY0" fmla="*/ 178593 h 179151"/>
                <a:gd name="connsiteX1" fmla="*/ 57150 w 511969"/>
                <a:gd name="connsiteY1" fmla="*/ 169068 h 179151"/>
                <a:gd name="connsiteX2" fmla="*/ 102394 w 511969"/>
                <a:gd name="connsiteY2" fmla="*/ 109537 h 179151"/>
                <a:gd name="connsiteX3" fmla="*/ 511969 w 511969"/>
                <a:gd name="connsiteY3" fmla="*/ 0 h 179151"/>
                <a:gd name="connsiteX0" fmla="*/ 0 w 511969"/>
                <a:gd name="connsiteY0" fmla="*/ 178593 h 178696"/>
                <a:gd name="connsiteX1" fmla="*/ 40481 w 511969"/>
                <a:gd name="connsiteY1" fmla="*/ 161924 h 178696"/>
                <a:gd name="connsiteX2" fmla="*/ 102394 w 511969"/>
                <a:gd name="connsiteY2" fmla="*/ 109537 h 178696"/>
                <a:gd name="connsiteX3" fmla="*/ 511969 w 511969"/>
                <a:gd name="connsiteY3" fmla="*/ 0 h 17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969" h="178696">
                  <a:moveTo>
                    <a:pt x="0" y="178593"/>
                  </a:moveTo>
                  <a:cubicBezTo>
                    <a:pt x="20042" y="179585"/>
                    <a:pt x="23415" y="173433"/>
                    <a:pt x="40481" y="161924"/>
                  </a:cubicBezTo>
                  <a:cubicBezTo>
                    <a:pt x="57547" y="150415"/>
                    <a:pt x="26591" y="137715"/>
                    <a:pt x="102394" y="109537"/>
                  </a:cubicBezTo>
                  <a:cubicBezTo>
                    <a:pt x="178197" y="81359"/>
                    <a:pt x="345083" y="40679"/>
                    <a:pt x="511969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5" name="Freeform: Shape 2824">
              <a:extLst>
                <a:ext uri="{FF2B5EF4-FFF2-40B4-BE49-F238E27FC236}">
                  <a16:creationId xmlns:a16="http://schemas.microsoft.com/office/drawing/2014/main" id="{C3A40316-5168-4208-8B57-B19EAC7AD370}"/>
                </a:ext>
              </a:extLst>
            </p:cNvPr>
            <p:cNvSpPr/>
            <p:nvPr/>
          </p:nvSpPr>
          <p:spPr>
            <a:xfrm>
              <a:off x="2608469" y="842963"/>
              <a:ext cx="356187" cy="157162"/>
            </a:xfrm>
            <a:custGeom>
              <a:avLst/>
              <a:gdLst>
                <a:gd name="connsiteX0" fmla="*/ 65675 w 356187"/>
                <a:gd name="connsiteY0" fmla="*/ 157162 h 157162"/>
                <a:gd name="connsiteX1" fmla="*/ 20431 w 356187"/>
                <a:gd name="connsiteY1" fmla="*/ 121443 h 157162"/>
                <a:gd name="connsiteX2" fmla="*/ 356187 w 356187"/>
                <a:gd name="connsiteY2" fmla="*/ 0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187" h="157162">
                  <a:moveTo>
                    <a:pt x="65675" y="157162"/>
                  </a:moveTo>
                  <a:cubicBezTo>
                    <a:pt x="18843" y="152399"/>
                    <a:pt x="-27988" y="147637"/>
                    <a:pt x="20431" y="121443"/>
                  </a:cubicBezTo>
                  <a:cubicBezTo>
                    <a:pt x="68850" y="95249"/>
                    <a:pt x="212518" y="47624"/>
                    <a:pt x="356187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6" name="Freeform: Shape 2825">
              <a:extLst>
                <a:ext uri="{FF2B5EF4-FFF2-40B4-BE49-F238E27FC236}">
                  <a16:creationId xmlns:a16="http://schemas.microsoft.com/office/drawing/2014/main" id="{C8C2FFB8-4882-40ED-9DFB-7EC45656D249}"/>
                </a:ext>
              </a:extLst>
            </p:cNvPr>
            <p:cNvSpPr/>
            <p:nvPr/>
          </p:nvSpPr>
          <p:spPr>
            <a:xfrm>
              <a:off x="2917031" y="847725"/>
              <a:ext cx="98765" cy="156000"/>
            </a:xfrm>
            <a:custGeom>
              <a:avLst/>
              <a:gdLst>
                <a:gd name="connsiteX0" fmla="*/ 0 w 98765"/>
                <a:gd name="connsiteY0" fmla="*/ 154781 h 156000"/>
                <a:gd name="connsiteX1" fmla="*/ 95250 w 98765"/>
                <a:gd name="connsiteY1" fmla="*/ 133350 h 156000"/>
                <a:gd name="connsiteX2" fmla="*/ 69057 w 98765"/>
                <a:gd name="connsiteY2" fmla="*/ 0 h 1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765" h="156000">
                  <a:moveTo>
                    <a:pt x="0" y="154781"/>
                  </a:moveTo>
                  <a:cubicBezTo>
                    <a:pt x="41870" y="156964"/>
                    <a:pt x="83741" y="159147"/>
                    <a:pt x="95250" y="133350"/>
                  </a:cubicBezTo>
                  <a:cubicBezTo>
                    <a:pt x="106759" y="107553"/>
                    <a:pt x="87908" y="53776"/>
                    <a:pt x="69057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7" name="Freeform: Shape 2826">
              <a:extLst>
                <a:ext uri="{FF2B5EF4-FFF2-40B4-BE49-F238E27FC236}">
                  <a16:creationId xmlns:a16="http://schemas.microsoft.com/office/drawing/2014/main" id="{B63F48D6-9DEB-4C92-A13F-D9BC452DED51}"/>
                </a:ext>
              </a:extLst>
            </p:cNvPr>
            <p:cNvSpPr/>
            <p:nvPr/>
          </p:nvSpPr>
          <p:spPr>
            <a:xfrm>
              <a:off x="3072110" y="857250"/>
              <a:ext cx="87809" cy="151933"/>
            </a:xfrm>
            <a:custGeom>
              <a:avLst/>
              <a:gdLst>
                <a:gd name="connsiteX0" fmla="*/ 87809 w 87809"/>
                <a:gd name="connsiteY0" fmla="*/ 147638 h 151933"/>
                <a:gd name="connsiteX1" fmla="*/ 4465 w 87809"/>
                <a:gd name="connsiteY1" fmla="*/ 133350 h 151933"/>
                <a:gd name="connsiteX2" fmla="*/ 18753 w 87809"/>
                <a:gd name="connsiteY2" fmla="*/ 0 h 15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09" h="151933">
                  <a:moveTo>
                    <a:pt x="87809" y="147638"/>
                  </a:moveTo>
                  <a:cubicBezTo>
                    <a:pt x="51891" y="152797"/>
                    <a:pt x="15974" y="157956"/>
                    <a:pt x="4465" y="133350"/>
                  </a:cubicBezTo>
                  <a:cubicBezTo>
                    <a:pt x="-7044" y="108744"/>
                    <a:pt x="5854" y="54372"/>
                    <a:pt x="18753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8" name="Freeform: Shape 2827">
              <a:extLst>
                <a:ext uri="{FF2B5EF4-FFF2-40B4-BE49-F238E27FC236}">
                  <a16:creationId xmlns:a16="http://schemas.microsoft.com/office/drawing/2014/main" id="{41AA6A14-ABCA-4F2B-A628-2DC1B5A5928D}"/>
                </a:ext>
              </a:extLst>
            </p:cNvPr>
            <p:cNvSpPr/>
            <p:nvPr/>
          </p:nvSpPr>
          <p:spPr>
            <a:xfrm>
              <a:off x="3104217" y="847487"/>
              <a:ext cx="367687" cy="155019"/>
            </a:xfrm>
            <a:custGeom>
              <a:avLst/>
              <a:gdLst>
                <a:gd name="connsiteX0" fmla="*/ 290513 w 366754"/>
                <a:gd name="connsiteY0" fmla="*/ 147637 h 147637"/>
                <a:gd name="connsiteX1" fmla="*/ 347663 w 366754"/>
                <a:gd name="connsiteY1" fmla="*/ 102394 h 147637"/>
                <a:gd name="connsiteX2" fmla="*/ 0 w 366754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754" h="147637">
                  <a:moveTo>
                    <a:pt x="290513" y="147637"/>
                  </a:moveTo>
                  <a:cubicBezTo>
                    <a:pt x="343297" y="137318"/>
                    <a:pt x="396082" y="127000"/>
                    <a:pt x="347663" y="102394"/>
                  </a:cubicBezTo>
                  <a:cubicBezTo>
                    <a:pt x="299244" y="77788"/>
                    <a:pt x="149622" y="38894"/>
                    <a:pt x="0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9" name="Freeform: Shape 2828">
              <a:extLst>
                <a:ext uri="{FF2B5EF4-FFF2-40B4-BE49-F238E27FC236}">
                  <a16:creationId xmlns:a16="http://schemas.microsoft.com/office/drawing/2014/main" id="{7C028085-71EC-4389-9D2E-349FBBDC00FA}"/>
                </a:ext>
              </a:extLst>
            </p:cNvPr>
            <p:cNvSpPr/>
            <p:nvPr/>
          </p:nvSpPr>
          <p:spPr>
            <a:xfrm>
              <a:off x="3140869" y="821531"/>
              <a:ext cx="628650" cy="180975"/>
            </a:xfrm>
            <a:custGeom>
              <a:avLst/>
              <a:gdLst>
                <a:gd name="connsiteX0" fmla="*/ 628650 w 628650"/>
                <a:gd name="connsiteY0" fmla="*/ 180975 h 180975"/>
                <a:gd name="connsiteX1" fmla="*/ 419100 w 628650"/>
                <a:gd name="connsiteY1" fmla="*/ 121444 h 180975"/>
                <a:gd name="connsiteX2" fmla="*/ 0 w 628650"/>
                <a:gd name="connsiteY2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50" h="180975">
                  <a:moveTo>
                    <a:pt x="628650" y="180975"/>
                  </a:moveTo>
                  <a:lnTo>
                    <a:pt x="419100" y="121444"/>
                  </a:lnTo>
                  <a:lnTo>
                    <a:pt x="0" y="0"/>
                  </a:ln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0" name="Freeform: Shape 2829">
              <a:extLst>
                <a:ext uri="{FF2B5EF4-FFF2-40B4-BE49-F238E27FC236}">
                  <a16:creationId xmlns:a16="http://schemas.microsoft.com/office/drawing/2014/main" id="{72DBE145-D8CE-4F8A-8B7A-340E6E0B2B1F}"/>
                </a:ext>
              </a:extLst>
            </p:cNvPr>
            <p:cNvSpPr/>
            <p:nvPr/>
          </p:nvSpPr>
          <p:spPr>
            <a:xfrm>
              <a:off x="3136106" y="816769"/>
              <a:ext cx="985029" cy="185737"/>
            </a:xfrm>
            <a:custGeom>
              <a:avLst/>
              <a:gdLst>
                <a:gd name="connsiteX0" fmla="*/ 876300 w 985029"/>
                <a:gd name="connsiteY0" fmla="*/ 185737 h 185737"/>
                <a:gd name="connsiteX1" fmla="*/ 907257 w 985029"/>
                <a:gd name="connsiteY1" fmla="*/ 135731 h 185737"/>
                <a:gd name="connsiteX2" fmla="*/ 0 w 985029"/>
                <a:gd name="connsiteY2" fmla="*/ 0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5029" h="185737">
                  <a:moveTo>
                    <a:pt x="876300" y="185737"/>
                  </a:moveTo>
                  <a:cubicBezTo>
                    <a:pt x="964803" y="176212"/>
                    <a:pt x="1053307" y="166687"/>
                    <a:pt x="907257" y="135731"/>
                  </a:cubicBezTo>
                  <a:cubicBezTo>
                    <a:pt x="761207" y="104775"/>
                    <a:pt x="380603" y="52387"/>
                    <a:pt x="0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31" name="Picture 2035">
              <a:extLst>
                <a:ext uri="{FF2B5EF4-FFF2-40B4-BE49-F238E27FC236}">
                  <a16:creationId xmlns:a16="http://schemas.microsoft.com/office/drawing/2014/main" id="{45AC7421-2F4F-4CC6-9D49-CE4406D5A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941462" y="721592"/>
              <a:ext cx="209725" cy="173919"/>
            </a:xfrm>
            <a:prstGeom prst="rect">
              <a:avLst/>
            </a:prstGeom>
          </p:spPr>
        </p:pic>
      </p:grpSp>
      <p:grpSp>
        <p:nvGrpSpPr>
          <p:cNvPr id="2833" name="Group 2832">
            <a:extLst>
              <a:ext uri="{FF2B5EF4-FFF2-40B4-BE49-F238E27FC236}">
                <a16:creationId xmlns:a16="http://schemas.microsoft.com/office/drawing/2014/main" id="{7E8EADD0-C444-48A1-9C33-EA3F9ADA1363}"/>
              </a:ext>
            </a:extLst>
          </p:cNvPr>
          <p:cNvGrpSpPr/>
          <p:nvPr/>
        </p:nvGrpSpPr>
        <p:grpSpPr>
          <a:xfrm>
            <a:off x="3552208" y="3540103"/>
            <a:ext cx="4083006" cy="586732"/>
            <a:chOff x="2119820" y="721592"/>
            <a:chExt cx="2001315" cy="287591"/>
          </a:xfrm>
        </p:grpSpPr>
        <p:sp>
          <p:nvSpPr>
            <p:cNvPr id="2834" name="Freeform: Shape 2833">
              <a:extLst>
                <a:ext uri="{FF2B5EF4-FFF2-40B4-BE49-F238E27FC236}">
                  <a16:creationId xmlns:a16="http://schemas.microsoft.com/office/drawing/2014/main" id="{87CB2361-7A3A-435D-8003-C0CD31D57F80}"/>
                </a:ext>
              </a:extLst>
            </p:cNvPr>
            <p:cNvSpPr/>
            <p:nvPr/>
          </p:nvSpPr>
          <p:spPr>
            <a:xfrm>
              <a:off x="2119820" y="812006"/>
              <a:ext cx="830549" cy="192882"/>
            </a:xfrm>
            <a:custGeom>
              <a:avLst/>
              <a:gdLst>
                <a:gd name="connsiteX0" fmla="*/ 89578 w 849197"/>
                <a:gd name="connsiteY0" fmla="*/ 192882 h 192882"/>
                <a:gd name="connsiteX1" fmla="*/ 34809 w 849197"/>
                <a:gd name="connsiteY1" fmla="*/ 164307 h 192882"/>
                <a:gd name="connsiteX2" fmla="*/ 72909 w 849197"/>
                <a:gd name="connsiteY2" fmla="*/ 116682 h 192882"/>
                <a:gd name="connsiteX3" fmla="*/ 849197 w 849197"/>
                <a:gd name="connsiteY3" fmla="*/ 0 h 192882"/>
                <a:gd name="connsiteX0" fmla="*/ 105669 w 865288"/>
                <a:gd name="connsiteY0" fmla="*/ 192882 h 192882"/>
                <a:gd name="connsiteX1" fmla="*/ 15182 w 865288"/>
                <a:gd name="connsiteY1" fmla="*/ 157163 h 192882"/>
                <a:gd name="connsiteX2" fmla="*/ 89000 w 865288"/>
                <a:gd name="connsiteY2" fmla="*/ 116682 h 192882"/>
                <a:gd name="connsiteX3" fmla="*/ 865288 w 865288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39612 w 799231"/>
                <a:gd name="connsiteY0" fmla="*/ 192882 h 192882"/>
                <a:gd name="connsiteX1" fmla="*/ 27706 w 799231"/>
                <a:gd name="connsiteY1" fmla="*/ 119063 h 192882"/>
                <a:gd name="connsiteX2" fmla="*/ 375368 w 799231"/>
                <a:gd name="connsiteY2" fmla="*/ 59532 h 192882"/>
                <a:gd name="connsiteX3" fmla="*/ 799231 w 799231"/>
                <a:gd name="connsiteY3" fmla="*/ 0 h 192882"/>
                <a:gd name="connsiteX0" fmla="*/ 39962 w 799581"/>
                <a:gd name="connsiteY0" fmla="*/ 192882 h 192882"/>
                <a:gd name="connsiteX1" fmla="*/ 28056 w 799581"/>
                <a:gd name="connsiteY1" fmla="*/ 119063 h 192882"/>
                <a:gd name="connsiteX2" fmla="*/ 380481 w 799581"/>
                <a:gd name="connsiteY2" fmla="*/ 38101 h 192882"/>
                <a:gd name="connsiteX3" fmla="*/ 799581 w 799581"/>
                <a:gd name="connsiteY3" fmla="*/ 0 h 192882"/>
                <a:gd name="connsiteX0" fmla="*/ 39962 w 799581"/>
                <a:gd name="connsiteY0" fmla="*/ 192882 h 192882"/>
                <a:gd name="connsiteX1" fmla="*/ 28056 w 799581"/>
                <a:gd name="connsiteY1" fmla="*/ 119063 h 192882"/>
                <a:gd name="connsiteX2" fmla="*/ 380481 w 799581"/>
                <a:gd name="connsiteY2" fmla="*/ 38101 h 192882"/>
                <a:gd name="connsiteX3" fmla="*/ 799581 w 799581"/>
                <a:gd name="connsiteY3" fmla="*/ 0 h 192882"/>
                <a:gd name="connsiteX0" fmla="*/ 70930 w 830549"/>
                <a:gd name="connsiteY0" fmla="*/ 192882 h 192882"/>
                <a:gd name="connsiteX1" fmla="*/ 59024 w 830549"/>
                <a:gd name="connsiteY1" fmla="*/ 119063 h 192882"/>
                <a:gd name="connsiteX2" fmla="*/ 830549 w 830549"/>
                <a:gd name="connsiteY2" fmla="*/ 0 h 19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549" h="192882">
                  <a:moveTo>
                    <a:pt x="70930" y="192882"/>
                  </a:moveTo>
                  <a:cubicBezTo>
                    <a:pt x="44934" y="184944"/>
                    <a:pt x="-67579" y="151210"/>
                    <a:pt x="59024" y="119063"/>
                  </a:cubicBezTo>
                  <a:cubicBezTo>
                    <a:pt x="185627" y="86916"/>
                    <a:pt x="669815" y="24805"/>
                    <a:pt x="830549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5" name="Freeform: Shape 2834">
              <a:extLst>
                <a:ext uri="{FF2B5EF4-FFF2-40B4-BE49-F238E27FC236}">
                  <a16:creationId xmlns:a16="http://schemas.microsoft.com/office/drawing/2014/main" id="{59388571-C3A7-4163-83B1-8107E32DDEE3}"/>
                </a:ext>
              </a:extLst>
            </p:cNvPr>
            <p:cNvSpPr/>
            <p:nvPr/>
          </p:nvSpPr>
          <p:spPr>
            <a:xfrm>
              <a:off x="2438400" y="823913"/>
              <a:ext cx="511969" cy="178696"/>
            </a:xfrm>
            <a:custGeom>
              <a:avLst/>
              <a:gdLst>
                <a:gd name="connsiteX0" fmla="*/ 0 w 511969"/>
                <a:gd name="connsiteY0" fmla="*/ 178593 h 179151"/>
                <a:gd name="connsiteX1" fmla="*/ 57150 w 511969"/>
                <a:gd name="connsiteY1" fmla="*/ 169068 h 179151"/>
                <a:gd name="connsiteX2" fmla="*/ 102394 w 511969"/>
                <a:gd name="connsiteY2" fmla="*/ 109537 h 179151"/>
                <a:gd name="connsiteX3" fmla="*/ 511969 w 511969"/>
                <a:gd name="connsiteY3" fmla="*/ 0 h 179151"/>
                <a:gd name="connsiteX0" fmla="*/ 0 w 511969"/>
                <a:gd name="connsiteY0" fmla="*/ 178593 h 178696"/>
                <a:gd name="connsiteX1" fmla="*/ 40481 w 511969"/>
                <a:gd name="connsiteY1" fmla="*/ 161924 h 178696"/>
                <a:gd name="connsiteX2" fmla="*/ 102394 w 511969"/>
                <a:gd name="connsiteY2" fmla="*/ 109537 h 178696"/>
                <a:gd name="connsiteX3" fmla="*/ 511969 w 511969"/>
                <a:gd name="connsiteY3" fmla="*/ 0 h 17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969" h="178696">
                  <a:moveTo>
                    <a:pt x="0" y="178593"/>
                  </a:moveTo>
                  <a:cubicBezTo>
                    <a:pt x="20042" y="179585"/>
                    <a:pt x="23415" y="173433"/>
                    <a:pt x="40481" y="161924"/>
                  </a:cubicBezTo>
                  <a:cubicBezTo>
                    <a:pt x="57547" y="150415"/>
                    <a:pt x="26591" y="137715"/>
                    <a:pt x="102394" y="109537"/>
                  </a:cubicBezTo>
                  <a:cubicBezTo>
                    <a:pt x="178197" y="81359"/>
                    <a:pt x="345083" y="40679"/>
                    <a:pt x="511969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6" name="Freeform: Shape 2835">
              <a:extLst>
                <a:ext uri="{FF2B5EF4-FFF2-40B4-BE49-F238E27FC236}">
                  <a16:creationId xmlns:a16="http://schemas.microsoft.com/office/drawing/2014/main" id="{539D98E1-FCA1-41B8-9728-28FDBB94047C}"/>
                </a:ext>
              </a:extLst>
            </p:cNvPr>
            <p:cNvSpPr/>
            <p:nvPr/>
          </p:nvSpPr>
          <p:spPr>
            <a:xfrm>
              <a:off x="2608469" y="842963"/>
              <a:ext cx="356187" cy="157162"/>
            </a:xfrm>
            <a:custGeom>
              <a:avLst/>
              <a:gdLst>
                <a:gd name="connsiteX0" fmla="*/ 65675 w 356187"/>
                <a:gd name="connsiteY0" fmla="*/ 157162 h 157162"/>
                <a:gd name="connsiteX1" fmla="*/ 20431 w 356187"/>
                <a:gd name="connsiteY1" fmla="*/ 121443 h 157162"/>
                <a:gd name="connsiteX2" fmla="*/ 356187 w 356187"/>
                <a:gd name="connsiteY2" fmla="*/ 0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187" h="157162">
                  <a:moveTo>
                    <a:pt x="65675" y="157162"/>
                  </a:moveTo>
                  <a:cubicBezTo>
                    <a:pt x="18843" y="152399"/>
                    <a:pt x="-27988" y="147637"/>
                    <a:pt x="20431" y="121443"/>
                  </a:cubicBezTo>
                  <a:cubicBezTo>
                    <a:pt x="68850" y="95249"/>
                    <a:pt x="212518" y="47624"/>
                    <a:pt x="356187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7" name="Freeform: Shape 2836">
              <a:extLst>
                <a:ext uri="{FF2B5EF4-FFF2-40B4-BE49-F238E27FC236}">
                  <a16:creationId xmlns:a16="http://schemas.microsoft.com/office/drawing/2014/main" id="{4C24FAD0-290F-4CBC-BEB3-ACB21E7C50A1}"/>
                </a:ext>
              </a:extLst>
            </p:cNvPr>
            <p:cNvSpPr/>
            <p:nvPr/>
          </p:nvSpPr>
          <p:spPr>
            <a:xfrm>
              <a:off x="2917031" y="847725"/>
              <a:ext cx="98765" cy="156000"/>
            </a:xfrm>
            <a:custGeom>
              <a:avLst/>
              <a:gdLst>
                <a:gd name="connsiteX0" fmla="*/ 0 w 98765"/>
                <a:gd name="connsiteY0" fmla="*/ 154781 h 156000"/>
                <a:gd name="connsiteX1" fmla="*/ 95250 w 98765"/>
                <a:gd name="connsiteY1" fmla="*/ 133350 h 156000"/>
                <a:gd name="connsiteX2" fmla="*/ 69057 w 98765"/>
                <a:gd name="connsiteY2" fmla="*/ 0 h 1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765" h="156000">
                  <a:moveTo>
                    <a:pt x="0" y="154781"/>
                  </a:moveTo>
                  <a:cubicBezTo>
                    <a:pt x="41870" y="156964"/>
                    <a:pt x="83741" y="159147"/>
                    <a:pt x="95250" y="133350"/>
                  </a:cubicBezTo>
                  <a:cubicBezTo>
                    <a:pt x="106759" y="107553"/>
                    <a:pt x="87908" y="53776"/>
                    <a:pt x="69057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8" name="Freeform: Shape 2837">
              <a:extLst>
                <a:ext uri="{FF2B5EF4-FFF2-40B4-BE49-F238E27FC236}">
                  <a16:creationId xmlns:a16="http://schemas.microsoft.com/office/drawing/2014/main" id="{874BA972-4F3F-488E-AB47-1090470215D8}"/>
                </a:ext>
              </a:extLst>
            </p:cNvPr>
            <p:cNvSpPr/>
            <p:nvPr/>
          </p:nvSpPr>
          <p:spPr>
            <a:xfrm>
              <a:off x="3072110" y="857250"/>
              <a:ext cx="87809" cy="151933"/>
            </a:xfrm>
            <a:custGeom>
              <a:avLst/>
              <a:gdLst>
                <a:gd name="connsiteX0" fmla="*/ 87809 w 87809"/>
                <a:gd name="connsiteY0" fmla="*/ 147638 h 151933"/>
                <a:gd name="connsiteX1" fmla="*/ 4465 w 87809"/>
                <a:gd name="connsiteY1" fmla="*/ 133350 h 151933"/>
                <a:gd name="connsiteX2" fmla="*/ 18753 w 87809"/>
                <a:gd name="connsiteY2" fmla="*/ 0 h 15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09" h="151933">
                  <a:moveTo>
                    <a:pt x="87809" y="147638"/>
                  </a:moveTo>
                  <a:cubicBezTo>
                    <a:pt x="51891" y="152797"/>
                    <a:pt x="15974" y="157956"/>
                    <a:pt x="4465" y="133350"/>
                  </a:cubicBezTo>
                  <a:cubicBezTo>
                    <a:pt x="-7044" y="108744"/>
                    <a:pt x="5854" y="54372"/>
                    <a:pt x="18753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9" name="Freeform: Shape 2838">
              <a:extLst>
                <a:ext uri="{FF2B5EF4-FFF2-40B4-BE49-F238E27FC236}">
                  <a16:creationId xmlns:a16="http://schemas.microsoft.com/office/drawing/2014/main" id="{5CBB9CC0-7220-4414-BEBF-F25E0BFB5FE4}"/>
                </a:ext>
              </a:extLst>
            </p:cNvPr>
            <p:cNvSpPr/>
            <p:nvPr/>
          </p:nvSpPr>
          <p:spPr>
            <a:xfrm>
              <a:off x="3104217" y="847487"/>
              <a:ext cx="367687" cy="155019"/>
            </a:xfrm>
            <a:custGeom>
              <a:avLst/>
              <a:gdLst>
                <a:gd name="connsiteX0" fmla="*/ 290513 w 366754"/>
                <a:gd name="connsiteY0" fmla="*/ 147637 h 147637"/>
                <a:gd name="connsiteX1" fmla="*/ 347663 w 366754"/>
                <a:gd name="connsiteY1" fmla="*/ 102394 h 147637"/>
                <a:gd name="connsiteX2" fmla="*/ 0 w 366754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754" h="147637">
                  <a:moveTo>
                    <a:pt x="290513" y="147637"/>
                  </a:moveTo>
                  <a:cubicBezTo>
                    <a:pt x="343297" y="137318"/>
                    <a:pt x="396082" y="127000"/>
                    <a:pt x="347663" y="102394"/>
                  </a:cubicBezTo>
                  <a:cubicBezTo>
                    <a:pt x="299244" y="77788"/>
                    <a:pt x="149622" y="38894"/>
                    <a:pt x="0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0" name="Freeform: Shape 2839">
              <a:extLst>
                <a:ext uri="{FF2B5EF4-FFF2-40B4-BE49-F238E27FC236}">
                  <a16:creationId xmlns:a16="http://schemas.microsoft.com/office/drawing/2014/main" id="{35720F63-1BDD-47F7-8F60-117C880FA8BB}"/>
                </a:ext>
              </a:extLst>
            </p:cNvPr>
            <p:cNvSpPr/>
            <p:nvPr/>
          </p:nvSpPr>
          <p:spPr>
            <a:xfrm>
              <a:off x="3140869" y="821531"/>
              <a:ext cx="628650" cy="180975"/>
            </a:xfrm>
            <a:custGeom>
              <a:avLst/>
              <a:gdLst>
                <a:gd name="connsiteX0" fmla="*/ 628650 w 628650"/>
                <a:gd name="connsiteY0" fmla="*/ 180975 h 180975"/>
                <a:gd name="connsiteX1" fmla="*/ 419100 w 628650"/>
                <a:gd name="connsiteY1" fmla="*/ 121444 h 180975"/>
                <a:gd name="connsiteX2" fmla="*/ 0 w 628650"/>
                <a:gd name="connsiteY2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50" h="180975">
                  <a:moveTo>
                    <a:pt x="628650" y="180975"/>
                  </a:moveTo>
                  <a:lnTo>
                    <a:pt x="419100" y="121444"/>
                  </a:lnTo>
                  <a:lnTo>
                    <a:pt x="0" y="0"/>
                  </a:ln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1" name="Freeform: Shape 2840">
              <a:extLst>
                <a:ext uri="{FF2B5EF4-FFF2-40B4-BE49-F238E27FC236}">
                  <a16:creationId xmlns:a16="http://schemas.microsoft.com/office/drawing/2014/main" id="{A2FCE343-A151-4A7D-AC27-B5B88D9345C0}"/>
                </a:ext>
              </a:extLst>
            </p:cNvPr>
            <p:cNvSpPr/>
            <p:nvPr/>
          </p:nvSpPr>
          <p:spPr>
            <a:xfrm>
              <a:off x="3136106" y="816769"/>
              <a:ext cx="985029" cy="185737"/>
            </a:xfrm>
            <a:custGeom>
              <a:avLst/>
              <a:gdLst>
                <a:gd name="connsiteX0" fmla="*/ 876300 w 985029"/>
                <a:gd name="connsiteY0" fmla="*/ 185737 h 185737"/>
                <a:gd name="connsiteX1" fmla="*/ 907257 w 985029"/>
                <a:gd name="connsiteY1" fmla="*/ 135731 h 185737"/>
                <a:gd name="connsiteX2" fmla="*/ 0 w 985029"/>
                <a:gd name="connsiteY2" fmla="*/ 0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5029" h="185737">
                  <a:moveTo>
                    <a:pt x="876300" y="185737"/>
                  </a:moveTo>
                  <a:cubicBezTo>
                    <a:pt x="964803" y="176212"/>
                    <a:pt x="1053307" y="166687"/>
                    <a:pt x="907257" y="135731"/>
                  </a:cubicBezTo>
                  <a:cubicBezTo>
                    <a:pt x="761207" y="104775"/>
                    <a:pt x="380603" y="52387"/>
                    <a:pt x="0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42" name="Picture 2047">
              <a:extLst>
                <a:ext uri="{FF2B5EF4-FFF2-40B4-BE49-F238E27FC236}">
                  <a16:creationId xmlns:a16="http://schemas.microsoft.com/office/drawing/2014/main" id="{A3C653C7-0560-4CE2-BC5D-78CF9D528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941462" y="721592"/>
              <a:ext cx="209725" cy="173919"/>
            </a:xfrm>
            <a:prstGeom prst="rect">
              <a:avLst/>
            </a:prstGeom>
          </p:spPr>
        </p:pic>
      </p:grpSp>
      <p:grpSp>
        <p:nvGrpSpPr>
          <p:cNvPr id="2844" name="Group 2843">
            <a:extLst>
              <a:ext uri="{FF2B5EF4-FFF2-40B4-BE49-F238E27FC236}">
                <a16:creationId xmlns:a16="http://schemas.microsoft.com/office/drawing/2014/main" id="{16525047-BE63-4038-B95D-9F65A3CE466F}"/>
              </a:ext>
            </a:extLst>
          </p:cNvPr>
          <p:cNvGrpSpPr/>
          <p:nvPr/>
        </p:nvGrpSpPr>
        <p:grpSpPr>
          <a:xfrm>
            <a:off x="3554825" y="4854514"/>
            <a:ext cx="4083006" cy="586732"/>
            <a:chOff x="2119820" y="721592"/>
            <a:chExt cx="2001315" cy="287591"/>
          </a:xfrm>
        </p:grpSpPr>
        <p:sp>
          <p:nvSpPr>
            <p:cNvPr id="2845" name="Freeform: Shape 2844">
              <a:extLst>
                <a:ext uri="{FF2B5EF4-FFF2-40B4-BE49-F238E27FC236}">
                  <a16:creationId xmlns:a16="http://schemas.microsoft.com/office/drawing/2014/main" id="{BC5A8F98-A61F-451C-B45A-E242796ED27E}"/>
                </a:ext>
              </a:extLst>
            </p:cNvPr>
            <p:cNvSpPr/>
            <p:nvPr/>
          </p:nvSpPr>
          <p:spPr>
            <a:xfrm>
              <a:off x="2119820" y="812006"/>
              <a:ext cx="830549" cy="192882"/>
            </a:xfrm>
            <a:custGeom>
              <a:avLst/>
              <a:gdLst>
                <a:gd name="connsiteX0" fmla="*/ 89578 w 849197"/>
                <a:gd name="connsiteY0" fmla="*/ 192882 h 192882"/>
                <a:gd name="connsiteX1" fmla="*/ 34809 w 849197"/>
                <a:gd name="connsiteY1" fmla="*/ 164307 h 192882"/>
                <a:gd name="connsiteX2" fmla="*/ 72909 w 849197"/>
                <a:gd name="connsiteY2" fmla="*/ 116682 h 192882"/>
                <a:gd name="connsiteX3" fmla="*/ 849197 w 849197"/>
                <a:gd name="connsiteY3" fmla="*/ 0 h 192882"/>
                <a:gd name="connsiteX0" fmla="*/ 105669 w 865288"/>
                <a:gd name="connsiteY0" fmla="*/ 192882 h 192882"/>
                <a:gd name="connsiteX1" fmla="*/ 15182 w 865288"/>
                <a:gd name="connsiteY1" fmla="*/ 157163 h 192882"/>
                <a:gd name="connsiteX2" fmla="*/ 89000 w 865288"/>
                <a:gd name="connsiteY2" fmla="*/ 116682 h 192882"/>
                <a:gd name="connsiteX3" fmla="*/ 865288 w 865288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105147 w 864766"/>
                <a:gd name="connsiteY0" fmla="*/ 192882 h 192882"/>
                <a:gd name="connsiteX1" fmla="*/ 14660 w 864766"/>
                <a:gd name="connsiteY1" fmla="*/ 157163 h 192882"/>
                <a:gd name="connsiteX2" fmla="*/ 440903 w 864766"/>
                <a:gd name="connsiteY2" fmla="*/ 59532 h 192882"/>
                <a:gd name="connsiteX3" fmla="*/ 864766 w 864766"/>
                <a:gd name="connsiteY3" fmla="*/ 0 h 192882"/>
                <a:gd name="connsiteX0" fmla="*/ 39612 w 799231"/>
                <a:gd name="connsiteY0" fmla="*/ 192882 h 192882"/>
                <a:gd name="connsiteX1" fmla="*/ 27706 w 799231"/>
                <a:gd name="connsiteY1" fmla="*/ 119063 h 192882"/>
                <a:gd name="connsiteX2" fmla="*/ 375368 w 799231"/>
                <a:gd name="connsiteY2" fmla="*/ 59532 h 192882"/>
                <a:gd name="connsiteX3" fmla="*/ 799231 w 799231"/>
                <a:gd name="connsiteY3" fmla="*/ 0 h 192882"/>
                <a:gd name="connsiteX0" fmla="*/ 39962 w 799581"/>
                <a:gd name="connsiteY0" fmla="*/ 192882 h 192882"/>
                <a:gd name="connsiteX1" fmla="*/ 28056 w 799581"/>
                <a:gd name="connsiteY1" fmla="*/ 119063 h 192882"/>
                <a:gd name="connsiteX2" fmla="*/ 380481 w 799581"/>
                <a:gd name="connsiteY2" fmla="*/ 38101 h 192882"/>
                <a:gd name="connsiteX3" fmla="*/ 799581 w 799581"/>
                <a:gd name="connsiteY3" fmla="*/ 0 h 192882"/>
                <a:gd name="connsiteX0" fmla="*/ 39962 w 799581"/>
                <a:gd name="connsiteY0" fmla="*/ 192882 h 192882"/>
                <a:gd name="connsiteX1" fmla="*/ 28056 w 799581"/>
                <a:gd name="connsiteY1" fmla="*/ 119063 h 192882"/>
                <a:gd name="connsiteX2" fmla="*/ 380481 w 799581"/>
                <a:gd name="connsiteY2" fmla="*/ 38101 h 192882"/>
                <a:gd name="connsiteX3" fmla="*/ 799581 w 799581"/>
                <a:gd name="connsiteY3" fmla="*/ 0 h 192882"/>
                <a:gd name="connsiteX0" fmla="*/ 70930 w 830549"/>
                <a:gd name="connsiteY0" fmla="*/ 192882 h 192882"/>
                <a:gd name="connsiteX1" fmla="*/ 59024 w 830549"/>
                <a:gd name="connsiteY1" fmla="*/ 119063 h 192882"/>
                <a:gd name="connsiteX2" fmla="*/ 830549 w 830549"/>
                <a:gd name="connsiteY2" fmla="*/ 0 h 19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549" h="192882">
                  <a:moveTo>
                    <a:pt x="70930" y="192882"/>
                  </a:moveTo>
                  <a:cubicBezTo>
                    <a:pt x="44934" y="184944"/>
                    <a:pt x="-67579" y="151210"/>
                    <a:pt x="59024" y="119063"/>
                  </a:cubicBezTo>
                  <a:cubicBezTo>
                    <a:pt x="185627" y="86916"/>
                    <a:pt x="669815" y="24805"/>
                    <a:pt x="830549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6" name="Freeform: Shape 2845">
              <a:extLst>
                <a:ext uri="{FF2B5EF4-FFF2-40B4-BE49-F238E27FC236}">
                  <a16:creationId xmlns:a16="http://schemas.microsoft.com/office/drawing/2014/main" id="{AC82FEAC-8137-46C1-ABB5-38D40E1E5C5A}"/>
                </a:ext>
              </a:extLst>
            </p:cNvPr>
            <p:cNvSpPr/>
            <p:nvPr/>
          </p:nvSpPr>
          <p:spPr>
            <a:xfrm>
              <a:off x="2438400" y="823913"/>
              <a:ext cx="511969" cy="178696"/>
            </a:xfrm>
            <a:custGeom>
              <a:avLst/>
              <a:gdLst>
                <a:gd name="connsiteX0" fmla="*/ 0 w 511969"/>
                <a:gd name="connsiteY0" fmla="*/ 178593 h 179151"/>
                <a:gd name="connsiteX1" fmla="*/ 57150 w 511969"/>
                <a:gd name="connsiteY1" fmla="*/ 169068 h 179151"/>
                <a:gd name="connsiteX2" fmla="*/ 102394 w 511969"/>
                <a:gd name="connsiteY2" fmla="*/ 109537 h 179151"/>
                <a:gd name="connsiteX3" fmla="*/ 511969 w 511969"/>
                <a:gd name="connsiteY3" fmla="*/ 0 h 179151"/>
                <a:gd name="connsiteX0" fmla="*/ 0 w 511969"/>
                <a:gd name="connsiteY0" fmla="*/ 178593 h 178696"/>
                <a:gd name="connsiteX1" fmla="*/ 40481 w 511969"/>
                <a:gd name="connsiteY1" fmla="*/ 161924 h 178696"/>
                <a:gd name="connsiteX2" fmla="*/ 102394 w 511969"/>
                <a:gd name="connsiteY2" fmla="*/ 109537 h 178696"/>
                <a:gd name="connsiteX3" fmla="*/ 511969 w 511969"/>
                <a:gd name="connsiteY3" fmla="*/ 0 h 17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969" h="178696">
                  <a:moveTo>
                    <a:pt x="0" y="178593"/>
                  </a:moveTo>
                  <a:cubicBezTo>
                    <a:pt x="20042" y="179585"/>
                    <a:pt x="23415" y="173433"/>
                    <a:pt x="40481" y="161924"/>
                  </a:cubicBezTo>
                  <a:cubicBezTo>
                    <a:pt x="57547" y="150415"/>
                    <a:pt x="26591" y="137715"/>
                    <a:pt x="102394" y="109537"/>
                  </a:cubicBezTo>
                  <a:cubicBezTo>
                    <a:pt x="178197" y="81359"/>
                    <a:pt x="345083" y="40679"/>
                    <a:pt x="511969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7" name="Freeform: Shape 2846">
              <a:extLst>
                <a:ext uri="{FF2B5EF4-FFF2-40B4-BE49-F238E27FC236}">
                  <a16:creationId xmlns:a16="http://schemas.microsoft.com/office/drawing/2014/main" id="{9C007335-DE75-402B-8259-FE583DF1EDC1}"/>
                </a:ext>
              </a:extLst>
            </p:cNvPr>
            <p:cNvSpPr/>
            <p:nvPr/>
          </p:nvSpPr>
          <p:spPr>
            <a:xfrm>
              <a:off x="2608469" y="842963"/>
              <a:ext cx="356187" cy="157162"/>
            </a:xfrm>
            <a:custGeom>
              <a:avLst/>
              <a:gdLst>
                <a:gd name="connsiteX0" fmla="*/ 65675 w 356187"/>
                <a:gd name="connsiteY0" fmla="*/ 157162 h 157162"/>
                <a:gd name="connsiteX1" fmla="*/ 20431 w 356187"/>
                <a:gd name="connsiteY1" fmla="*/ 121443 h 157162"/>
                <a:gd name="connsiteX2" fmla="*/ 356187 w 356187"/>
                <a:gd name="connsiteY2" fmla="*/ 0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187" h="157162">
                  <a:moveTo>
                    <a:pt x="65675" y="157162"/>
                  </a:moveTo>
                  <a:cubicBezTo>
                    <a:pt x="18843" y="152399"/>
                    <a:pt x="-27988" y="147637"/>
                    <a:pt x="20431" y="121443"/>
                  </a:cubicBezTo>
                  <a:cubicBezTo>
                    <a:pt x="68850" y="95249"/>
                    <a:pt x="212518" y="47624"/>
                    <a:pt x="356187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8" name="Freeform: Shape 2847">
              <a:extLst>
                <a:ext uri="{FF2B5EF4-FFF2-40B4-BE49-F238E27FC236}">
                  <a16:creationId xmlns:a16="http://schemas.microsoft.com/office/drawing/2014/main" id="{9DC28BB6-E2A4-48E4-87B0-A759FFDA336A}"/>
                </a:ext>
              </a:extLst>
            </p:cNvPr>
            <p:cNvSpPr/>
            <p:nvPr/>
          </p:nvSpPr>
          <p:spPr>
            <a:xfrm>
              <a:off x="2917031" y="847725"/>
              <a:ext cx="98765" cy="156000"/>
            </a:xfrm>
            <a:custGeom>
              <a:avLst/>
              <a:gdLst>
                <a:gd name="connsiteX0" fmla="*/ 0 w 98765"/>
                <a:gd name="connsiteY0" fmla="*/ 154781 h 156000"/>
                <a:gd name="connsiteX1" fmla="*/ 95250 w 98765"/>
                <a:gd name="connsiteY1" fmla="*/ 133350 h 156000"/>
                <a:gd name="connsiteX2" fmla="*/ 69057 w 98765"/>
                <a:gd name="connsiteY2" fmla="*/ 0 h 1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765" h="156000">
                  <a:moveTo>
                    <a:pt x="0" y="154781"/>
                  </a:moveTo>
                  <a:cubicBezTo>
                    <a:pt x="41870" y="156964"/>
                    <a:pt x="83741" y="159147"/>
                    <a:pt x="95250" y="133350"/>
                  </a:cubicBezTo>
                  <a:cubicBezTo>
                    <a:pt x="106759" y="107553"/>
                    <a:pt x="87908" y="53776"/>
                    <a:pt x="69057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9" name="Freeform: Shape 2848">
              <a:extLst>
                <a:ext uri="{FF2B5EF4-FFF2-40B4-BE49-F238E27FC236}">
                  <a16:creationId xmlns:a16="http://schemas.microsoft.com/office/drawing/2014/main" id="{B0B52953-A028-4718-91D5-4E290C0EFD96}"/>
                </a:ext>
              </a:extLst>
            </p:cNvPr>
            <p:cNvSpPr/>
            <p:nvPr/>
          </p:nvSpPr>
          <p:spPr>
            <a:xfrm>
              <a:off x="3072110" y="857250"/>
              <a:ext cx="87809" cy="151933"/>
            </a:xfrm>
            <a:custGeom>
              <a:avLst/>
              <a:gdLst>
                <a:gd name="connsiteX0" fmla="*/ 87809 w 87809"/>
                <a:gd name="connsiteY0" fmla="*/ 147638 h 151933"/>
                <a:gd name="connsiteX1" fmla="*/ 4465 w 87809"/>
                <a:gd name="connsiteY1" fmla="*/ 133350 h 151933"/>
                <a:gd name="connsiteX2" fmla="*/ 18753 w 87809"/>
                <a:gd name="connsiteY2" fmla="*/ 0 h 15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09" h="151933">
                  <a:moveTo>
                    <a:pt x="87809" y="147638"/>
                  </a:moveTo>
                  <a:cubicBezTo>
                    <a:pt x="51891" y="152797"/>
                    <a:pt x="15974" y="157956"/>
                    <a:pt x="4465" y="133350"/>
                  </a:cubicBezTo>
                  <a:cubicBezTo>
                    <a:pt x="-7044" y="108744"/>
                    <a:pt x="5854" y="54372"/>
                    <a:pt x="18753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0" name="Freeform: Shape 2849">
              <a:extLst>
                <a:ext uri="{FF2B5EF4-FFF2-40B4-BE49-F238E27FC236}">
                  <a16:creationId xmlns:a16="http://schemas.microsoft.com/office/drawing/2014/main" id="{26B23126-CE58-40CB-86E5-0CE63D556AF9}"/>
                </a:ext>
              </a:extLst>
            </p:cNvPr>
            <p:cNvSpPr/>
            <p:nvPr/>
          </p:nvSpPr>
          <p:spPr>
            <a:xfrm>
              <a:off x="3104217" y="847487"/>
              <a:ext cx="367687" cy="155019"/>
            </a:xfrm>
            <a:custGeom>
              <a:avLst/>
              <a:gdLst>
                <a:gd name="connsiteX0" fmla="*/ 290513 w 366754"/>
                <a:gd name="connsiteY0" fmla="*/ 147637 h 147637"/>
                <a:gd name="connsiteX1" fmla="*/ 347663 w 366754"/>
                <a:gd name="connsiteY1" fmla="*/ 102394 h 147637"/>
                <a:gd name="connsiteX2" fmla="*/ 0 w 366754"/>
                <a:gd name="connsiteY2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754" h="147637">
                  <a:moveTo>
                    <a:pt x="290513" y="147637"/>
                  </a:moveTo>
                  <a:cubicBezTo>
                    <a:pt x="343297" y="137318"/>
                    <a:pt x="396082" y="127000"/>
                    <a:pt x="347663" y="102394"/>
                  </a:cubicBezTo>
                  <a:cubicBezTo>
                    <a:pt x="299244" y="77788"/>
                    <a:pt x="149622" y="38894"/>
                    <a:pt x="0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1" name="Freeform: Shape 2850">
              <a:extLst>
                <a:ext uri="{FF2B5EF4-FFF2-40B4-BE49-F238E27FC236}">
                  <a16:creationId xmlns:a16="http://schemas.microsoft.com/office/drawing/2014/main" id="{E42F487E-045D-4CEE-B039-55232E4FF1F1}"/>
                </a:ext>
              </a:extLst>
            </p:cNvPr>
            <p:cNvSpPr/>
            <p:nvPr/>
          </p:nvSpPr>
          <p:spPr>
            <a:xfrm>
              <a:off x="3140869" y="821531"/>
              <a:ext cx="628650" cy="180975"/>
            </a:xfrm>
            <a:custGeom>
              <a:avLst/>
              <a:gdLst>
                <a:gd name="connsiteX0" fmla="*/ 628650 w 628650"/>
                <a:gd name="connsiteY0" fmla="*/ 180975 h 180975"/>
                <a:gd name="connsiteX1" fmla="*/ 419100 w 628650"/>
                <a:gd name="connsiteY1" fmla="*/ 121444 h 180975"/>
                <a:gd name="connsiteX2" fmla="*/ 0 w 628650"/>
                <a:gd name="connsiteY2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50" h="180975">
                  <a:moveTo>
                    <a:pt x="628650" y="180975"/>
                  </a:moveTo>
                  <a:lnTo>
                    <a:pt x="419100" y="121444"/>
                  </a:lnTo>
                  <a:lnTo>
                    <a:pt x="0" y="0"/>
                  </a:ln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2" name="Freeform: Shape 2851">
              <a:extLst>
                <a:ext uri="{FF2B5EF4-FFF2-40B4-BE49-F238E27FC236}">
                  <a16:creationId xmlns:a16="http://schemas.microsoft.com/office/drawing/2014/main" id="{7BCFDC99-CF30-4665-A457-CCED754F11EB}"/>
                </a:ext>
              </a:extLst>
            </p:cNvPr>
            <p:cNvSpPr/>
            <p:nvPr/>
          </p:nvSpPr>
          <p:spPr>
            <a:xfrm>
              <a:off x="3136106" y="816769"/>
              <a:ext cx="985029" cy="185737"/>
            </a:xfrm>
            <a:custGeom>
              <a:avLst/>
              <a:gdLst>
                <a:gd name="connsiteX0" fmla="*/ 876300 w 985029"/>
                <a:gd name="connsiteY0" fmla="*/ 185737 h 185737"/>
                <a:gd name="connsiteX1" fmla="*/ 907257 w 985029"/>
                <a:gd name="connsiteY1" fmla="*/ 135731 h 185737"/>
                <a:gd name="connsiteX2" fmla="*/ 0 w 985029"/>
                <a:gd name="connsiteY2" fmla="*/ 0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5029" h="185737">
                  <a:moveTo>
                    <a:pt x="876300" y="185737"/>
                  </a:moveTo>
                  <a:cubicBezTo>
                    <a:pt x="964803" y="176212"/>
                    <a:pt x="1053307" y="166687"/>
                    <a:pt x="907257" y="135731"/>
                  </a:cubicBezTo>
                  <a:cubicBezTo>
                    <a:pt x="761207" y="104775"/>
                    <a:pt x="380603" y="52387"/>
                    <a:pt x="0" y="0"/>
                  </a:cubicBezTo>
                </a:path>
              </a:pathLst>
            </a:cu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53" name="Picture 2059">
              <a:extLst>
                <a:ext uri="{FF2B5EF4-FFF2-40B4-BE49-F238E27FC236}">
                  <a16:creationId xmlns:a16="http://schemas.microsoft.com/office/drawing/2014/main" id="{B8614605-C16E-4781-BC83-A3082AFAC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941462" y="721592"/>
              <a:ext cx="209725" cy="173919"/>
            </a:xfrm>
            <a:prstGeom prst="rect">
              <a:avLst/>
            </a:prstGeom>
          </p:spPr>
        </p:pic>
      </p:grpSp>
      <p:grpSp>
        <p:nvGrpSpPr>
          <p:cNvPr id="2855" name="Group 2854">
            <a:extLst>
              <a:ext uri="{FF2B5EF4-FFF2-40B4-BE49-F238E27FC236}">
                <a16:creationId xmlns:a16="http://schemas.microsoft.com/office/drawing/2014/main" id="{81651254-0327-49B1-912F-AF6910C90986}"/>
              </a:ext>
            </a:extLst>
          </p:cNvPr>
          <p:cNvGrpSpPr/>
          <p:nvPr/>
        </p:nvGrpSpPr>
        <p:grpSpPr>
          <a:xfrm>
            <a:off x="4118975" y="1972523"/>
            <a:ext cx="530917" cy="3941206"/>
            <a:chOff x="2397625" y="916135"/>
            <a:chExt cx="260233" cy="1931811"/>
          </a:xfrm>
        </p:grpSpPr>
        <p:sp>
          <p:nvSpPr>
            <p:cNvPr id="2856" name="Freeform: Shape 2855">
              <a:extLst>
                <a:ext uri="{FF2B5EF4-FFF2-40B4-BE49-F238E27FC236}">
                  <a16:creationId xmlns:a16="http://schemas.microsoft.com/office/drawing/2014/main" id="{803CE5A8-BC1B-4CF6-A564-376B31108002}"/>
                </a:ext>
              </a:extLst>
            </p:cNvPr>
            <p:cNvSpPr/>
            <p:nvPr/>
          </p:nvSpPr>
          <p:spPr>
            <a:xfrm>
              <a:off x="2400302" y="1647825"/>
              <a:ext cx="152195" cy="1200121"/>
            </a:xfrm>
            <a:custGeom>
              <a:avLst/>
              <a:gdLst>
                <a:gd name="connsiteX0" fmla="*/ 0 w 188127"/>
                <a:gd name="connsiteY0" fmla="*/ 1169194 h 1192977"/>
                <a:gd name="connsiteX1" fmla="*/ 50006 w 188127"/>
                <a:gd name="connsiteY1" fmla="*/ 1185862 h 1192977"/>
                <a:gd name="connsiteX2" fmla="*/ 114300 w 188127"/>
                <a:gd name="connsiteY2" fmla="*/ 1066800 h 1192977"/>
                <a:gd name="connsiteX3" fmla="*/ 161925 w 188127"/>
                <a:gd name="connsiteY3" fmla="*/ 852487 h 1192977"/>
                <a:gd name="connsiteX4" fmla="*/ 188119 w 188127"/>
                <a:gd name="connsiteY4" fmla="*/ 309562 h 1192977"/>
                <a:gd name="connsiteX5" fmla="*/ 159544 w 188127"/>
                <a:gd name="connsiteY5" fmla="*/ 0 h 1192977"/>
                <a:gd name="connsiteX0" fmla="*/ 0 w 236341"/>
                <a:gd name="connsiteY0" fmla="*/ 1176338 h 1200121"/>
                <a:gd name="connsiteX1" fmla="*/ 50006 w 236341"/>
                <a:gd name="connsiteY1" fmla="*/ 1193006 h 1200121"/>
                <a:gd name="connsiteX2" fmla="*/ 114300 w 236341"/>
                <a:gd name="connsiteY2" fmla="*/ 1073944 h 1200121"/>
                <a:gd name="connsiteX3" fmla="*/ 161925 w 236341"/>
                <a:gd name="connsiteY3" fmla="*/ 859631 h 1200121"/>
                <a:gd name="connsiteX4" fmla="*/ 188119 w 236341"/>
                <a:gd name="connsiteY4" fmla="*/ 316706 h 1200121"/>
                <a:gd name="connsiteX5" fmla="*/ 234215 w 236341"/>
                <a:gd name="connsiteY5" fmla="*/ 0 h 1200121"/>
                <a:gd name="connsiteX0" fmla="*/ 0 w 237337"/>
                <a:gd name="connsiteY0" fmla="*/ 1176338 h 1200121"/>
                <a:gd name="connsiteX1" fmla="*/ 50006 w 237337"/>
                <a:gd name="connsiteY1" fmla="*/ 1193006 h 1200121"/>
                <a:gd name="connsiteX2" fmla="*/ 114300 w 237337"/>
                <a:gd name="connsiteY2" fmla="*/ 1073944 h 1200121"/>
                <a:gd name="connsiteX3" fmla="*/ 161925 w 237337"/>
                <a:gd name="connsiteY3" fmla="*/ 859631 h 1200121"/>
                <a:gd name="connsiteX4" fmla="*/ 210520 w 237337"/>
                <a:gd name="connsiteY4" fmla="*/ 345281 h 1200121"/>
                <a:gd name="connsiteX5" fmla="*/ 234215 w 237337"/>
                <a:gd name="connsiteY5" fmla="*/ 0 h 1200121"/>
                <a:gd name="connsiteX0" fmla="*/ 0 w 237337"/>
                <a:gd name="connsiteY0" fmla="*/ 1176338 h 1200121"/>
                <a:gd name="connsiteX1" fmla="*/ 50006 w 237337"/>
                <a:gd name="connsiteY1" fmla="*/ 1193006 h 1200121"/>
                <a:gd name="connsiteX2" fmla="*/ 114300 w 237337"/>
                <a:gd name="connsiteY2" fmla="*/ 1073944 h 1200121"/>
                <a:gd name="connsiteX3" fmla="*/ 165660 w 237337"/>
                <a:gd name="connsiteY3" fmla="*/ 857250 h 1200121"/>
                <a:gd name="connsiteX4" fmla="*/ 210520 w 237337"/>
                <a:gd name="connsiteY4" fmla="*/ 345281 h 1200121"/>
                <a:gd name="connsiteX5" fmla="*/ 234215 w 237337"/>
                <a:gd name="connsiteY5" fmla="*/ 0 h 1200121"/>
                <a:gd name="connsiteX0" fmla="*/ 0 w 237602"/>
                <a:gd name="connsiteY0" fmla="*/ 1176338 h 1200121"/>
                <a:gd name="connsiteX1" fmla="*/ 50006 w 237602"/>
                <a:gd name="connsiteY1" fmla="*/ 1193006 h 1200121"/>
                <a:gd name="connsiteX2" fmla="*/ 114300 w 237602"/>
                <a:gd name="connsiteY2" fmla="*/ 1073944 h 1200121"/>
                <a:gd name="connsiteX3" fmla="*/ 165660 w 237602"/>
                <a:gd name="connsiteY3" fmla="*/ 857250 h 1200121"/>
                <a:gd name="connsiteX4" fmla="*/ 214255 w 237602"/>
                <a:gd name="connsiteY4" fmla="*/ 323850 h 1200121"/>
                <a:gd name="connsiteX5" fmla="*/ 234215 w 237602"/>
                <a:gd name="connsiteY5" fmla="*/ 0 h 1200121"/>
                <a:gd name="connsiteX0" fmla="*/ 0 w 238623"/>
                <a:gd name="connsiteY0" fmla="*/ 1176338 h 1200121"/>
                <a:gd name="connsiteX1" fmla="*/ 50006 w 238623"/>
                <a:gd name="connsiteY1" fmla="*/ 1193006 h 1200121"/>
                <a:gd name="connsiteX2" fmla="*/ 114300 w 238623"/>
                <a:gd name="connsiteY2" fmla="*/ 1073944 h 1200121"/>
                <a:gd name="connsiteX3" fmla="*/ 165660 w 238623"/>
                <a:gd name="connsiteY3" fmla="*/ 857250 h 1200121"/>
                <a:gd name="connsiteX4" fmla="*/ 214255 w 238623"/>
                <a:gd name="connsiteY4" fmla="*/ 323850 h 1200121"/>
                <a:gd name="connsiteX5" fmla="*/ 234215 w 238623"/>
                <a:gd name="connsiteY5" fmla="*/ 0 h 120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623" h="1200121">
                  <a:moveTo>
                    <a:pt x="0" y="1176338"/>
                  </a:moveTo>
                  <a:cubicBezTo>
                    <a:pt x="15478" y="1193205"/>
                    <a:pt x="30956" y="1210072"/>
                    <a:pt x="50006" y="1193006"/>
                  </a:cubicBezTo>
                  <a:cubicBezTo>
                    <a:pt x="69056" y="1175940"/>
                    <a:pt x="95024" y="1129903"/>
                    <a:pt x="114300" y="1073944"/>
                  </a:cubicBezTo>
                  <a:cubicBezTo>
                    <a:pt x="133576" y="1017985"/>
                    <a:pt x="149001" y="982266"/>
                    <a:pt x="165660" y="857250"/>
                  </a:cubicBezTo>
                  <a:cubicBezTo>
                    <a:pt x="182319" y="732234"/>
                    <a:pt x="214652" y="465931"/>
                    <a:pt x="214255" y="323850"/>
                  </a:cubicBezTo>
                  <a:cubicBezTo>
                    <a:pt x="225059" y="186532"/>
                    <a:pt x="248304" y="83740"/>
                    <a:pt x="23421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7" name="Freeform: Shape 2856">
              <a:extLst>
                <a:ext uri="{FF2B5EF4-FFF2-40B4-BE49-F238E27FC236}">
                  <a16:creationId xmlns:a16="http://schemas.microsoft.com/office/drawing/2014/main" id="{68C32D25-32CD-4ABE-97FA-6935574854FC}"/>
                </a:ext>
              </a:extLst>
            </p:cNvPr>
            <p:cNvSpPr/>
            <p:nvPr/>
          </p:nvSpPr>
          <p:spPr>
            <a:xfrm>
              <a:off x="2397625" y="1657349"/>
              <a:ext cx="150314" cy="919633"/>
            </a:xfrm>
            <a:custGeom>
              <a:avLst/>
              <a:gdLst>
                <a:gd name="connsiteX0" fmla="*/ 0 w 145257"/>
                <a:gd name="connsiteY0" fmla="*/ 909638 h 909638"/>
                <a:gd name="connsiteX1" fmla="*/ 50007 w 145257"/>
                <a:gd name="connsiteY1" fmla="*/ 714375 h 909638"/>
                <a:gd name="connsiteX2" fmla="*/ 145257 w 145257"/>
                <a:gd name="connsiteY2" fmla="*/ 0 h 90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257" h="909638">
                  <a:moveTo>
                    <a:pt x="0" y="909638"/>
                  </a:moveTo>
                  <a:cubicBezTo>
                    <a:pt x="12898" y="887809"/>
                    <a:pt x="25797" y="865981"/>
                    <a:pt x="50007" y="714375"/>
                  </a:cubicBezTo>
                  <a:cubicBezTo>
                    <a:pt x="74217" y="562769"/>
                    <a:pt x="109737" y="281384"/>
                    <a:pt x="145257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8" name="Freeform: Shape 2857">
              <a:extLst>
                <a:ext uri="{FF2B5EF4-FFF2-40B4-BE49-F238E27FC236}">
                  <a16:creationId xmlns:a16="http://schemas.microsoft.com/office/drawing/2014/main" id="{3524595E-6C8E-4AAD-8ABD-E35288DB7482}"/>
                </a:ext>
              </a:extLst>
            </p:cNvPr>
            <p:cNvSpPr/>
            <p:nvPr/>
          </p:nvSpPr>
          <p:spPr>
            <a:xfrm>
              <a:off x="2402681" y="1635920"/>
              <a:ext cx="107923" cy="602409"/>
            </a:xfrm>
            <a:custGeom>
              <a:avLst/>
              <a:gdLst>
                <a:gd name="connsiteX0" fmla="*/ 0 w 104775"/>
                <a:gd name="connsiteY0" fmla="*/ 531019 h 592885"/>
                <a:gd name="connsiteX1" fmla="*/ 16669 w 104775"/>
                <a:gd name="connsiteY1" fmla="*/ 590550 h 592885"/>
                <a:gd name="connsiteX2" fmla="*/ 61913 w 104775"/>
                <a:gd name="connsiteY2" fmla="*/ 459581 h 592885"/>
                <a:gd name="connsiteX3" fmla="*/ 104775 w 104775"/>
                <a:gd name="connsiteY3" fmla="*/ 0 h 59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592885">
                  <a:moveTo>
                    <a:pt x="0" y="531019"/>
                  </a:moveTo>
                  <a:cubicBezTo>
                    <a:pt x="3175" y="566737"/>
                    <a:pt x="6350" y="602456"/>
                    <a:pt x="16669" y="590550"/>
                  </a:cubicBezTo>
                  <a:cubicBezTo>
                    <a:pt x="26988" y="578644"/>
                    <a:pt x="47229" y="558006"/>
                    <a:pt x="61913" y="459581"/>
                  </a:cubicBezTo>
                  <a:cubicBezTo>
                    <a:pt x="76597" y="361156"/>
                    <a:pt x="90686" y="180578"/>
                    <a:pt x="10477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9" name="Freeform: Shape 2858">
              <a:extLst>
                <a:ext uri="{FF2B5EF4-FFF2-40B4-BE49-F238E27FC236}">
                  <a16:creationId xmlns:a16="http://schemas.microsoft.com/office/drawing/2014/main" id="{D85CCB9C-8E81-4FD6-AA9B-61B3159E001D}"/>
                </a:ext>
              </a:extLst>
            </p:cNvPr>
            <p:cNvSpPr/>
            <p:nvPr/>
          </p:nvSpPr>
          <p:spPr>
            <a:xfrm>
              <a:off x="2407444" y="1628775"/>
              <a:ext cx="95250" cy="300038"/>
            </a:xfrm>
            <a:custGeom>
              <a:avLst/>
              <a:gdLst>
                <a:gd name="connsiteX0" fmla="*/ 0 w 95250"/>
                <a:gd name="connsiteY0" fmla="*/ 300038 h 300038"/>
                <a:gd name="connsiteX1" fmla="*/ 40481 w 95250"/>
                <a:gd name="connsiteY1" fmla="*/ 173831 h 300038"/>
                <a:gd name="connsiteX2" fmla="*/ 95250 w 95250"/>
                <a:gd name="connsiteY2" fmla="*/ 0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00038">
                  <a:moveTo>
                    <a:pt x="0" y="300038"/>
                  </a:moveTo>
                  <a:cubicBezTo>
                    <a:pt x="12303" y="261739"/>
                    <a:pt x="24606" y="223837"/>
                    <a:pt x="40481" y="173831"/>
                  </a:cubicBezTo>
                  <a:cubicBezTo>
                    <a:pt x="56356" y="123825"/>
                    <a:pt x="75803" y="61912"/>
                    <a:pt x="95250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0" name="Freeform: Shape 2859">
              <a:extLst>
                <a:ext uri="{FF2B5EF4-FFF2-40B4-BE49-F238E27FC236}">
                  <a16:creationId xmlns:a16="http://schemas.microsoft.com/office/drawing/2014/main" id="{2E72324A-F3A5-47B3-8FC1-F2CC1F9BED9A}"/>
                </a:ext>
              </a:extLst>
            </p:cNvPr>
            <p:cNvSpPr/>
            <p:nvPr/>
          </p:nvSpPr>
          <p:spPr>
            <a:xfrm>
              <a:off x="2400300" y="1621631"/>
              <a:ext cx="85725" cy="124053"/>
            </a:xfrm>
            <a:custGeom>
              <a:avLst/>
              <a:gdLst>
                <a:gd name="connsiteX0" fmla="*/ 0 w 85725"/>
                <a:gd name="connsiteY0" fmla="*/ 71438 h 124053"/>
                <a:gd name="connsiteX1" fmla="*/ 26194 w 85725"/>
                <a:gd name="connsiteY1" fmla="*/ 121444 h 124053"/>
                <a:gd name="connsiteX2" fmla="*/ 85725 w 85725"/>
                <a:gd name="connsiteY2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24053">
                  <a:moveTo>
                    <a:pt x="0" y="71438"/>
                  </a:moveTo>
                  <a:cubicBezTo>
                    <a:pt x="5953" y="102394"/>
                    <a:pt x="11907" y="133350"/>
                    <a:pt x="26194" y="121444"/>
                  </a:cubicBezTo>
                  <a:cubicBezTo>
                    <a:pt x="40481" y="109538"/>
                    <a:pt x="63103" y="54769"/>
                    <a:pt x="8572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1" name="Freeform: Shape 2860">
              <a:extLst>
                <a:ext uri="{FF2B5EF4-FFF2-40B4-BE49-F238E27FC236}">
                  <a16:creationId xmlns:a16="http://schemas.microsoft.com/office/drawing/2014/main" id="{D114DD67-EC6E-4F47-BA84-63D6C4D337D7}"/>
                </a:ext>
              </a:extLst>
            </p:cNvPr>
            <p:cNvSpPr/>
            <p:nvPr/>
          </p:nvSpPr>
          <p:spPr>
            <a:xfrm>
              <a:off x="2402680" y="1397754"/>
              <a:ext cx="97631" cy="159583"/>
            </a:xfrm>
            <a:custGeom>
              <a:avLst/>
              <a:gdLst>
                <a:gd name="connsiteX0" fmla="*/ 0 w 78118"/>
                <a:gd name="connsiteY0" fmla="*/ 50046 h 173871"/>
                <a:gd name="connsiteX1" fmla="*/ 21432 w 78118"/>
                <a:gd name="connsiteY1" fmla="*/ 40 h 173871"/>
                <a:gd name="connsiteX2" fmla="*/ 71438 w 78118"/>
                <a:gd name="connsiteY2" fmla="*/ 57190 h 173871"/>
                <a:gd name="connsiteX3" fmla="*/ 76200 w 78118"/>
                <a:gd name="connsiteY3" fmla="*/ 173871 h 173871"/>
                <a:gd name="connsiteX0" fmla="*/ 0 w 97802"/>
                <a:gd name="connsiteY0" fmla="*/ 50046 h 159583"/>
                <a:gd name="connsiteX1" fmla="*/ 21432 w 97802"/>
                <a:gd name="connsiteY1" fmla="*/ 40 h 159583"/>
                <a:gd name="connsiteX2" fmla="*/ 71438 w 97802"/>
                <a:gd name="connsiteY2" fmla="*/ 57190 h 159583"/>
                <a:gd name="connsiteX3" fmla="*/ 97631 w 97802"/>
                <a:gd name="connsiteY3" fmla="*/ 159583 h 159583"/>
                <a:gd name="connsiteX0" fmla="*/ 0 w 97631"/>
                <a:gd name="connsiteY0" fmla="*/ 50046 h 159583"/>
                <a:gd name="connsiteX1" fmla="*/ 21432 w 97631"/>
                <a:gd name="connsiteY1" fmla="*/ 40 h 159583"/>
                <a:gd name="connsiteX2" fmla="*/ 71438 w 97631"/>
                <a:gd name="connsiteY2" fmla="*/ 57190 h 159583"/>
                <a:gd name="connsiteX3" fmla="*/ 97631 w 97631"/>
                <a:gd name="connsiteY3" fmla="*/ 159583 h 15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31" h="159583">
                  <a:moveTo>
                    <a:pt x="0" y="50046"/>
                  </a:moveTo>
                  <a:cubicBezTo>
                    <a:pt x="4763" y="24447"/>
                    <a:pt x="9526" y="-1151"/>
                    <a:pt x="21432" y="40"/>
                  </a:cubicBezTo>
                  <a:cubicBezTo>
                    <a:pt x="33338" y="1231"/>
                    <a:pt x="62310" y="28218"/>
                    <a:pt x="71438" y="57190"/>
                  </a:cubicBezTo>
                  <a:cubicBezTo>
                    <a:pt x="80566" y="86162"/>
                    <a:pt x="87908" y="115728"/>
                    <a:pt x="97631" y="159583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2" name="Freeform: Shape 2861">
              <a:extLst>
                <a:ext uri="{FF2B5EF4-FFF2-40B4-BE49-F238E27FC236}">
                  <a16:creationId xmlns:a16="http://schemas.microsoft.com/office/drawing/2014/main" id="{E31FDA1A-C485-42E8-A514-99415F426D37}"/>
                </a:ext>
              </a:extLst>
            </p:cNvPr>
            <p:cNvSpPr/>
            <p:nvPr/>
          </p:nvSpPr>
          <p:spPr>
            <a:xfrm>
              <a:off x="2400300" y="1214438"/>
              <a:ext cx="119063" cy="330993"/>
            </a:xfrm>
            <a:custGeom>
              <a:avLst/>
              <a:gdLst>
                <a:gd name="connsiteX0" fmla="*/ 0 w 119063"/>
                <a:gd name="connsiteY0" fmla="*/ 0 h 330993"/>
                <a:gd name="connsiteX1" fmla="*/ 69056 w 119063"/>
                <a:gd name="connsiteY1" fmla="*/ 121443 h 330993"/>
                <a:gd name="connsiteX2" fmla="*/ 119063 w 119063"/>
                <a:gd name="connsiteY2" fmla="*/ 330993 h 33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3" h="330993">
                  <a:moveTo>
                    <a:pt x="0" y="0"/>
                  </a:moveTo>
                  <a:cubicBezTo>
                    <a:pt x="24606" y="33139"/>
                    <a:pt x="49212" y="66278"/>
                    <a:pt x="69056" y="121443"/>
                  </a:cubicBezTo>
                  <a:cubicBezTo>
                    <a:pt x="88900" y="176608"/>
                    <a:pt x="103981" y="253800"/>
                    <a:pt x="119063" y="330993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3" name="Freeform: Shape 2862">
              <a:extLst>
                <a:ext uri="{FF2B5EF4-FFF2-40B4-BE49-F238E27FC236}">
                  <a16:creationId xmlns:a16="http://schemas.microsoft.com/office/drawing/2014/main" id="{5952292A-4245-4AA3-9A65-0B675701DC59}"/>
                </a:ext>
              </a:extLst>
            </p:cNvPr>
            <p:cNvSpPr/>
            <p:nvPr/>
          </p:nvSpPr>
          <p:spPr>
            <a:xfrm>
              <a:off x="2402681" y="916135"/>
              <a:ext cx="145257" cy="617390"/>
            </a:xfrm>
            <a:custGeom>
              <a:avLst/>
              <a:gdLst>
                <a:gd name="connsiteX0" fmla="*/ 0 w 145257"/>
                <a:gd name="connsiteY0" fmla="*/ 52746 h 617102"/>
                <a:gd name="connsiteX1" fmla="*/ 19050 w 145257"/>
                <a:gd name="connsiteY1" fmla="*/ 358 h 617102"/>
                <a:gd name="connsiteX2" fmla="*/ 59532 w 145257"/>
                <a:gd name="connsiteY2" fmla="*/ 36077 h 617102"/>
                <a:gd name="connsiteX3" fmla="*/ 69057 w 145257"/>
                <a:gd name="connsiteY3" fmla="*/ 150377 h 617102"/>
                <a:gd name="connsiteX4" fmla="*/ 145257 w 145257"/>
                <a:gd name="connsiteY4" fmla="*/ 617102 h 617102"/>
                <a:gd name="connsiteX0" fmla="*/ 0 w 145257"/>
                <a:gd name="connsiteY0" fmla="*/ 53034 h 617390"/>
                <a:gd name="connsiteX1" fmla="*/ 19050 w 145257"/>
                <a:gd name="connsiteY1" fmla="*/ 646 h 617390"/>
                <a:gd name="connsiteX2" fmla="*/ 59532 w 145257"/>
                <a:gd name="connsiteY2" fmla="*/ 36365 h 617390"/>
                <a:gd name="connsiteX3" fmla="*/ 97632 w 145257"/>
                <a:gd name="connsiteY3" fmla="*/ 200671 h 617390"/>
                <a:gd name="connsiteX4" fmla="*/ 145257 w 145257"/>
                <a:gd name="connsiteY4" fmla="*/ 617390 h 61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57" h="617390">
                  <a:moveTo>
                    <a:pt x="0" y="53034"/>
                  </a:moveTo>
                  <a:cubicBezTo>
                    <a:pt x="4564" y="28229"/>
                    <a:pt x="9128" y="3424"/>
                    <a:pt x="19050" y="646"/>
                  </a:cubicBezTo>
                  <a:cubicBezTo>
                    <a:pt x="28972" y="-2132"/>
                    <a:pt x="46435" y="3028"/>
                    <a:pt x="59532" y="36365"/>
                  </a:cubicBezTo>
                  <a:cubicBezTo>
                    <a:pt x="72629" y="69703"/>
                    <a:pt x="83345" y="103834"/>
                    <a:pt x="97632" y="200671"/>
                  </a:cubicBezTo>
                  <a:cubicBezTo>
                    <a:pt x="111920" y="297509"/>
                    <a:pt x="114301" y="432446"/>
                    <a:pt x="145257" y="61739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64" name="Picture 2062">
              <a:extLst>
                <a:ext uri="{FF2B5EF4-FFF2-40B4-BE49-F238E27FC236}">
                  <a16:creationId xmlns:a16="http://schemas.microsoft.com/office/drawing/2014/main" id="{98B27CE3-6F40-4A0F-ACC3-F0A7ECF92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448133" y="1503154"/>
              <a:ext cx="209725" cy="173919"/>
            </a:xfrm>
            <a:prstGeom prst="rect">
              <a:avLst/>
            </a:prstGeom>
          </p:spPr>
        </p:pic>
      </p:grpSp>
      <p:grpSp>
        <p:nvGrpSpPr>
          <p:cNvPr id="2865" name="Group 2864">
            <a:extLst>
              <a:ext uri="{FF2B5EF4-FFF2-40B4-BE49-F238E27FC236}">
                <a16:creationId xmlns:a16="http://schemas.microsoft.com/office/drawing/2014/main" id="{D3A6E98F-B444-4629-82D3-F4B9E698F74D}"/>
              </a:ext>
            </a:extLst>
          </p:cNvPr>
          <p:cNvGrpSpPr/>
          <p:nvPr/>
        </p:nvGrpSpPr>
        <p:grpSpPr>
          <a:xfrm>
            <a:off x="6074653" y="1966155"/>
            <a:ext cx="530917" cy="3941206"/>
            <a:chOff x="2397625" y="916135"/>
            <a:chExt cx="260233" cy="1931811"/>
          </a:xfrm>
        </p:grpSpPr>
        <p:sp>
          <p:nvSpPr>
            <p:cNvPr id="2866" name="Freeform: Shape 2865">
              <a:extLst>
                <a:ext uri="{FF2B5EF4-FFF2-40B4-BE49-F238E27FC236}">
                  <a16:creationId xmlns:a16="http://schemas.microsoft.com/office/drawing/2014/main" id="{39DB664E-1D01-428D-B432-7D5E1D2EE4BA}"/>
                </a:ext>
              </a:extLst>
            </p:cNvPr>
            <p:cNvSpPr/>
            <p:nvPr/>
          </p:nvSpPr>
          <p:spPr>
            <a:xfrm>
              <a:off x="2400302" y="1647825"/>
              <a:ext cx="152195" cy="1200121"/>
            </a:xfrm>
            <a:custGeom>
              <a:avLst/>
              <a:gdLst>
                <a:gd name="connsiteX0" fmla="*/ 0 w 188127"/>
                <a:gd name="connsiteY0" fmla="*/ 1169194 h 1192977"/>
                <a:gd name="connsiteX1" fmla="*/ 50006 w 188127"/>
                <a:gd name="connsiteY1" fmla="*/ 1185862 h 1192977"/>
                <a:gd name="connsiteX2" fmla="*/ 114300 w 188127"/>
                <a:gd name="connsiteY2" fmla="*/ 1066800 h 1192977"/>
                <a:gd name="connsiteX3" fmla="*/ 161925 w 188127"/>
                <a:gd name="connsiteY3" fmla="*/ 852487 h 1192977"/>
                <a:gd name="connsiteX4" fmla="*/ 188119 w 188127"/>
                <a:gd name="connsiteY4" fmla="*/ 309562 h 1192977"/>
                <a:gd name="connsiteX5" fmla="*/ 159544 w 188127"/>
                <a:gd name="connsiteY5" fmla="*/ 0 h 1192977"/>
                <a:gd name="connsiteX0" fmla="*/ 0 w 236341"/>
                <a:gd name="connsiteY0" fmla="*/ 1176338 h 1200121"/>
                <a:gd name="connsiteX1" fmla="*/ 50006 w 236341"/>
                <a:gd name="connsiteY1" fmla="*/ 1193006 h 1200121"/>
                <a:gd name="connsiteX2" fmla="*/ 114300 w 236341"/>
                <a:gd name="connsiteY2" fmla="*/ 1073944 h 1200121"/>
                <a:gd name="connsiteX3" fmla="*/ 161925 w 236341"/>
                <a:gd name="connsiteY3" fmla="*/ 859631 h 1200121"/>
                <a:gd name="connsiteX4" fmla="*/ 188119 w 236341"/>
                <a:gd name="connsiteY4" fmla="*/ 316706 h 1200121"/>
                <a:gd name="connsiteX5" fmla="*/ 234215 w 236341"/>
                <a:gd name="connsiteY5" fmla="*/ 0 h 1200121"/>
                <a:gd name="connsiteX0" fmla="*/ 0 w 237337"/>
                <a:gd name="connsiteY0" fmla="*/ 1176338 h 1200121"/>
                <a:gd name="connsiteX1" fmla="*/ 50006 w 237337"/>
                <a:gd name="connsiteY1" fmla="*/ 1193006 h 1200121"/>
                <a:gd name="connsiteX2" fmla="*/ 114300 w 237337"/>
                <a:gd name="connsiteY2" fmla="*/ 1073944 h 1200121"/>
                <a:gd name="connsiteX3" fmla="*/ 161925 w 237337"/>
                <a:gd name="connsiteY3" fmla="*/ 859631 h 1200121"/>
                <a:gd name="connsiteX4" fmla="*/ 210520 w 237337"/>
                <a:gd name="connsiteY4" fmla="*/ 345281 h 1200121"/>
                <a:gd name="connsiteX5" fmla="*/ 234215 w 237337"/>
                <a:gd name="connsiteY5" fmla="*/ 0 h 1200121"/>
                <a:gd name="connsiteX0" fmla="*/ 0 w 237337"/>
                <a:gd name="connsiteY0" fmla="*/ 1176338 h 1200121"/>
                <a:gd name="connsiteX1" fmla="*/ 50006 w 237337"/>
                <a:gd name="connsiteY1" fmla="*/ 1193006 h 1200121"/>
                <a:gd name="connsiteX2" fmla="*/ 114300 w 237337"/>
                <a:gd name="connsiteY2" fmla="*/ 1073944 h 1200121"/>
                <a:gd name="connsiteX3" fmla="*/ 165660 w 237337"/>
                <a:gd name="connsiteY3" fmla="*/ 857250 h 1200121"/>
                <a:gd name="connsiteX4" fmla="*/ 210520 w 237337"/>
                <a:gd name="connsiteY4" fmla="*/ 345281 h 1200121"/>
                <a:gd name="connsiteX5" fmla="*/ 234215 w 237337"/>
                <a:gd name="connsiteY5" fmla="*/ 0 h 1200121"/>
                <a:gd name="connsiteX0" fmla="*/ 0 w 237602"/>
                <a:gd name="connsiteY0" fmla="*/ 1176338 h 1200121"/>
                <a:gd name="connsiteX1" fmla="*/ 50006 w 237602"/>
                <a:gd name="connsiteY1" fmla="*/ 1193006 h 1200121"/>
                <a:gd name="connsiteX2" fmla="*/ 114300 w 237602"/>
                <a:gd name="connsiteY2" fmla="*/ 1073944 h 1200121"/>
                <a:gd name="connsiteX3" fmla="*/ 165660 w 237602"/>
                <a:gd name="connsiteY3" fmla="*/ 857250 h 1200121"/>
                <a:gd name="connsiteX4" fmla="*/ 214255 w 237602"/>
                <a:gd name="connsiteY4" fmla="*/ 323850 h 1200121"/>
                <a:gd name="connsiteX5" fmla="*/ 234215 w 237602"/>
                <a:gd name="connsiteY5" fmla="*/ 0 h 1200121"/>
                <a:gd name="connsiteX0" fmla="*/ 0 w 238623"/>
                <a:gd name="connsiteY0" fmla="*/ 1176338 h 1200121"/>
                <a:gd name="connsiteX1" fmla="*/ 50006 w 238623"/>
                <a:gd name="connsiteY1" fmla="*/ 1193006 h 1200121"/>
                <a:gd name="connsiteX2" fmla="*/ 114300 w 238623"/>
                <a:gd name="connsiteY2" fmla="*/ 1073944 h 1200121"/>
                <a:gd name="connsiteX3" fmla="*/ 165660 w 238623"/>
                <a:gd name="connsiteY3" fmla="*/ 857250 h 1200121"/>
                <a:gd name="connsiteX4" fmla="*/ 214255 w 238623"/>
                <a:gd name="connsiteY4" fmla="*/ 323850 h 1200121"/>
                <a:gd name="connsiteX5" fmla="*/ 234215 w 238623"/>
                <a:gd name="connsiteY5" fmla="*/ 0 h 120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623" h="1200121">
                  <a:moveTo>
                    <a:pt x="0" y="1176338"/>
                  </a:moveTo>
                  <a:cubicBezTo>
                    <a:pt x="15478" y="1193205"/>
                    <a:pt x="30956" y="1210072"/>
                    <a:pt x="50006" y="1193006"/>
                  </a:cubicBezTo>
                  <a:cubicBezTo>
                    <a:pt x="69056" y="1175940"/>
                    <a:pt x="95024" y="1129903"/>
                    <a:pt x="114300" y="1073944"/>
                  </a:cubicBezTo>
                  <a:cubicBezTo>
                    <a:pt x="133576" y="1017985"/>
                    <a:pt x="149001" y="982266"/>
                    <a:pt x="165660" y="857250"/>
                  </a:cubicBezTo>
                  <a:cubicBezTo>
                    <a:pt x="182319" y="732234"/>
                    <a:pt x="214652" y="465931"/>
                    <a:pt x="214255" y="323850"/>
                  </a:cubicBezTo>
                  <a:cubicBezTo>
                    <a:pt x="225059" y="186532"/>
                    <a:pt x="248304" y="83740"/>
                    <a:pt x="23421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7" name="Freeform: Shape 2866">
              <a:extLst>
                <a:ext uri="{FF2B5EF4-FFF2-40B4-BE49-F238E27FC236}">
                  <a16:creationId xmlns:a16="http://schemas.microsoft.com/office/drawing/2014/main" id="{A448ECD9-3F08-4127-AE14-1EBB06B2B0BC}"/>
                </a:ext>
              </a:extLst>
            </p:cNvPr>
            <p:cNvSpPr/>
            <p:nvPr/>
          </p:nvSpPr>
          <p:spPr>
            <a:xfrm>
              <a:off x="2397625" y="1657349"/>
              <a:ext cx="150314" cy="919633"/>
            </a:xfrm>
            <a:custGeom>
              <a:avLst/>
              <a:gdLst>
                <a:gd name="connsiteX0" fmla="*/ 0 w 145257"/>
                <a:gd name="connsiteY0" fmla="*/ 909638 h 909638"/>
                <a:gd name="connsiteX1" fmla="*/ 50007 w 145257"/>
                <a:gd name="connsiteY1" fmla="*/ 714375 h 909638"/>
                <a:gd name="connsiteX2" fmla="*/ 145257 w 145257"/>
                <a:gd name="connsiteY2" fmla="*/ 0 h 90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257" h="909638">
                  <a:moveTo>
                    <a:pt x="0" y="909638"/>
                  </a:moveTo>
                  <a:cubicBezTo>
                    <a:pt x="12898" y="887809"/>
                    <a:pt x="25797" y="865981"/>
                    <a:pt x="50007" y="714375"/>
                  </a:cubicBezTo>
                  <a:cubicBezTo>
                    <a:pt x="74217" y="562769"/>
                    <a:pt x="109737" y="281384"/>
                    <a:pt x="145257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8" name="Freeform: Shape 2867">
              <a:extLst>
                <a:ext uri="{FF2B5EF4-FFF2-40B4-BE49-F238E27FC236}">
                  <a16:creationId xmlns:a16="http://schemas.microsoft.com/office/drawing/2014/main" id="{B96D3057-ADFE-46DD-80FE-5072A2ECCCEA}"/>
                </a:ext>
              </a:extLst>
            </p:cNvPr>
            <p:cNvSpPr/>
            <p:nvPr/>
          </p:nvSpPr>
          <p:spPr>
            <a:xfrm>
              <a:off x="2402681" y="1635920"/>
              <a:ext cx="107923" cy="602409"/>
            </a:xfrm>
            <a:custGeom>
              <a:avLst/>
              <a:gdLst>
                <a:gd name="connsiteX0" fmla="*/ 0 w 104775"/>
                <a:gd name="connsiteY0" fmla="*/ 531019 h 592885"/>
                <a:gd name="connsiteX1" fmla="*/ 16669 w 104775"/>
                <a:gd name="connsiteY1" fmla="*/ 590550 h 592885"/>
                <a:gd name="connsiteX2" fmla="*/ 61913 w 104775"/>
                <a:gd name="connsiteY2" fmla="*/ 459581 h 592885"/>
                <a:gd name="connsiteX3" fmla="*/ 104775 w 104775"/>
                <a:gd name="connsiteY3" fmla="*/ 0 h 59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592885">
                  <a:moveTo>
                    <a:pt x="0" y="531019"/>
                  </a:moveTo>
                  <a:cubicBezTo>
                    <a:pt x="3175" y="566737"/>
                    <a:pt x="6350" y="602456"/>
                    <a:pt x="16669" y="590550"/>
                  </a:cubicBezTo>
                  <a:cubicBezTo>
                    <a:pt x="26988" y="578644"/>
                    <a:pt x="47229" y="558006"/>
                    <a:pt x="61913" y="459581"/>
                  </a:cubicBezTo>
                  <a:cubicBezTo>
                    <a:pt x="76597" y="361156"/>
                    <a:pt x="90686" y="180578"/>
                    <a:pt x="10477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9" name="Freeform: Shape 2868">
              <a:extLst>
                <a:ext uri="{FF2B5EF4-FFF2-40B4-BE49-F238E27FC236}">
                  <a16:creationId xmlns:a16="http://schemas.microsoft.com/office/drawing/2014/main" id="{0740E4AF-DE9E-40B3-904C-3ADC2CBB8F74}"/>
                </a:ext>
              </a:extLst>
            </p:cNvPr>
            <p:cNvSpPr/>
            <p:nvPr/>
          </p:nvSpPr>
          <p:spPr>
            <a:xfrm>
              <a:off x="2407444" y="1628775"/>
              <a:ext cx="95250" cy="300038"/>
            </a:xfrm>
            <a:custGeom>
              <a:avLst/>
              <a:gdLst>
                <a:gd name="connsiteX0" fmla="*/ 0 w 95250"/>
                <a:gd name="connsiteY0" fmla="*/ 300038 h 300038"/>
                <a:gd name="connsiteX1" fmla="*/ 40481 w 95250"/>
                <a:gd name="connsiteY1" fmla="*/ 173831 h 300038"/>
                <a:gd name="connsiteX2" fmla="*/ 95250 w 95250"/>
                <a:gd name="connsiteY2" fmla="*/ 0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00038">
                  <a:moveTo>
                    <a:pt x="0" y="300038"/>
                  </a:moveTo>
                  <a:cubicBezTo>
                    <a:pt x="12303" y="261739"/>
                    <a:pt x="24606" y="223837"/>
                    <a:pt x="40481" y="173831"/>
                  </a:cubicBezTo>
                  <a:cubicBezTo>
                    <a:pt x="56356" y="123825"/>
                    <a:pt x="75803" y="61912"/>
                    <a:pt x="95250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0" name="Freeform: Shape 2869">
              <a:extLst>
                <a:ext uri="{FF2B5EF4-FFF2-40B4-BE49-F238E27FC236}">
                  <a16:creationId xmlns:a16="http://schemas.microsoft.com/office/drawing/2014/main" id="{754111C6-7B57-4563-B221-17E169C85A53}"/>
                </a:ext>
              </a:extLst>
            </p:cNvPr>
            <p:cNvSpPr/>
            <p:nvPr/>
          </p:nvSpPr>
          <p:spPr>
            <a:xfrm>
              <a:off x="2400300" y="1621631"/>
              <a:ext cx="85725" cy="124053"/>
            </a:xfrm>
            <a:custGeom>
              <a:avLst/>
              <a:gdLst>
                <a:gd name="connsiteX0" fmla="*/ 0 w 85725"/>
                <a:gd name="connsiteY0" fmla="*/ 71438 h 124053"/>
                <a:gd name="connsiteX1" fmla="*/ 26194 w 85725"/>
                <a:gd name="connsiteY1" fmla="*/ 121444 h 124053"/>
                <a:gd name="connsiteX2" fmla="*/ 85725 w 85725"/>
                <a:gd name="connsiteY2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24053">
                  <a:moveTo>
                    <a:pt x="0" y="71438"/>
                  </a:moveTo>
                  <a:cubicBezTo>
                    <a:pt x="5953" y="102394"/>
                    <a:pt x="11907" y="133350"/>
                    <a:pt x="26194" y="121444"/>
                  </a:cubicBezTo>
                  <a:cubicBezTo>
                    <a:pt x="40481" y="109538"/>
                    <a:pt x="63103" y="54769"/>
                    <a:pt x="8572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1" name="Freeform: Shape 2870">
              <a:extLst>
                <a:ext uri="{FF2B5EF4-FFF2-40B4-BE49-F238E27FC236}">
                  <a16:creationId xmlns:a16="http://schemas.microsoft.com/office/drawing/2014/main" id="{44E92686-D847-41C8-95B1-B762F50B9D6E}"/>
                </a:ext>
              </a:extLst>
            </p:cNvPr>
            <p:cNvSpPr/>
            <p:nvPr/>
          </p:nvSpPr>
          <p:spPr>
            <a:xfrm>
              <a:off x="2402680" y="1397754"/>
              <a:ext cx="97631" cy="159583"/>
            </a:xfrm>
            <a:custGeom>
              <a:avLst/>
              <a:gdLst>
                <a:gd name="connsiteX0" fmla="*/ 0 w 78118"/>
                <a:gd name="connsiteY0" fmla="*/ 50046 h 173871"/>
                <a:gd name="connsiteX1" fmla="*/ 21432 w 78118"/>
                <a:gd name="connsiteY1" fmla="*/ 40 h 173871"/>
                <a:gd name="connsiteX2" fmla="*/ 71438 w 78118"/>
                <a:gd name="connsiteY2" fmla="*/ 57190 h 173871"/>
                <a:gd name="connsiteX3" fmla="*/ 76200 w 78118"/>
                <a:gd name="connsiteY3" fmla="*/ 173871 h 173871"/>
                <a:gd name="connsiteX0" fmla="*/ 0 w 97802"/>
                <a:gd name="connsiteY0" fmla="*/ 50046 h 159583"/>
                <a:gd name="connsiteX1" fmla="*/ 21432 w 97802"/>
                <a:gd name="connsiteY1" fmla="*/ 40 h 159583"/>
                <a:gd name="connsiteX2" fmla="*/ 71438 w 97802"/>
                <a:gd name="connsiteY2" fmla="*/ 57190 h 159583"/>
                <a:gd name="connsiteX3" fmla="*/ 97631 w 97802"/>
                <a:gd name="connsiteY3" fmla="*/ 159583 h 159583"/>
                <a:gd name="connsiteX0" fmla="*/ 0 w 97631"/>
                <a:gd name="connsiteY0" fmla="*/ 50046 h 159583"/>
                <a:gd name="connsiteX1" fmla="*/ 21432 w 97631"/>
                <a:gd name="connsiteY1" fmla="*/ 40 h 159583"/>
                <a:gd name="connsiteX2" fmla="*/ 71438 w 97631"/>
                <a:gd name="connsiteY2" fmla="*/ 57190 h 159583"/>
                <a:gd name="connsiteX3" fmla="*/ 97631 w 97631"/>
                <a:gd name="connsiteY3" fmla="*/ 159583 h 15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31" h="159583">
                  <a:moveTo>
                    <a:pt x="0" y="50046"/>
                  </a:moveTo>
                  <a:cubicBezTo>
                    <a:pt x="4763" y="24447"/>
                    <a:pt x="9526" y="-1151"/>
                    <a:pt x="21432" y="40"/>
                  </a:cubicBezTo>
                  <a:cubicBezTo>
                    <a:pt x="33338" y="1231"/>
                    <a:pt x="62310" y="28218"/>
                    <a:pt x="71438" y="57190"/>
                  </a:cubicBezTo>
                  <a:cubicBezTo>
                    <a:pt x="80566" y="86162"/>
                    <a:pt x="87908" y="115728"/>
                    <a:pt x="97631" y="159583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2" name="Freeform: Shape 2871">
              <a:extLst>
                <a:ext uri="{FF2B5EF4-FFF2-40B4-BE49-F238E27FC236}">
                  <a16:creationId xmlns:a16="http://schemas.microsoft.com/office/drawing/2014/main" id="{433A1FBB-3CB7-4293-B776-6BA99DBD395B}"/>
                </a:ext>
              </a:extLst>
            </p:cNvPr>
            <p:cNvSpPr/>
            <p:nvPr/>
          </p:nvSpPr>
          <p:spPr>
            <a:xfrm>
              <a:off x="2400300" y="1214438"/>
              <a:ext cx="119063" cy="330993"/>
            </a:xfrm>
            <a:custGeom>
              <a:avLst/>
              <a:gdLst>
                <a:gd name="connsiteX0" fmla="*/ 0 w 119063"/>
                <a:gd name="connsiteY0" fmla="*/ 0 h 330993"/>
                <a:gd name="connsiteX1" fmla="*/ 69056 w 119063"/>
                <a:gd name="connsiteY1" fmla="*/ 121443 h 330993"/>
                <a:gd name="connsiteX2" fmla="*/ 119063 w 119063"/>
                <a:gd name="connsiteY2" fmla="*/ 330993 h 33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3" h="330993">
                  <a:moveTo>
                    <a:pt x="0" y="0"/>
                  </a:moveTo>
                  <a:cubicBezTo>
                    <a:pt x="24606" y="33139"/>
                    <a:pt x="49212" y="66278"/>
                    <a:pt x="69056" y="121443"/>
                  </a:cubicBezTo>
                  <a:cubicBezTo>
                    <a:pt x="88900" y="176608"/>
                    <a:pt x="103981" y="253800"/>
                    <a:pt x="119063" y="330993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3" name="Freeform: Shape 2872">
              <a:extLst>
                <a:ext uri="{FF2B5EF4-FFF2-40B4-BE49-F238E27FC236}">
                  <a16:creationId xmlns:a16="http://schemas.microsoft.com/office/drawing/2014/main" id="{BBDB5D24-3886-45AA-8575-3CB3FADE33A9}"/>
                </a:ext>
              </a:extLst>
            </p:cNvPr>
            <p:cNvSpPr/>
            <p:nvPr/>
          </p:nvSpPr>
          <p:spPr>
            <a:xfrm>
              <a:off x="2402681" y="916135"/>
              <a:ext cx="145257" cy="617390"/>
            </a:xfrm>
            <a:custGeom>
              <a:avLst/>
              <a:gdLst>
                <a:gd name="connsiteX0" fmla="*/ 0 w 145257"/>
                <a:gd name="connsiteY0" fmla="*/ 52746 h 617102"/>
                <a:gd name="connsiteX1" fmla="*/ 19050 w 145257"/>
                <a:gd name="connsiteY1" fmla="*/ 358 h 617102"/>
                <a:gd name="connsiteX2" fmla="*/ 59532 w 145257"/>
                <a:gd name="connsiteY2" fmla="*/ 36077 h 617102"/>
                <a:gd name="connsiteX3" fmla="*/ 69057 w 145257"/>
                <a:gd name="connsiteY3" fmla="*/ 150377 h 617102"/>
                <a:gd name="connsiteX4" fmla="*/ 145257 w 145257"/>
                <a:gd name="connsiteY4" fmla="*/ 617102 h 617102"/>
                <a:gd name="connsiteX0" fmla="*/ 0 w 145257"/>
                <a:gd name="connsiteY0" fmla="*/ 53034 h 617390"/>
                <a:gd name="connsiteX1" fmla="*/ 19050 w 145257"/>
                <a:gd name="connsiteY1" fmla="*/ 646 h 617390"/>
                <a:gd name="connsiteX2" fmla="*/ 59532 w 145257"/>
                <a:gd name="connsiteY2" fmla="*/ 36365 h 617390"/>
                <a:gd name="connsiteX3" fmla="*/ 97632 w 145257"/>
                <a:gd name="connsiteY3" fmla="*/ 200671 h 617390"/>
                <a:gd name="connsiteX4" fmla="*/ 145257 w 145257"/>
                <a:gd name="connsiteY4" fmla="*/ 617390 h 61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57" h="617390">
                  <a:moveTo>
                    <a:pt x="0" y="53034"/>
                  </a:moveTo>
                  <a:cubicBezTo>
                    <a:pt x="4564" y="28229"/>
                    <a:pt x="9128" y="3424"/>
                    <a:pt x="19050" y="646"/>
                  </a:cubicBezTo>
                  <a:cubicBezTo>
                    <a:pt x="28972" y="-2132"/>
                    <a:pt x="46435" y="3028"/>
                    <a:pt x="59532" y="36365"/>
                  </a:cubicBezTo>
                  <a:cubicBezTo>
                    <a:pt x="72629" y="69703"/>
                    <a:pt x="83345" y="103834"/>
                    <a:pt x="97632" y="200671"/>
                  </a:cubicBezTo>
                  <a:cubicBezTo>
                    <a:pt x="111920" y="297509"/>
                    <a:pt x="114301" y="432446"/>
                    <a:pt x="145257" y="61739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74" name="Picture 2092">
              <a:extLst>
                <a:ext uri="{FF2B5EF4-FFF2-40B4-BE49-F238E27FC236}">
                  <a16:creationId xmlns:a16="http://schemas.microsoft.com/office/drawing/2014/main" id="{F3FE2BCE-8666-43B6-B56F-D5D533FC8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448133" y="1503154"/>
              <a:ext cx="209725" cy="173919"/>
            </a:xfrm>
            <a:prstGeom prst="rect">
              <a:avLst/>
            </a:prstGeom>
          </p:spPr>
        </p:pic>
      </p:grpSp>
      <p:grpSp>
        <p:nvGrpSpPr>
          <p:cNvPr id="2875" name="Group 2874">
            <a:extLst>
              <a:ext uri="{FF2B5EF4-FFF2-40B4-BE49-F238E27FC236}">
                <a16:creationId xmlns:a16="http://schemas.microsoft.com/office/drawing/2014/main" id="{B9FB8410-3B61-4302-9010-2016EBD6ECC2}"/>
              </a:ext>
            </a:extLst>
          </p:cNvPr>
          <p:cNvGrpSpPr/>
          <p:nvPr/>
        </p:nvGrpSpPr>
        <p:grpSpPr>
          <a:xfrm>
            <a:off x="7333819" y="1972523"/>
            <a:ext cx="530917" cy="3941206"/>
            <a:chOff x="2397625" y="916135"/>
            <a:chExt cx="260233" cy="1931811"/>
          </a:xfrm>
        </p:grpSpPr>
        <p:sp>
          <p:nvSpPr>
            <p:cNvPr id="2876" name="Freeform: Shape 2875">
              <a:extLst>
                <a:ext uri="{FF2B5EF4-FFF2-40B4-BE49-F238E27FC236}">
                  <a16:creationId xmlns:a16="http://schemas.microsoft.com/office/drawing/2014/main" id="{EA6C4AC7-D618-4E2B-AE0C-64A18E0D9ADF}"/>
                </a:ext>
              </a:extLst>
            </p:cNvPr>
            <p:cNvSpPr/>
            <p:nvPr/>
          </p:nvSpPr>
          <p:spPr>
            <a:xfrm>
              <a:off x="2400302" y="1647825"/>
              <a:ext cx="152195" cy="1200121"/>
            </a:xfrm>
            <a:custGeom>
              <a:avLst/>
              <a:gdLst>
                <a:gd name="connsiteX0" fmla="*/ 0 w 188127"/>
                <a:gd name="connsiteY0" fmla="*/ 1169194 h 1192977"/>
                <a:gd name="connsiteX1" fmla="*/ 50006 w 188127"/>
                <a:gd name="connsiteY1" fmla="*/ 1185862 h 1192977"/>
                <a:gd name="connsiteX2" fmla="*/ 114300 w 188127"/>
                <a:gd name="connsiteY2" fmla="*/ 1066800 h 1192977"/>
                <a:gd name="connsiteX3" fmla="*/ 161925 w 188127"/>
                <a:gd name="connsiteY3" fmla="*/ 852487 h 1192977"/>
                <a:gd name="connsiteX4" fmla="*/ 188119 w 188127"/>
                <a:gd name="connsiteY4" fmla="*/ 309562 h 1192977"/>
                <a:gd name="connsiteX5" fmla="*/ 159544 w 188127"/>
                <a:gd name="connsiteY5" fmla="*/ 0 h 1192977"/>
                <a:gd name="connsiteX0" fmla="*/ 0 w 236341"/>
                <a:gd name="connsiteY0" fmla="*/ 1176338 h 1200121"/>
                <a:gd name="connsiteX1" fmla="*/ 50006 w 236341"/>
                <a:gd name="connsiteY1" fmla="*/ 1193006 h 1200121"/>
                <a:gd name="connsiteX2" fmla="*/ 114300 w 236341"/>
                <a:gd name="connsiteY2" fmla="*/ 1073944 h 1200121"/>
                <a:gd name="connsiteX3" fmla="*/ 161925 w 236341"/>
                <a:gd name="connsiteY3" fmla="*/ 859631 h 1200121"/>
                <a:gd name="connsiteX4" fmla="*/ 188119 w 236341"/>
                <a:gd name="connsiteY4" fmla="*/ 316706 h 1200121"/>
                <a:gd name="connsiteX5" fmla="*/ 234215 w 236341"/>
                <a:gd name="connsiteY5" fmla="*/ 0 h 1200121"/>
                <a:gd name="connsiteX0" fmla="*/ 0 w 237337"/>
                <a:gd name="connsiteY0" fmla="*/ 1176338 h 1200121"/>
                <a:gd name="connsiteX1" fmla="*/ 50006 w 237337"/>
                <a:gd name="connsiteY1" fmla="*/ 1193006 h 1200121"/>
                <a:gd name="connsiteX2" fmla="*/ 114300 w 237337"/>
                <a:gd name="connsiteY2" fmla="*/ 1073944 h 1200121"/>
                <a:gd name="connsiteX3" fmla="*/ 161925 w 237337"/>
                <a:gd name="connsiteY3" fmla="*/ 859631 h 1200121"/>
                <a:gd name="connsiteX4" fmla="*/ 210520 w 237337"/>
                <a:gd name="connsiteY4" fmla="*/ 345281 h 1200121"/>
                <a:gd name="connsiteX5" fmla="*/ 234215 w 237337"/>
                <a:gd name="connsiteY5" fmla="*/ 0 h 1200121"/>
                <a:gd name="connsiteX0" fmla="*/ 0 w 237337"/>
                <a:gd name="connsiteY0" fmla="*/ 1176338 h 1200121"/>
                <a:gd name="connsiteX1" fmla="*/ 50006 w 237337"/>
                <a:gd name="connsiteY1" fmla="*/ 1193006 h 1200121"/>
                <a:gd name="connsiteX2" fmla="*/ 114300 w 237337"/>
                <a:gd name="connsiteY2" fmla="*/ 1073944 h 1200121"/>
                <a:gd name="connsiteX3" fmla="*/ 165660 w 237337"/>
                <a:gd name="connsiteY3" fmla="*/ 857250 h 1200121"/>
                <a:gd name="connsiteX4" fmla="*/ 210520 w 237337"/>
                <a:gd name="connsiteY4" fmla="*/ 345281 h 1200121"/>
                <a:gd name="connsiteX5" fmla="*/ 234215 w 237337"/>
                <a:gd name="connsiteY5" fmla="*/ 0 h 1200121"/>
                <a:gd name="connsiteX0" fmla="*/ 0 w 237602"/>
                <a:gd name="connsiteY0" fmla="*/ 1176338 h 1200121"/>
                <a:gd name="connsiteX1" fmla="*/ 50006 w 237602"/>
                <a:gd name="connsiteY1" fmla="*/ 1193006 h 1200121"/>
                <a:gd name="connsiteX2" fmla="*/ 114300 w 237602"/>
                <a:gd name="connsiteY2" fmla="*/ 1073944 h 1200121"/>
                <a:gd name="connsiteX3" fmla="*/ 165660 w 237602"/>
                <a:gd name="connsiteY3" fmla="*/ 857250 h 1200121"/>
                <a:gd name="connsiteX4" fmla="*/ 214255 w 237602"/>
                <a:gd name="connsiteY4" fmla="*/ 323850 h 1200121"/>
                <a:gd name="connsiteX5" fmla="*/ 234215 w 237602"/>
                <a:gd name="connsiteY5" fmla="*/ 0 h 1200121"/>
                <a:gd name="connsiteX0" fmla="*/ 0 w 238623"/>
                <a:gd name="connsiteY0" fmla="*/ 1176338 h 1200121"/>
                <a:gd name="connsiteX1" fmla="*/ 50006 w 238623"/>
                <a:gd name="connsiteY1" fmla="*/ 1193006 h 1200121"/>
                <a:gd name="connsiteX2" fmla="*/ 114300 w 238623"/>
                <a:gd name="connsiteY2" fmla="*/ 1073944 h 1200121"/>
                <a:gd name="connsiteX3" fmla="*/ 165660 w 238623"/>
                <a:gd name="connsiteY3" fmla="*/ 857250 h 1200121"/>
                <a:gd name="connsiteX4" fmla="*/ 214255 w 238623"/>
                <a:gd name="connsiteY4" fmla="*/ 323850 h 1200121"/>
                <a:gd name="connsiteX5" fmla="*/ 234215 w 238623"/>
                <a:gd name="connsiteY5" fmla="*/ 0 h 120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623" h="1200121">
                  <a:moveTo>
                    <a:pt x="0" y="1176338"/>
                  </a:moveTo>
                  <a:cubicBezTo>
                    <a:pt x="15478" y="1193205"/>
                    <a:pt x="30956" y="1210072"/>
                    <a:pt x="50006" y="1193006"/>
                  </a:cubicBezTo>
                  <a:cubicBezTo>
                    <a:pt x="69056" y="1175940"/>
                    <a:pt x="95024" y="1129903"/>
                    <a:pt x="114300" y="1073944"/>
                  </a:cubicBezTo>
                  <a:cubicBezTo>
                    <a:pt x="133576" y="1017985"/>
                    <a:pt x="149001" y="982266"/>
                    <a:pt x="165660" y="857250"/>
                  </a:cubicBezTo>
                  <a:cubicBezTo>
                    <a:pt x="182319" y="732234"/>
                    <a:pt x="214652" y="465931"/>
                    <a:pt x="214255" y="323850"/>
                  </a:cubicBezTo>
                  <a:cubicBezTo>
                    <a:pt x="225059" y="186532"/>
                    <a:pt x="248304" y="83740"/>
                    <a:pt x="23421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7" name="Freeform: Shape 2876">
              <a:extLst>
                <a:ext uri="{FF2B5EF4-FFF2-40B4-BE49-F238E27FC236}">
                  <a16:creationId xmlns:a16="http://schemas.microsoft.com/office/drawing/2014/main" id="{D13984AA-C6D7-4483-9C4E-52FA53836101}"/>
                </a:ext>
              </a:extLst>
            </p:cNvPr>
            <p:cNvSpPr/>
            <p:nvPr/>
          </p:nvSpPr>
          <p:spPr>
            <a:xfrm>
              <a:off x="2397625" y="1657349"/>
              <a:ext cx="150314" cy="919633"/>
            </a:xfrm>
            <a:custGeom>
              <a:avLst/>
              <a:gdLst>
                <a:gd name="connsiteX0" fmla="*/ 0 w 145257"/>
                <a:gd name="connsiteY0" fmla="*/ 909638 h 909638"/>
                <a:gd name="connsiteX1" fmla="*/ 50007 w 145257"/>
                <a:gd name="connsiteY1" fmla="*/ 714375 h 909638"/>
                <a:gd name="connsiteX2" fmla="*/ 145257 w 145257"/>
                <a:gd name="connsiteY2" fmla="*/ 0 h 90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257" h="909638">
                  <a:moveTo>
                    <a:pt x="0" y="909638"/>
                  </a:moveTo>
                  <a:cubicBezTo>
                    <a:pt x="12898" y="887809"/>
                    <a:pt x="25797" y="865981"/>
                    <a:pt x="50007" y="714375"/>
                  </a:cubicBezTo>
                  <a:cubicBezTo>
                    <a:pt x="74217" y="562769"/>
                    <a:pt x="109737" y="281384"/>
                    <a:pt x="145257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8" name="Freeform: Shape 2877">
              <a:extLst>
                <a:ext uri="{FF2B5EF4-FFF2-40B4-BE49-F238E27FC236}">
                  <a16:creationId xmlns:a16="http://schemas.microsoft.com/office/drawing/2014/main" id="{DB0FC10E-647A-4447-A87B-7F1CC7456B8A}"/>
                </a:ext>
              </a:extLst>
            </p:cNvPr>
            <p:cNvSpPr/>
            <p:nvPr/>
          </p:nvSpPr>
          <p:spPr>
            <a:xfrm>
              <a:off x="2402681" y="1635920"/>
              <a:ext cx="107923" cy="602409"/>
            </a:xfrm>
            <a:custGeom>
              <a:avLst/>
              <a:gdLst>
                <a:gd name="connsiteX0" fmla="*/ 0 w 104775"/>
                <a:gd name="connsiteY0" fmla="*/ 531019 h 592885"/>
                <a:gd name="connsiteX1" fmla="*/ 16669 w 104775"/>
                <a:gd name="connsiteY1" fmla="*/ 590550 h 592885"/>
                <a:gd name="connsiteX2" fmla="*/ 61913 w 104775"/>
                <a:gd name="connsiteY2" fmla="*/ 459581 h 592885"/>
                <a:gd name="connsiteX3" fmla="*/ 104775 w 104775"/>
                <a:gd name="connsiteY3" fmla="*/ 0 h 59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592885">
                  <a:moveTo>
                    <a:pt x="0" y="531019"/>
                  </a:moveTo>
                  <a:cubicBezTo>
                    <a:pt x="3175" y="566737"/>
                    <a:pt x="6350" y="602456"/>
                    <a:pt x="16669" y="590550"/>
                  </a:cubicBezTo>
                  <a:cubicBezTo>
                    <a:pt x="26988" y="578644"/>
                    <a:pt x="47229" y="558006"/>
                    <a:pt x="61913" y="459581"/>
                  </a:cubicBezTo>
                  <a:cubicBezTo>
                    <a:pt x="76597" y="361156"/>
                    <a:pt x="90686" y="180578"/>
                    <a:pt x="10477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9" name="Freeform: Shape 2878">
              <a:extLst>
                <a:ext uri="{FF2B5EF4-FFF2-40B4-BE49-F238E27FC236}">
                  <a16:creationId xmlns:a16="http://schemas.microsoft.com/office/drawing/2014/main" id="{E301872F-EA18-41C4-9374-7EA7333C7AD2}"/>
                </a:ext>
              </a:extLst>
            </p:cNvPr>
            <p:cNvSpPr/>
            <p:nvPr/>
          </p:nvSpPr>
          <p:spPr>
            <a:xfrm>
              <a:off x="2407444" y="1628775"/>
              <a:ext cx="95250" cy="300038"/>
            </a:xfrm>
            <a:custGeom>
              <a:avLst/>
              <a:gdLst>
                <a:gd name="connsiteX0" fmla="*/ 0 w 95250"/>
                <a:gd name="connsiteY0" fmla="*/ 300038 h 300038"/>
                <a:gd name="connsiteX1" fmla="*/ 40481 w 95250"/>
                <a:gd name="connsiteY1" fmla="*/ 173831 h 300038"/>
                <a:gd name="connsiteX2" fmla="*/ 95250 w 95250"/>
                <a:gd name="connsiteY2" fmla="*/ 0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300038">
                  <a:moveTo>
                    <a:pt x="0" y="300038"/>
                  </a:moveTo>
                  <a:cubicBezTo>
                    <a:pt x="12303" y="261739"/>
                    <a:pt x="24606" y="223837"/>
                    <a:pt x="40481" y="173831"/>
                  </a:cubicBezTo>
                  <a:cubicBezTo>
                    <a:pt x="56356" y="123825"/>
                    <a:pt x="75803" y="61912"/>
                    <a:pt x="95250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0" name="Freeform: Shape 2879">
              <a:extLst>
                <a:ext uri="{FF2B5EF4-FFF2-40B4-BE49-F238E27FC236}">
                  <a16:creationId xmlns:a16="http://schemas.microsoft.com/office/drawing/2014/main" id="{83CAF499-F4C3-4424-9B37-5EE222C1272A}"/>
                </a:ext>
              </a:extLst>
            </p:cNvPr>
            <p:cNvSpPr/>
            <p:nvPr/>
          </p:nvSpPr>
          <p:spPr>
            <a:xfrm>
              <a:off x="2400300" y="1621631"/>
              <a:ext cx="85725" cy="124053"/>
            </a:xfrm>
            <a:custGeom>
              <a:avLst/>
              <a:gdLst>
                <a:gd name="connsiteX0" fmla="*/ 0 w 85725"/>
                <a:gd name="connsiteY0" fmla="*/ 71438 h 124053"/>
                <a:gd name="connsiteX1" fmla="*/ 26194 w 85725"/>
                <a:gd name="connsiteY1" fmla="*/ 121444 h 124053"/>
                <a:gd name="connsiteX2" fmla="*/ 85725 w 85725"/>
                <a:gd name="connsiteY2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24053">
                  <a:moveTo>
                    <a:pt x="0" y="71438"/>
                  </a:moveTo>
                  <a:cubicBezTo>
                    <a:pt x="5953" y="102394"/>
                    <a:pt x="11907" y="133350"/>
                    <a:pt x="26194" y="121444"/>
                  </a:cubicBezTo>
                  <a:cubicBezTo>
                    <a:pt x="40481" y="109538"/>
                    <a:pt x="63103" y="54769"/>
                    <a:pt x="85725" y="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1" name="Freeform: Shape 2880">
              <a:extLst>
                <a:ext uri="{FF2B5EF4-FFF2-40B4-BE49-F238E27FC236}">
                  <a16:creationId xmlns:a16="http://schemas.microsoft.com/office/drawing/2014/main" id="{101D00D8-F34C-4D8B-9AA1-E657E16BFB22}"/>
                </a:ext>
              </a:extLst>
            </p:cNvPr>
            <p:cNvSpPr/>
            <p:nvPr/>
          </p:nvSpPr>
          <p:spPr>
            <a:xfrm>
              <a:off x="2402680" y="1397754"/>
              <a:ext cx="97631" cy="159583"/>
            </a:xfrm>
            <a:custGeom>
              <a:avLst/>
              <a:gdLst>
                <a:gd name="connsiteX0" fmla="*/ 0 w 78118"/>
                <a:gd name="connsiteY0" fmla="*/ 50046 h 173871"/>
                <a:gd name="connsiteX1" fmla="*/ 21432 w 78118"/>
                <a:gd name="connsiteY1" fmla="*/ 40 h 173871"/>
                <a:gd name="connsiteX2" fmla="*/ 71438 w 78118"/>
                <a:gd name="connsiteY2" fmla="*/ 57190 h 173871"/>
                <a:gd name="connsiteX3" fmla="*/ 76200 w 78118"/>
                <a:gd name="connsiteY3" fmla="*/ 173871 h 173871"/>
                <a:gd name="connsiteX0" fmla="*/ 0 w 97802"/>
                <a:gd name="connsiteY0" fmla="*/ 50046 h 159583"/>
                <a:gd name="connsiteX1" fmla="*/ 21432 w 97802"/>
                <a:gd name="connsiteY1" fmla="*/ 40 h 159583"/>
                <a:gd name="connsiteX2" fmla="*/ 71438 w 97802"/>
                <a:gd name="connsiteY2" fmla="*/ 57190 h 159583"/>
                <a:gd name="connsiteX3" fmla="*/ 97631 w 97802"/>
                <a:gd name="connsiteY3" fmla="*/ 159583 h 159583"/>
                <a:gd name="connsiteX0" fmla="*/ 0 w 97631"/>
                <a:gd name="connsiteY0" fmla="*/ 50046 h 159583"/>
                <a:gd name="connsiteX1" fmla="*/ 21432 w 97631"/>
                <a:gd name="connsiteY1" fmla="*/ 40 h 159583"/>
                <a:gd name="connsiteX2" fmla="*/ 71438 w 97631"/>
                <a:gd name="connsiteY2" fmla="*/ 57190 h 159583"/>
                <a:gd name="connsiteX3" fmla="*/ 97631 w 97631"/>
                <a:gd name="connsiteY3" fmla="*/ 159583 h 15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31" h="159583">
                  <a:moveTo>
                    <a:pt x="0" y="50046"/>
                  </a:moveTo>
                  <a:cubicBezTo>
                    <a:pt x="4763" y="24447"/>
                    <a:pt x="9526" y="-1151"/>
                    <a:pt x="21432" y="40"/>
                  </a:cubicBezTo>
                  <a:cubicBezTo>
                    <a:pt x="33338" y="1231"/>
                    <a:pt x="62310" y="28218"/>
                    <a:pt x="71438" y="57190"/>
                  </a:cubicBezTo>
                  <a:cubicBezTo>
                    <a:pt x="80566" y="86162"/>
                    <a:pt x="87908" y="115728"/>
                    <a:pt x="97631" y="159583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2" name="Freeform: Shape 2881">
              <a:extLst>
                <a:ext uri="{FF2B5EF4-FFF2-40B4-BE49-F238E27FC236}">
                  <a16:creationId xmlns:a16="http://schemas.microsoft.com/office/drawing/2014/main" id="{724994E5-06EC-442D-8FCA-072CEB899454}"/>
                </a:ext>
              </a:extLst>
            </p:cNvPr>
            <p:cNvSpPr/>
            <p:nvPr/>
          </p:nvSpPr>
          <p:spPr>
            <a:xfrm>
              <a:off x="2400300" y="1214438"/>
              <a:ext cx="119063" cy="330993"/>
            </a:xfrm>
            <a:custGeom>
              <a:avLst/>
              <a:gdLst>
                <a:gd name="connsiteX0" fmla="*/ 0 w 119063"/>
                <a:gd name="connsiteY0" fmla="*/ 0 h 330993"/>
                <a:gd name="connsiteX1" fmla="*/ 69056 w 119063"/>
                <a:gd name="connsiteY1" fmla="*/ 121443 h 330993"/>
                <a:gd name="connsiteX2" fmla="*/ 119063 w 119063"/>
                <a:gd name="connsiteY2" fmla="*/ 330993 h 33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3" h="330993">
                  <a:moveTo>
                    <a:pt x="0" y="0"/>
                  </a:moveTo>
                  <a:cubicBezTo>
                    <a:pt x="24606" y="33139"/>
                    <a:pt x="49212" y="66278"/>
                    <a:pt x="69056" y="121443"/>
                  </a:cubicBezTo>
                  <a:cubicBezTo>
                    <a:pt x="88900" y="176608"/>
                    <a:pt x="103981" y="253800"/>
                    <a:pt x="119063" y="330993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3" name="Freeform: Shape 2882">
              <a:extLst>
                <a:ext uri="{FF2B5EF4-FFF2-40B4-BE49-F238E27FC236}">
                  <a16:creationId xmlns:a16="http://schemas.microsoft.com/office/drawing/2014/main" id="{253E1B49-FE08-4942-9FFD-9356BDDA7E37}"/>
                </a:ext>
              </a:extLst>
            </p:cNvPr>
            <p:cNvSpPr/>
            <p:nvPr/>
          </p:nvSpPr>
          <p:spPr>
            <a:xfrm>
              <a:off x="2402681" y="916135"/>
              <a:ext cx="145257" cy="617390"/>
            </a:xfrm>
            <a:custGeom>
              <a:avLst/>
              <a:gdLst>
                <a:gd name="connsiteX0" fmla="*/ 0 w 145257"/>
                <a:gd name="connsiteY0" fmla="*/ 52746 h 617102"/>
                <a:gd name="connsiteX1" fmla="*/ 19050 w 145257"/>
                <a:gd name="connsiteY1" fmla="*/ 358 h 617102"/>
                <a:gd name="connsiteX2" fmla="*/ 59532 w 145257"/>
                <a:gd name="connsiteY2" fmla="*/ 36077 h 617102"/>
                <a:gd name="connsiteX3" fmla="*/ 69057 w 145257"/>
                <a:gd name="connsiteY3" fmla="*/ 150377 h 617102"/>
                <a:gd name="connsiteX4" fmla="*/ 145257 w 145257"/>
                <a:gd name="connsiteY4" fmla="*/ 617102 h 617102"/>
                <a:gd name="connsiteX0" fmla="*/ 0 w 145257"/>
                <a:gd name="connsiteY0" fmla="*/ 53034 h 617390"/>
                <a:gd name="connsiteX1" fmla="*/ 19050 w 145257"/>
                <a:gd name="connsiteY1" fmla="*/ 646 h 617390"/>
                <a:gd name="connsiteX2" fmla="*/ 59532 w 145257"/>
                <a:gd name="connsiteY2" fmla="*/ 36365 h 617390"/>
                <a:gd name="connsiteX3" fmla="*/ 97632 w 145257"/>
                <a:gd name="connsiteY3" fmla="*/ 200671 h 617390"/>
                <a:gd name="connsiteX4" fmla="*/ 145257 w 145257"/>
                <a:gd name="connsiteY4" fmla="*/ 617390 h 61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57" h="617390">
                  <a:moveTo>
                    <a:pt x="0" y="53034"/>
                  </a:moveTo>
                  <a:cubicBezTo>
                    <a:pt x="4564" y="28229"/>
                    <a:pt x="9128" y="3424"/>
                    <a:pt x="19050" y="646"/>
                  </a:cubicBezTo>
                  <a:cubicBezTo>
                    <a:pt x="28972" y="-2132"/>
                    <a:pt x="46435" y="3028"/>
                    <a:pt x="59532" y="36365"/>
                  </a:cubicBezTo>
                  <a:cubicBezTo>
                    <a:pt x="72629" y="69703"/>
                    <a:pt x="83345" y="103834"/>
                    <a:pt x="97632" y="200671"/>
                  </a:cubicBezTo>
                  <a:cubicBezTo>
                    <a:pt x="111920" y="297509"/>
                    <a:pt x="114301" y="432446"/>
                    <a:pt x="145257" y="617390"/>
                  </a:cubicBezTo>
                </a:path>
              </a:pathLst>
            </a:cu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84" name="Picture 2102">
              <a:extLst>
                <a:ext uri="{FF2B5EF4-FFF2-40B4-BE49-F238E27FC236}">
                  <a16:creationId xmlns:a16="http://schemas.microsoft.com/office/drawing/2014/main" id="{0BA9BBBB-1E9D-4627-829E-109C7446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448133" y="1503154"/>
              <a:ext cx="209725" cy="173919"/>
            </a:xfrm>
            <a:prstGeom prst="rect">
              <a:avLst/>
            </a:prstGeom>
          </p:spPr>
        </p:pic>
      </p:grpSp>
      <p:cxnSp>
        <p:nvCxnSpPr>
          <p:cNvPr id="2885" name="Straight Connector 2884">
            <a:extLst>
              <a:ext uri="{FF2B5EF4-FFF2-40B4-BE49-F238E27FC236}">
                <a16:creationId xmlns:a16="http://schemas.microsoft.com/office/drawing/2014/main" id="{C7AD1A5E-AC82-4010-BE9B-DCC41F5B7850}"/>
              </a:ext>
            </a:extLst>
          </p:cNvPr>
          <p:cNvCxnSpPr>
            <a:cxnSpLocks/>
          </p:cNvCxnSpPr>
          <p:nvPr/>
        </p:nvCxnSpPr>
        <p:spPr>
          <a:xfrm>
            <a:off x="1336945" y="3640630"/>
            <a:ext cx="674198" cy="1311249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886" name="Straight Connector 2885">
            <a:extLst>
              <a:ext uri="{FF2B5EF4-FFF2-40B4-BE49-F238E27FC236}">
                <a16:creationId xmlns:a16="http://schemas.microsoft.com/office/drawing/2014/main" id="{2D005325-0872-426F-AB80-4C2A42E0BAE4}"/>
              </a:ext>
            </a:extLst>
          </p:cNvPr>
          <p:cNvCxnSpPr>
            <a:cxnSpLocks/>
          </p:cNvCxnSpPr>
          <p:nvPr/>
        </p:nvCxnSpPr>
        <p:spPr>
          <a:xfrm flipH="1">
            <a:off x="2560114" y="3604462"/>
            <a:ext cx="306830" cy="1352274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887" name="Straight Connector 2886">
            <a:extLst>
              <a:ext uri="{FF2B5EF4-FFF2-40B4-BE49-F238E27FC236}">
                <a16:creationId xmlns:a16="http://schemas.microsoft.com/office/drawing/2014/main" id="{A2EF7FBE-AF25-44C5-8845-4123E5C6E33F}"/>
              </a:ext>
            </a:extLst>
          </p:cNvPr>
          <p:cNvCxnSpPr>
            <a:cxnSpLocks/>
          </p:cNvCxnSpPr>
          <p:nvPr/>
        </p:nvCxnSpPr>
        <p:spPr>
          <a:xfrm>
            <a:off x="1355651" y="2170514"/>
            <a:ext cx="659511" cy="2245936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888" name="Straight Connector 2887">
            <a:extLst>
              <a:ext uri="{FF2B5EF4-FFF2-40B4-BE49-F238E27FC236}">
                <a16:creationId xmlns:a16="http://schemas.microsoft.com/office/drawing/2014/main" id="{4BE06058-D35D-470B-A0E9-2D7B9FCEC527}"/>
              </a:ext>
            </a:extLst>
          </p:cNvPr>
          <p:cNvCxnSpPr>
            <a:cxnSpLocks/>
          </p:cNvCxnSpPr>
          <p:nvPr/>
        </p:nvCxnSpPr>
        <p:spPr>
          <a:xfrm flipH="1">
            <a:off x="2550580" y="2115911"/>
            <a:ext cx="318657" cy="2300539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2890" name="Rectangle 2889">
            <a:extLst>
              <a:ext uri="{FF2B5EF4-FFF2-40B4-BE49-F238E27FC236}">
                <a16:creationId xmlns:a16="http://schemas.microsoft.com/office/drawing/2014/main" id="{EB808ABB-7953-4954-A4B1-20157F6F310B}"/>
              </a:ext>
            </a:extLst>
          </p:cNvPr>
          <p:cNvSpPr/>
          <p:nvPr/>
        </p:nvSpPr>
        <p:spPr>
          <a:xfrm>
            <a:off x="1336033" y="2136133"/>
            <a:ext cx="1543592" cy="149444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91" name="Straight Connector 2890">
            <a:extLst>
              <a:ext uri="{FF2B5EF4-FFF2-40B4-BE49-F238E27FC236}">
                <a16:creationId xmlns:a16="http://schemas.microsoft.com/office/drawing/2014/main" id="{06AF3F12-8FB0-4BA1-B272-9095FC016648}"/>
              </a:ext>
            </a:extLst>
          </p:cNvPr>
          <p:cNvCxnSpPr>
            <a:cxnSpLocks/>
          </p:cNvCxnSpPr>
          <p:nvPr/>
        </p:nvCxnSpPr>
        <p:spPr>
          <a:xfrm>
            <a:off x="1648648" y="1864472"/>
            <a:ext cx="0" cy="378059"/>
          </a:xfrm>
          <a:prstGeom prst="line">
            <a:avLst/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892" name="Straight Connector 2891">
            <a:extLst>
              <a:ext uri="{FF2B5EF4-FFF2-40B4-BE49-F238E27FC236}">
                <a16:creationId xmlns:a16="http://schemas.microsoft.com/office/drawing/2014/main" id="{E0DEE488-D0C4-46A4-8469-B1607D58C239}"/>
              </a:ext>
            </a:extLst>
          </p:cNvPr>
          <p:cNvCxnSpPr>
            <a:cxnSpLocks/>
          </p:cNvCxnSpPr>
          <p:nvPr/>
        </p:nvCxnSpPr>
        <p:spPr>
          <a:xfrm>
            <a:off x="2532999" y="1864472"/>
            <a:ext cx="0" cy="378059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2893" name="Straight Connector 2892">
            <a:extLst>
              <a:ext uri="{FF2B5EF4-FFF2-40B4-BE49-F238E27FC236}">
                <a16:creationId xmlns:a16="http://schemas.microsoft.com/office/drawing/2014/main" id="{EF41BCF1-CD4A-4E39-8F23-34DE1CD52022}"/>
              </a:ext>
            </a:extLst>
          </p:cNvPr>
          <p:cNvCxnSpPr>
            <a:cxnSpLocks/>
          </p:cNvCxnSpPr>
          <p:nvPr/>
        </p:nvCxnSpPr>
        <p:spPr>
          <a:xfrm>
            <a:off x="1943433" y="1864472"/>
            <a:ext cx="0" cy="378059"/>
          </a:xfrm>
          <a:prstGeom prst="line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894" name="Straight Connector 2893">
            <a:extLst>
              <a:ext uri="{FF2B5EF4-FFF2-40B4-BE49-F238E27FC236}">
                <a16:creationId xmlns:a16="http://schemas.microsoft.com/office/drawing/2014/main" id="{BF1E691C-5303-42CD-844A-F4C300C0BED1}"/>
              </a:ext>
            </a:extLst>
          </p:cNvPr>
          <p:cNvCxnSpPr>
            <a:cxnSpLocks/>
          </p:cNvCxnSpPr>
          <p:nvPr/>
        </p:nvCxnSpPr>
        <p:spPr>
          <a:xfrm>
            <a:off x="2238217" y="1864472"/>
            <a:ext cx="0" cy="378059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895" name="Straight Connector 2894">
            <a:extLst>
              <a:ext uri="{FF2B5EF4-FFF2-40B4-BE49-F238E27FC236}">
                <a16:creationId xmlns:a16="http://schemas.microsoft.com/office/drawing/2014/main" id="{FD4E5E71-9148-4BC6-8DB1-A5BC9CB7B428}"/>
              </a:ext>
            </a:extLst>
          </p:cNvPr>
          <p:cNvCxnSpPr>
            <a:cxnSpLocks/>
          </p:cNvCxnSpPr>
          <p:nvPr/>
        </p:nvCxnSpPr>
        <p:spPr>
          <a:xfrm rot="16200000">
            <a:off x="2948538" y="3116207"/>
            <a:ext cx="0" cy="390492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2896" name="Straight Connector 2895">
            <a:extLst>
              <a:ext uri="{FF2B5EF4-FFF2-40B4-BE49-F238E27FC236}">
                <a16:creationId xmlns:a16="http://schemas.microsoft.com/office/drawing/2014/main" id="{1DA661F3-E6A9-436C-9EF2-0FF99BF9CA01}"/>
              </a:ext>
            </a:extLst>
          </p:cNvPr>
          <p:cNvCxnSpPr>
            <a:cxnSpLocks/>
          </p:cNvCxnSpPr>
          <p:nvPr/>
        </p:nvCxnSpPr>
        <p:spPr>
          <a:xfrm rot="16200000">
            <a:off x="2948538" y="2260013"/>
            <a:ext cx="0" cy="390492"/>
          </a:xfrm>
          <a:prstGeom prst="line">
            <a:avLst/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897" name="Straight Connector 2896">
            <a:extLst>
              <a:ext uri="{FF2B5EF4-FFF2-40B4-BE49-F238E27FC236}">
                <a16:creationId xmlns:a16="http://schemas.microsoft.com/office/drawing/2014/main" id="{D60FA8B7-98E0-4C49-ADD2-0810159E9315}"/>
              </a:ext>
            </a:extLst>
          </p:cNvPr>
          <p:cNvCxnSpPr>
            <a:cxnSpLocks/>
          </p:cNvCxnSpPr>
          <p:nvPr/>
        </p:nvCxnSpPr>
        <p:spPr>
          <a:xfrm rot="16200000">
            <a:off x="2948538" y="2830808"/>
            <a:ext cx="0" cy="390492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898" name="Straight Connector 2897">
            <a:extLst>
              <a:ext uri="{FF2B5EF4-FFF2-40B4-BE49-F238E27FC236}">
                <a16:creationId xmlns:a16="http://schemas.microsoft.com/office/drawing/2014/main" id="{1B4E98A5-89B7-4985-A6C1-BC94261C822C}"/>
              </a:ext>
            </a:extLst>
          </p:cNvPr>
          <p:cNvCxnSpPr>
            <a:cxnSpLocks/>
          </p:cNvCxnSpPr>
          <p:nvPr/>
        </p:nvCxnSpPr>
        <p:spPr>
          <a:xfrm rot="16200000">
            <a:off x="2948538" y="2545410"/>
            <a:ext cx="0" cy="390492"/>
          </a:xfrm>
          <a:prstGeom prst="line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899" name="Straight Connector 2898">
            <a:extLst>
              <a:ext uri="{FF2B5EF4-FFF2-40B4-BE49-F238E27FC236}">
                <a16:creationId xmlns:a16="http://schemas.microsoft.com/office/drawing/2014/main" id="{9B60C1F2-D2B1-4231-A979-6814D0987C31}"/>
              </a:ext>
            </a:extLst>
          </p:cNvPr>
          <p:cNvCxnSpPr>
            <a:cxnSpLocks/>
          </p:cNvCxnSpPr>
          <p:nvPr/>
        </p:nvCxnSpPr>
        <p:spPr>
          <a:xfrm>
            <a:off x="1648648" y="3499024"/>
            <a:ext cx="0" cy="378059"/>
          </a:xfrm>
          <a:prstGeom prst="line">
            <a:avLst/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900" name="Straight Connector 2899">
            <a:extLst>
              <a:ext uri="{FF2B5EF4-FFF2-40B4-BE49-F238E27FC236}">
                <a16:creationId xmlns:a16="http://schemas.microsoft.com/office/drawing/2014/main" id="{AB5C87AC-E6B3-4EB4-BDF6-BC4192818541}"/>
              </a:ext>
            </a:extLst>
          </p:cNvPr>
          <p:cNvCxnSpPr>
            <a:cxnSpLocks/>
          </p:cNvCxnSpPr>
          <p:nvPr/>
        </p:nvCxnSpPr>
        <p:spPr>
          <a:xfrm>
            <a:off x="2532999" y="3499024"/>
            <a:ext cx="0" cy="378059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2901" name="Straight Connector 2900">
            <a:extLst>
              <a:ext uri="{FF2B5EF4-FFF2-40B4-BE49-F238E27FC236}">
                <a16:creationId xmlns:a16="http://schemas.microsoft.com/office/drawing/2014/main" id="{6C587288-57CB-4FA7-A317-E01CF016D49D}"/>
              </a:ext>
            </a:extLst>
          </p:cNvPr>
          <p:cNvCxnSpPr>
            <a:cxnSpLocks/>
          </p:cNvCxnSpPr>
          <p:nvPr/>
        </p:nvCxnSpPr>
        <p:spPr>
          <a:xfrm>
            <a:off x="1943433" y="3499024"/>
            <a:ext cx="0" cy="378059"/>
          </a:xfrm>
          <a:prstGeom prst="line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902" name="Straight Connector 2901">
            <a:extLst>
              <a:ext uri="{FF2B5EF4-FFF2-40B4-BE49-F238E27FC236}">
                <a16:creationId xmlns:a16="http://schemas.microsoft.com/office/drawing/2014/main" id="{B57F6338-F6F0-477A-8D37-72CD5FBA637B}"/>
              </a:ext>
            </a:extLst>
          </p:cNvPr>
          <p:cNvCxnSpPr>
            <a:cxnSpLocks/>
          </p:cNvCxnSpPr>
          <p:nvPr/>
        </p:nvCxnSpPr>
        <p:spPr>
          <a:xfrm>
            <a:off x="2238217" y="3499024"/>
            <a:ext cx="0" cy="378059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903" name="Straight Connector 2902">
            <a:extLst>
              <a:ext uri="{FF2B5EF4-FFF2-40B4-BE49-F238E27FC236}">
                <a16:creationId xmlns:a16="http://schemas.microsoft.com/office/drawing/2014/main" id="{F6801EB7-A1BC-4294-A7C7-F3E923D5912B}"/>
              </a:ext>
            </a:extLst>
          </p:cNvPr>
          <p:cNvCxnSpPr>
            <a:cxnSpLocks/>
          </p:cNvCxnSpPr>
          <p:nvPr/>
        </p:nvCxnSpPr>
        <p:spPr>
          <a:xfrm rot="16200000">
            <a:off x="1234805" y="3116205"/>
            <a:ext cx="0" cy="390492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2904" name="Straight Connector 2903">
            <a:extLst>
              <a:ext uri="{FF2B5EF4-FFF2-40B4-BE49-F238E27FC236}">
                <a16:creationId xmlns:a16="http://schemas.microsoft.com/office/drawing/2014/main" id="{3F58A2F2-5517-45C3-A6AA-D6BD711A55A0}"/>
              </a:ext>
            </a:extLst>
          </p:cNvPr>
          <p:cNvCxnSpPr>
            <a:cxnSpLocks/>
          </p:cNvCxnSpPr>
          <p:nvPr/>
        </p:nvCxnSpPr>
        <p:spPr>
          <a:xfrm rot="16200000">
            <a:off x="1234805" y="2260011"/>
            <a:ext cx="0" cy="390492"/>
          </a:xfrm>
          <a:prstGeom prst="line">
            <a:avLst/>
          </a:prstGeom>
          <a:noFill/>
          <a:ln w="254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905" name="Straight Connector 2904">
            <a:extLst>
              <a:ext uri="{FF2B5EF4-FFF2-40B4-BE49-F238E27FC236}">
                <a16:creationId xmlns:a16="http://schemas.microsoft.com/office/drawing/2014/main" id="{1C80F2CA-3D13-4846-85E4-12E9224BCC05}"/>
              </a:ext>
            </a:extLst>
          </p:cNvPr>
          <p:cNvCxnSpPr>
            <a:cxnSpLocks/>
          </p:cNvCxnSpPr>
          <p:nvPr/>
        </p:nvCxnSpPr>
        <p:spPr>
          <a:xfrm rot="16200000">
            <a:off x="1234805" y="2830806"/>
            <a:ext cx="0" cy="390492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906" name="Straight Connector 2905">
            <a:extLst>
              <a:ext uri="{FF2B5EF4-FFF2-40B4-BE49-F238E27FC236}">
                <a16:creationId xmlns:a16="http://schemas.microsoft.com/office/drawing/2014/main" id="{A3D55816-075D-4FC4-9053-9D4EE14E6EC3}"/>
              </a:ext>
            </a:extLst>
          </p:cNvPr>
          <p:cNvCxnSpPr>
            <a:cxnSpLocks/>
          </p:cNvCxnSpPr>
          <p:nvPr/>
        </p:nvCxnSpPr>
        <p:spPr>
          <a:xfrm rot="16200000">
            <a:off x="1234805" y="2545407"/>
            <a:ext cx="0" cy="390492"/>
          </a:xfrm>
          <a:prstGeom prst="line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907" name="Straight Connector 2906">
            <a:extLst>
              <a:ext uri="{FF2B5EF4-FFF2-40B4-BE49-F238E27FC236}">
                <a16:creationId xmlns:a16="http://schemas.microsoft.com/office/drawing/2014/main" id="{68C5DB6F-D3C2-4B66-9729-C40086C9DACB}"/>
              </a:ext>
            </a:extLst>
          </p:cNvPr>
          <p:cNvCxnSpPr/>
          <p:nvPr/>
        </p:nvCxnSpPr>
        <p:spPr>
          <a:xfrm>
            <a:off x="1646738" y="2242531"/>
            <a:ext cx="0" cy="1256492"/>
          </a:xfrm>
          <a:prstGeom prst="line">
            <a:avLst/>
          </a:prstGeom>
          <a:noFill/>
          <a:ln w="9525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cxnSp>
        <p:nvCxnSpPr>
          <p:cNvPr id="2908" name="Straight Connector 2907">
            <a:extLst>
              <a:ext uri="{FF2B5EF4-FFF2-40B4-BE49-F238E27FC236}">
                <a16:creationId xmlns:a16="http://schemas.microsoft.com/office/drawing/2014/main" id="{90878A11-0F36-4128-97B0-031435AE2690}"/>
              </a:ext>
            </a:extLst>
          </p:cNvPr>
          <p:cNvCxnSpPr>
            <a:cxnSpLocks/>
          </p:cNvCxnSpPr>
          <p:nvPr/>
        </p:nvCxnSpPr>
        <p:spPr>
          <a:xfrm flipH="1">
            <a:off x="1425572" y="2455256"/>
            <a:ext cx="1327721" cy="0"/>
          </a:xfrm>
          <a:prstGeom prst="line">
            <a:avLst/>
          </a:prstGeom>
          <a:noFill/>
          <a:ln w="9525" cap="flat" cmpd="sng" algn="ctr">
            <a:solidFill>
              <a:srgbClr val="ED7D31"/>
            </a:solidFill>
            <a:prstDash val="sysDot"/>
            <a:miter lim="800000"/>
          </a:ln>
          <a:effectLst/>
        </p:spPr>
      </p:cxnSp>
      <p:pic>
        <p:nvPicPr>
          <p:cNvPr id="2909" name="Picture 25">
            <a:extLst>
              <a:ext uri="{FF2B5EF4-FFF2-40B4-BE49-F238E27FC236}">
                <a16:creationId xmlns:a16="http://schemas.microsoft.com/office/drawing/2014/main" id="{1C963274-839D-4897-9399-2F313C527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15899" y="2346756"/>
            <a:ext cx="261679" cy="217004"/>
          </a:xfrm>
          <a:prstGeom prst="rect">
            <a:avLst/>
          </a:prstGeom>
        </p:spPr>
      </p:pic>
      <p:cxnSp>
        <p:nvCxnSpPr>
          <p:cNvPr id="2910" name="Straight Connector 2909">
            <a:extLst>
              <a:ext uri="{FF2B5EF4-FFF2-40B4-BE49-F238E27FC236}">
                <a16:creationId xmlns:a16="http://schemas.microsoft.com/office/drawing/2014/main" id="{0F1A5FD9-6C23-4F72-97D6-CB46CF8713F6}"/>
              </a:ext>
            </a:extLst>
          </p:cNvPr>
          <p:cNvCxnSpPr/>
          <p:nvPr/>
        </p:nvCxnSpPr>
        <p:spPr>
          <a:xfrm>
            <a:off x="1943433" y="2242531"/>
            <a:ext cx="0" cy="1256492"/>
          </a:xfrm>
          <a:prstGeom prst="line">
            <a:avLst/>
          </a:prstGeom>
          <a:noFill/>
          <a:ln w="9525" cap="flat" cmpd="sng" algn="ctr">
            <a:solidFill>
              <a:srgbClr val="4472C4"/>
            </a:solidFill>
            <a:prstDash val="sysDot"/>
            <a:miter lim="800000"/>
          </a:ln>
          <a:effectLst/>
        </p:spPr>
      </p:cxnSp>
      <p:cxnSp>
        <p:nvCxnSpPr>
          <p:cNvPr id="2911" name="Straight Connector 2910">
            <a:extLst>
              <a:ext uri="{FF2B5EF4-FFF2-40B4-BE49-F238E27FC236}">
                <a16:creationId xmlns:a16="http://schemas.microsoft.com/office/drawing/2014/main" id="{2977B562-D724-4BBC-832C-7D4DE8F5E92B}"/>
              </a:ext>
            </a:extLst>
          </p:cNvPr>
          <p:cNvCxnSpPr>
            <a:cxnSpLocks/>
          </p:cNvCxnSpPr>
          <p:nvPr/>
        </p:nvCxnSpPr>
        <p:spPr>
          <a:xfrm flipH="1">
            <a:off x="1425572" y="2740652"/>
            <a:ext cx="1327721" cy="0"/>
          </a:xfrm>
          <a:prstGeom prst="line">
            <a:avLst/>
          </a:prstGeom>
          <a:noFill/>
          <a:ln w="9525" cap="flat" cmpd="sng" algn="ctr">
            <a:solidFill>
              <a:srgbClr val="4472C4"/>
            </a:solidFill>
            <a:prstDash val="sysDot"/>
            <a:miter lim="800000"/>
          </a:ln>
          <a:effectLst/>
        </p:spPr>
      </p:cxnSp>
      <p:pic>
        <p:nvPicPr>
          <p:cNvPr id="2912" name="Picture 41">
            <a:extLst>
              <a:ext uri="{FF2B5EF4-FFF2-40B4-BE49-F238E27FC236}">
                <a16:creationId xmlns:a16="http://schemas.microsoft.com/office/drawing/2014/main" id="{0793E47C-E977-4B9E-88A2-4D26053BB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12377" y="2635213"/>
            <a:ext cx="261679" cy="217004"/>
          </a:xfrm>
          <a:prstGeom prst="rect">
            <a:avLst/>
          </a:prstGeom>
        </p:spPr>
      </p:pic>
      <p:cxnSp>
        <p:nvCxnSpPr>
          <p:cNvPr id="2913" name="Straight Connector 2912">
            <a:extLst>
              <a:ext uri="{FF2B5EF4-FFF2-40B4-BE49-F238E27FC236}">
                <a16:creationId xmlns:a16="http://schemas.microsoft.com/office/drawing/2014/main" id="{1AC22EAF-3014-492A-BC2E-0FFBF94C0254}"/>
              </a:ext>
            </a:extLst>
          </p:cNvPr>
          <p:cNvCxnSpPr>
            <a:cxnSpLocks/>
          </p:cNvCxnSpPr>
          <p:nvPr/>
        </p:nvCxnSpPr>
        <p:spPr>
          <a:xfrm flipH="1">
            <a:off x="1443967" y="3026051"/>
            <a:ext cx="1327721" cy="0"/>
          </a:xfrm>
          <a:prstGeom prst="line">
            <a:avLst/>
          </a:prstGeom>
          <a:noFill/>
          <a:ln w="9525" cap="flat" cmpd="sng" algn="ctr">
            <a:solidFill>
              <a:srgbClr val="70AD47">
                <a:lumMod val="75000"/>
              </a:srgbClr>
            </a:solidFill>
            <a:prstDash val="sysDot"/>
            <a:miter lim="800000"/>
          </a:ln>
          <a:effectLst/>
        </p:spPr>
      </p:cxnSp>
      <p:cxnSp>
        <p:nvCxnSpPr>
          <p:cNvPr id="2914" name="Straight Connector 2913">
            <a:extLst>
              <a:ext uri="{FF2B5EF4-FFF2-40B4-BE49-F238E27FC236}">
                <a16:creationId xmlns:a16="http://schemas.microsoft.com/office/drawing/2014/main" id="{EC9D1A8C-2594-4A96-AEAB-DB3739A427FB}"/>
              </a:ext>
            </a:extLst>
          </p:cNvPr>
          <p:cNvCxnSpPr>
            <a:cxnSpLocks/>
          </p:cNvCxnSpPr>
          <p:nvPr/>
        </p:nvCxnSpPr>
        <p:spPr>
          <a:xfrm flipH="1">
            <a:off x="1425572" y="3311450"/>
            <a:ext cx="1327721" cy="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ysDot"/>
            <a:miter lim="800000"/>
          </a:ln>
          <a:effectLst/>
        </p:spPr>
      </p:cxnSp>
      <p:cxnSp>
        <p:nvCxnSpPr>
          <p:cNvPr id="2915" name="Straight Connector 2914">
            <a:extLst>
              <a:ext uri="{FF2B5EF4-FFF2-40B4-BE49-F238E27FC236}">
                <a16:creationId xmlns:a16="http://schemas.microsoft.com/office/drawing/2014/main" id="{B1D30E0A-4177-4754-92AF-A2E445F5F745}"/>
              </a:ext>
            </a:extLst>
          </p:cNvPr>
          <p:cNvCxnSpPr/>
          <p:nvPr/>
        </p:nvCxnSpPr>
        <p:spPr>
          <a:xfrm>
            <a:off x="2238217" y="2223970"/>
            <a:ext cx="0" cy="1256492"/>
          </a:xfrm>
          <a:prstGeom prst="line">
            <a:avLst/>
          </a:prstGeom>
          <a:noFill/>
          <a:ln w="9525" cap="flat" cmpd="sng" algn="ctr">
            <a:solidFill>
              <a:srgbClr val="70AD47">
                <a:lumMod val="75000"/>
              </a:srgbClr>
            </a:solidFill>
            <a:prstDash val="sysDot"/>
            <a:miter lim="800000"/>
          </a:ln>
          <a:effectLst/>
        </p:spPr>
      </p:cxnSp>
      <p:cxnSp>
        <p:nvCxnSpPr>
          <p:cNvPr id="2916" name="Straight Connector 2915">
            <a:extLst>
              <a:ext uri="{FF2B5EF4-FFF2-40B4-BE49-F238E27FC236}">
                <a16:creationId xmlns:a16="http://schemas.microsoft.com/office/drawing/2014/main" id="{13FC21F8-677E-4CBD-A505-CA40F0A946AD}"/>
              </a:ext>
            </a:extLst>
          </p:cNvPr>
          <p:cNvCxnSpPr/>
          <p:nvPr/>
        </p:nvCxnSpPr>
        <p:spPr>
          <a:xfrm>
            <a:off x="2532999" y="2242531"/>
            <a:ext cx="0" cy="1256492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ysDot"/>
            <a:miter lim="800000"/>
          </a:ln>
          <a:effectLst/>
        </p:spPr>
      </p:cxnSp>
      <p:pic>
        <p:nvPicPr>
          <p:cNvPr id="2917" name="Picture 46">
            <a:extLst>
              <a:ext uri="{FF2B5EF4-FFF2-40B4-BE49-F238E27FC236}">
                <a16:creationId xmlns:a16="http://schemas.microsoft.com/office/drawing/2014/main" id="{AB84A18C-29AF-4DAF-9A73-7E4EDA4F10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10508" y="2903813"/>
            <a:ext cx="261679" cy="217004"/>
          </a:xfrm>
          <a:prstGeom prst="rect">
            <a:avLst/>
          </a:prstGeom>
        </p:spPr>
      </p:pic>
      <p:pic>
        <p:nvPicPr>
          <p:cNvPr id="2918" name="Picture 47">
            <a:extLst>
              <a:ext uri="{FF2B5EF4-FFF2-40B4-BE49-F238E27FC236}">
                <a16:creationId xmlns:a16="http://schemas.microsoft.com/office/drawing/2014/main" id="{3BAD3BA9-0FC0-4AC7-8740-CD5F429D4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02382" y="3199887"/>
            <a:ext cx="261679" cy="217004"/>
          </a:xfrm>
          <a:prstGeom prst="rect">
            <a:avLst/>
          </a:prstGeom>
        </p:spPr>
      </p:pic>
      <p:sp>
        <p:nvSpPr>
          <p:cNvPr id="2919" name="TextBox 2918">
            <a:extLst>
              <a:ext uri="{FF2B5EF4-FFF2-40B4-BE49-F238E27FC236}">
                <a16:creationId xmlns:a16="http://schemas.microsoft.com/office/drawing/2014/main" id="{BF2AABF4-114E-4B4C-9028-216CD6E133FD}"/>
              </a:ext>
            </a:extLst>
          </p:cNvPr>
          <p:cNvSpPr txBox="1"/>
          <p:nvPr/>
        </p:nvSpPr>
        <p:spPr>
          <a:xfrm>
            <a:off x="1477570" y="1553580"/>
            <a:ext cx="999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N1</a:t>
            </a:r>
          </a:p>
        </p:txBody>
      </p:sp>
      <p:sp>
        <p:nvSpPr>
          <p:cNvPr id="2920" name="TextBox 2919">
            <a:extLst>
              <a:ext uri="{FF2B5EF4-FFF2-40B4-BE49-F238E27FC236}">
                <a16:creationId xmlns:a16="http://schemas.microsoft.com/office/drawing/2014/main" id="{B68E1D2F-D202-4D77-89E8-937B6AB02CD6}"/>
              </a:ext>
            </a:extLst>
          </p:cNvPr>
          <p:cNvSpPr txBox="1"/>
          <p:nvPr/>
        </p:nvSpPr>
        <p:spPr>
          <a:xfrm>
            <a:off x="1747588" y="1553580"/>
            <a:ext cx="999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N2</a:t>
            </a:r>
          </a:p>
        </p:txBody>
      </p:sp>
      <p:sp>
        <p:nvSpPr>
          <p:cNvPr id="2921" name="TextBox 2920">
            <a:extLst>
              <a:ext uri="{FF2B5EF4-FFF2-40B4-BE49-F238E27FC236}">
                <a16:creationId xmlns:a16="http://schemas.microsoft.com/office/drawing/2014/main" id="{0FCDE71E-35C6-461A-A6DF-97324AB9897C}"/>
              </a:ext>
            </a:extLst>
          </p:cNvPr>
          <p:cNvSpPr txBox="1"/>
          <p:nvPr/>
        </p:nvSpPr>
        <p:spPr>
          <a:xfrm>
            <a:off x="2060203" y="1553580"/>
            <a:ext cx="999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N3</a:t>
            </a:r>
          </a:p>
        </p:txBody>
      </p:sp>
      <p:sp>
        <p:nvSpPr>
          <p:cNvPr id="2922" name="TextBox 2921">
            <a:extLst>
              <a:ext uri="{FF2B5EF4-FFF2-40B4-BE49-F238E27FC236}">
                <a16:creationId xmlns:a16="http://schemas.microsoft.com/office/drawing/2014/main" id="{440BAA50-7C39-4391-BE14-E4D8D1A05824}"/>
              </a:ext>
            </a:extLst>
          </p:cNvPr>
          <p:cNvSpPr txBox="1"/>
          <p:nvPr/>
        </p:nvSpPr>
        <p:spPr>
          <a:xfrm>
            <a:off x="2357421" y="1553580"/>
            <a:ext cx="999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N4</a:t>
            </a:r>
          </a:p>
        </p:txBody>
      </p:sp>
      <p:sp>
        <p:nvSpPr>
          <p:cNvPr id="2923" name="TextBox 2922">
            <a:extLst>
              <a:ext uri="{FF2B5EF4-FFF2-40B4-BE49-F238E27FC236}">
                <a16:creationId xmlns:a16="http://schemas.microsoft.com/office/drawing/2014/main" id="{6ECA7CC3-E629-4CCD-A82D-7E43DC0C4141}"/>
              </a:ext>
            </a:extLst>
          </p:cNvPr>
          <p:cNvSpPr txBox="1"/>
          <p:nvPr/>
        </p:nvSpPr>
        <p:spPr>
          <a:xfrm>
            <a:off x="1491569" y="3852563"/>
            <a:ext cx="999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S1</a:t>
            </a:r>
          </a:p>
        </p:txBody>
      </p:sp>
      <p:sp>
        <p:nvSpPr>
          <p:cNvPr id="2924" name="TextBox 2923">
            <a:extLst>
              <a:ext uri="{FF2B5EF4-FFF2-40B4-BE49-F238E27FC236}">
                <a16:creationId xmlns:a16="http://schemas.microsoft.com/office/drawing/2014/main" id="{0807C7AF-B219-4CFF-ABC4-FB30BB179200}"/>
              </a:ext>
            </a:extLst>
          </p:cNvPr>
          <p:cNvSpPr txBox="1"/>
          <p:nvPr/>
        </p:nvSpPr>
        <p:spPr>
          <a:xfrm>
            <a:off x="1761587" y="3852563"/>
            <a:ext cx="999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S2</a:t>
            </a:r>
          </a:p>
        </p:txBody>
      </p:sp>
      <p:sp>
        <p:nvSpPr>
          <p:cNvPr id="2925" name="TextBox 2924">
            <a:extLst>
              <a:ext uri="{FF2B5EF4-FFF2-40B4-BE49-F238E27FC236}">
                <a16:creationId xmlns:a16="http://schemas.microsoft.com/office/drawing/2014/main" id="{2E142F03-E116-4A9D-A378-EDC41C8B6238}"/>
              </a:ext>
            </a:extLst>
          </p:cNvPr>
          <p:cNvSpPr txBox="1"/>
          <p:nvPr/>
        </p:nvSpPr>
        <p:spPr>
          <a:xfrm>
            <a:off x="2074202" y="3852563"/>
            <a:ext cx="999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S3</a:t>
            </a:r>
          </a:p>
        </p:txBody>
      </p:sp>
      <p:sp>
        <p:nvSpPr>
          <p:cNvPr id="2926" name="TextBox 2925">
            <a:extLst>
              <a:ext uri="{FF2B5EF4-FFF2-40B4-BE49-F238E27FC236}">
                <a16:creationId xmlns:a16="http://schemas.microsoft.com/office/drawing/2014/main" id="{7405F0D3-4436-4203-A081-079A5D143C1D}"/>
              </a:ext>
            </a:extLst>
          </p:cNvPr>
          <p:cNvSpPr txBox="1"/>
          <p:nvPr/>
        </p:nvSpPr>
        <p:spPr>
          <a:xfrm>
            <a:off x="2371420" y="3852563"/>
            <a:ext cx="999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S4</a:t>
            </a:r>
          </a:p>
        </p:txBody>
      </p:sp>
      <p:sp>
        <p:nvSpPr>
          <p:cNvPr id="2927" name="TextBox 2926">
            <a:extLst>
              <a:ext uri="{FF2B5EF4-FFF2-40B4-BE49-F238E27FC236}">
                <a16:creationId xmlns:a16="http://schemas.microsoft.com/office/drawing/2014/main" id="{3E453508-4890-4429-A0F4-DCF426ECD4CB}"/>
              </a:ext>
            </a:extLst>
          </p:cNvPr>
          <p:cNvSpPr txBox="1"/>
          <p:nvPr/>
        </p:nvSpPr>
        <p:spPr>
          <a:xfrm>
            <a:off x="640266" y="2314236"/>
            <a:ext cx="388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W1</a:t>
            </a:r>
          </a:p>
        </p:txBody>
      </p:sp>
      <p:sp>
        <p:nvSpPr>
          <p:cNvPr id="2928" name="TextBox 2927">
            <a:extLst>
              <a:ext uri="{FF2B5EF4-FFF2-40B4-BE49-F238E27FC236}">
                <a16:creationId xmlns:a16="http://schemas.microsoft.com/office/drawing/2014/main" id="{F7ABC3E0-12D9-4F33-8B2F-13952703C1C0}"/>
              </a:ext>
            </a:extLst>
          </p:cNvPr>
          <p:cNvSpPr txBox="1"/>
          <p:nvPr/>
        </p:nvSpPr>
        <p:spPr>
          <a:xfrm>
            <a:off x="640267" y="2601073"/>
            <a:ext cx="472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W2</a:t>
            </a:r>
          </a:p>
        </p:txBody>
      </p:sp>
      <p:sp>
        <p:nvSpPr>
          <p:cNvPr id="2929" name="TextBox 2928">
            <a:extLst>
              <a:ext uri="{FF2B5EF4-FFF2-40B4-BE49-F238E27FC236}">
                <a16:creationId xmlns:a16="http://schemas.microsoft.com/office/drawing/2014/main" id="{C177D4C6-A7C9-46A4-97B4-E47320F192A8}"/>
              </a:ext>
            </a:extLst>
          </p:cNvPr>
          <p:cNvSpPr txBox="1"/>
          <p:nvPr/>
        </p:nvSpPr>
        <p:spPr>
          <a:xfrm>
            <a:off x="640267" y="2878067"/>
            <a:ext cx="4506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W3</a:t>
            </a:r>
          </a:p>
        </p:txBody>
      </p:sp>
      <p:sp>
        <p:nvSpPr>
          <p:cNvPr id="2930" name="TextBox 2929">
            <a:extLst>
              <a:ext uri="{FF2B5EF4-FFF2-40B4-BE49-F238E27FC236}">
                <a16:creationId xmlns:a16="http://schemas.microsoft.com/office/drawing/2014/main" id="{1FA743F0-114D-4509-B1E6-84481965DA63}"/>
              </a:ext>
            </a:extLst>
          </p:cNvPr>
          <p:cNvSpPr txBox="1"/>
          <p:nvPr/>
        </p:nvSpPr>
        <p:spPr>
          <a:xfrm>
            <a:off x="640267" y="3157587"/>
            <a:ext cx="434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W4</a:t>
            </a:r>
          </a:p>
        </p:txBody>
      </p:sp>
      <p:sp>
        <p:nvSpPr>
          <p:cNvPr id="2931" name="TextBox 2930">
            <a:extLst>
              <a:ext uri="{FF2B5EF4-FFF2-40B4-BE49-F238E27FC236}">
                <a16:creationId xmlns:a16="http://schemas.microsoft.com/office/drawing/2014/main" id="{80A7054C-D6D9-490E-9BC1-0E5B804B622A}"/>
              </a:ext>
            </a:extLst>
          </p:cNvPr>
          <p:cNvSpPr txBox="1"/>
          <p:nvPr/>
        </p:nvSpPr>
        <p:spPr>
          <a:xfrm>
            <a:off x="3071664" y="2308651"/>
            <a:ext cx="99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E1</a:t>
            </a:r>
          </a:p>
        </p:txBody>
      </p:sp>
      <p:sp>
        <p:nvSpPr>
          <p:cNvPr id="2932" name="TextBox 2931">
            <a:extLst>
              <a:ext uri="{FF2B5EF4-FFF2-40B4-BE49-F238E27FC236}">
                <a16:creationId xmlns:a16="http://schemas.microsoft.com/office/drawing/2014/main" id="{EE26078A-C6EA-4C15-A441-C258C15FD263}"/>
              </a:ext>
            </a:extLst>
          </p:cNvPr>
          <p:cNvSpPr txBox="1"/>
          <p:nvPr/>
        </p:nvSpPr>
        <p:spPr>
          <a:xfrm>
            <a:off x="3071664" y="2595488"/>
            <a:ext cx="99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E2</a:t>
            </a:r>
          </a:p>
        </p:txBody>
      </p:sp>
      <p:sp>
        <p:nvSpPr>
          <p:cNvPr id="2933" name="TextBox 2932">
            <a:extLst>
              <a:ext uri="{FF2B5EF4-FFF2-40B4-BE49-F238E27FC236}">
                <a16:creationId xmlns:a16="http://schemas.microsoft.com/office/drawing/2014/main" id="{05D9BC17-90E0-4388-A702-BF0A0035D26F}"/>
              </a:ext>
            </a:extLst>
          </p:cNvPr>
          <p:cNvSpPr txBox="1"/>
          <p:nvPr/>
        </p:nvSpPr>
        <p:spPr>
          <a:xfrm>
            <a:off x="3071664" y="2872482"/>
            <a:ext cx="40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E3</a:t>
            </a:r>
          </a:p>
        </p:txBody>
      </p:sp>
      <p:sp>
        <p:nvSpPr>
          <p:cNvPr id="2934" name="TextBox 2933">
            <a:extLst>
              <a:ext uri="{FF2B5EF4-FFF2-40B4-BE49-F238E27FC236}">
                <a16:creationId xmlns:a16="http://schemas.microsoft.com/office/drawing/2014/main" id="{85DB2C5C-4F97-4BC1-B8F4-92FFFDBA9355}"/>
              </a:ext>
            </a:extLst>
          </p:cNvPr>
          <p:cNvSpPr txBox="1"/>
          <p:nvPr/>
        </p:nvSpPr>
        <p:spPr>
          <a:xfrm>
            <a:off x="3071664" y="3152001"/>
            <a:ext cx="392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E4</a:t>
            </a:r>
          </a:p>
        </p:txBody>
      </p:sp>
      <p:cxnSp>
        <p:nvCxnSpPr>
          <p:cNvPr id="2935" name="Straight Connector 2934">
            <a:extLst>
              <a:ext uri="{FF2B5EF4-FFF2-40B4-BE49-F238E27FC236}">
                <a16:creationId xmlns:a16="http://schemas.microsoft.com/office/drawing/2014/main" id="{69880165-7D7D-4113-AC55-1A735677BC5F}"/>
              </a:ext>
            </a:extLst>
          </p:cNvPr>
          <p:cNvCxnSpPr/>
          <p:nvPr/>
        </p:nvCxnSpPr>
        <p:spPr>
          <a:xfrm flipV="1">
            <a:off x="1160979" y="4048265"/>
            <a:ext cx="2555370" cy="296362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936" name="Straight Connector 2935">
            <a:extLst>
              <a:ext uri="{FF2B5EF4-FFF2-40B4-BE49-F238E27FC236}">
                <a16:creationId xmlns:a16="http://schemas.microsoft.com/office/drawing/2014/main" id="{26495C55-6139-4519-A8AD-0A016034E9F2}"/>
              </a:ext>
            </a:extLst>
          </p:cNvPr>
          <p:cNvCxnSpPr>
            <a:cxnSpLocks/>
          </p:cNvCxnSpPr>
          <p:nvPr/>
        </p:nvCxnSpPr>
        <p:spPr>
          <a:xfrm flipV="1">
            <a:off x="2647559" y="4043409"/>
            <a:ext cx="1520596" cy="310919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937" name="Straight Connector 2936">
            <a:extLst>
              <a:ext uri="{FF2B5EF4-FFF2-40B4-BE49-F238E27FC236}">
                <a16:creationId xmlns:a16="http://schemas.microsoft.com/office/drawing/2014/main" id="{A1EB7C81-7C5B-4A0D-A236-6329FF324104}"/>
              </a:ext>
            </a:extLst>
          </p:cNvPr>
          <p:cNvCxnSpPr>
            <a:cxnSpLocks/>
          </p:cNvCxnSpPr>
          <p:nvPr/>
        </p:nvCxnSpPr>
        <p:spPr>
          <a:xfrm flipV="1">
            <a:off x="2642701" y="4529220"/>
            <a:ext cx="1544886" cy="1238825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grpSp>
        <p:nvGrpSpPr>
          <p:cNvPr id="2938" name="Group 2937">
            <a:extLst>
              <a:ext uri="{FF2B5EF4-FFF2-40B4-BE49-F238E27FC236}">
                <a16:creationId xmlns:a16="http://schemas.microsoft.com/office/drawing/2014/main" id="{CB0372A8-61DF-4720-9769-885F09507B91}"/>
              </a:ext>
            </a:extLst>
          </p:cNvPr>
          <p:cNvGrpSpPr/>
          <p:nvPr/>
        </p:nvGrpSpPr>
        <p:grpSpPr>
          <a:xfrm>
            <a:off x="8293849" y="2780712"/>
            <a:ext cx="3216513" cy="3027151"/>
            <a:chOff x="4580454" y="1209493"/>
            <a:chExt cx="1576597" cy="1483780"/>
          </a:xfrm>
        </p:grpSpPr>
        <p:sp>
          <p:nvSpPr>
            <p:cNvPr id="2939" name="Rectangle 2938">
              <a:extLst>
                <a:ext uri="{FF2B5EF4-FFF2-40B4-BE49-F238E27FC236}">
                  <a16:creationId xmlns:a16="http://schemas.microsoft.com/office/drawing/2014/main" id="{7497A8C6-5424-4E6F-92FD-2F4849924E6A}"/>
                </a:ext>
              </a:extLst>
            </p:cNvPr>
            <p:cNvSpPr/>
            <p:nvPr/>
          </p:nvSpPr>
          <p:spPr>
            <a:xfrm>
              <a:off x="4631432" y="1234167"/>
              <a:ext cx="1483618" cy="14371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0" name="Rectangle 2939">
              <a:extLst>
                <a:ext uri="{FF2B5EF4-FFF2-40B4-BE49-F238E27FC236}">
                  <a16:creationId xmlns:a16="http://schemas.microsoft.com/office/drawing/2014/main" id="{198E1863-34D1-437D-B619-0067893DE076}"/>
                </a:ext>
              </a:extLst>
            </p:cNvPr>
            <p:cNvSpPr/>
            <p:nvPr/>
          </p:nvSpPr>
          <p:spPr>
            <a:xfrm>
              <a:off x="4674976" y="1265642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1" name="Rectangle 2940">
              <a:extLst>
                <a:ext uri="{FF2B5EF4-FFF2-40B4-BE49-F238E27FC236}">
                  <a16:creationId xmlns:a16="http://schemas.microsoft.com/office/drawing/2014/main" id="{87F8EE8E-201C-4A61-B13D-D57FEFE42515}"/>
                </a:ext>
              </a:extLst>
            </p:cNvPr>
            <p:cNvSpPr/>
            <p:nvPr/>
          </p:nvSpPr>
          <p:spPr>
            <a:xfrm>
              <a:off x="5050529" y="1265642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2" name="Rectangle 2941">
              <a:extLst>
                <a:ext uri="{FF2B5EF4-FFF2-40B4-BE49-F238E27FC236}">
                  <a16:creationId xmlns:a16="http://schemas.microsoft.com/office/drawing/2014/main" id="{EE11AEC3-1C43-4EDF-B4EB-D426A20DC456}"/>
                </a:ext>
              </a:extLst>
            </p:cNvPr>
            <p:cNvSpPr/>
            <p:nvPr/>
          </p:nvSpPr>
          <p:spPr>
            <a:xfrm>
              <a:off x="4675529" y="1637117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3" name="Rectangle 2942">
              <a:extLst>
                <a:ext uri="{FF2B5EF4-FFF2-40B4-BE49-F238E27FC236}">
                  <a16:creationId xmlns:a16="http://schemas.microsoft.com/office/drawing/2014/main" id="{028A60D1-AE13-48F5-B54C-54E38C7CE73A}"/>
                </a:ext>
              </a:extLst>
            </p:cNvPr>
            <p:cNvSpPr/>
            <p:nvPr/>
          </p:nvSpPr>
          <p:spPr>
            <a:xfrm>
              <a:off x="5050575" y="1637117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44" name="Group 2943">
              <a:extLst>
                <a:ext uri="{FF2B5EF4-FFF2-40B4-BE49-F238E27FC236}">
                  <a16:creationId xmlns:a16="http://schemas.microsoft.com/office/drawing/2014/main" id="{AD52771F-C664-49FE-A87D-05139CE2A198}"/>
                </a:ext>
              </a:extLst>
            </p:cNvPr>
            <p:cNvGrpSpPr/>
            <p:nvPr/>
          </p:nvGrpSpPr>
          <p:grpSpPr>
            <a:xfrm>
              <a:off x="4727834" y="1515154"/>
              <a:ext cx="167227" cy="147582"/>
              <a:chOff x="1040969" y="2404634"/>
              <a:chExt cx="167227" cy="102773"/>
            </a:xfrm>
          </p:grpSpPr>
          <p:cxnSp>
            <p:nvCxnSpPr>
              <p:cNvPr id="3168" name="Straight Connector 3167">
                <a:extLst>
                  <a:ext uri="{FF2B5EF4-FFF2-40B4-BE49-F238E27FC236}">
                    <a16:creationId xmlns:a16="http://schemas.microsoft.com/office/drawing/2014/main" id="{36003071-37F3-4A1B-B77A-39C6829DE6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69" name="Straight Connector 3168">
                <a:extLst>
                  <a:ext uri="{FF2B5EF4-FFF2-40B4-BE49-F238E27FC236}">
                    <a16:creationId xmlns:a16="http://schemas.microsoft.com/office/drawing/2014/main" id="{330BE7F3-7D29-4140-A27A-359DA600B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70" name="Straight Connector 3169">
                <a:extLst>
                  <a:ext uri="{FF2B5EF4-FFF2-40B4-BE49-F238E27FC236}">
                    <a16:creationId xmlns:a16="http://schemas.microsoft.com/office/drawing/2014/main" id="{29F781F5-5677-426C-9C92-83FB2AF55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71" name="Straight Connector 3170">
                <a:extLst>
                  <a:ext uri="{FF2B5EF4-FFF2-40B4-BE49-F238E27FC236}">
                    <a16:creationId xmlns:a16="http://schemas.microsoft.com/office/drawing/2014/main" id="{A2BA5282-46F6-4185-8E9C-12150DB9BF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45" name="Group 2944">
              <a:extLst>
                <a:ext uri="{FF2B5EF4-FFF2-40B4-BE49-F238E27FC236}">
                  <a16:creationId xmlns:a16="http://schemas.microsoft.com/office/drawing/2014/main" id="{58253246-7C5A-4136-9E3A-7C9D7469D46F}"/>
                </a:ext>
              </a:extLst>
            </p:cNvPr>
            <p:cNvGrpSpPr/>
            <p:nvPr/>
          </p:nvGrpSpPr>
          <p:grpSpPr>
            <a:xfrm>
              <a:off x="5101562" y="1515154"/>
              <a:ext cx="167227" cy="147582"/>
              <a:chOff x="1040969" y="2404634"/>
              <a:chExt cx="167227" cy="102773"/>
            </a:xfrm>
          </p:grpSpPr>
          <p:cxnSp>
            <p:nvCxnSpPr>
              <p:cNvPr id="3164" name="Straight Connector 3163">
                <a:extLst>
                  <a:ext uri="{FF2B5EF4-FFF2-40B4-BE49-F238E27FC236}">
                    <a16:creationId xmlns:a16="http://schemas.microsoft.com/office/drawing/2014/main" id="{81911BCB-E2ED-40FF-870D-383DAF8FE6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65" name="Straight Connector 3164">
                <a:extLst>
                  <a:ext uri="{FF2B5EF4-FFF2-40B4-BE49-F238E27FC236}">
                    <a16:creationId xmlns:a16="http://schemas.microsoft.com/office/drawing/2014/main" id="{B787DD52-AD68-4FAC-8DCA-65E6013E63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66" name="Straight Connector 3165">
                <a:extLst>
                  <a:ext uri="{FF2B5EF4-FFF2-40B4-BE49-F238E27FC236}">
                    <a16:creationId xmlns:a16="http://schemas.microsoft.com/office/drawing/2014/main" id="{00213148-20B9-4FF4-BDBD-45424B880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67" name="Straight Connector 3166">
                <a:extLst>
                  <a:ext uri="{FF2B5EF4-FFF2-40B4-BE49-F238E27FC236}">
                    <a16:creationId xmlns:a16="http://schemas.microsoft.com/office/drawing/2014/main" id="{753F3D51-8B55-4886-B3C8-8B0E30E343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46" name="Group 2945">
              <a:extLst>
                <a:ext uri="{FF2B5EF4-FFF2-40B4-BE49-F238E27FC236}">
                  <a16:creationId xmlns:a16="http://schemas.microsoft.com/office/drawing/2014/main" id="{2C8FC504-6A64-4BFB-BF50-D5959C0B91D5}"/>
                </a:ext>
              </a:extLst>
            </p:cNvPr>
            <p:cNvGrpSpPr/>
            <p:nvPr/>
          </p:nvGrpSpPr>
          <p:grpSpPr>
            <a:xfrm>
              <a:off x="4727834" y="1209493"/>
              <a:ext cx="167227" cy="102773"/>
              <a:chOff x="1033374" y="2699909"/>
              <a:chExt cx="167227" cy="102773"/>
            </a:xfrm>
          </p:grpSpPr>
          <p:cxnSp>
            <p:nvCxnSpPr>
              <p:cNvPr id="3160" name="Straight Connector 3159">
                <a:extLst>
                  <a:ext uri="{FF2B5EF4-FFF2-40B4-BE49-F238E27FC236}">
                    <a16:creationId xmlns:a16="http://schemas.microsoft.com/office/drawing/2014/main" id="{25444C11-E2F4-48E7-BB0D-11877C3BAF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61" name="Straight Connector 3160">
                <a:extLst>
                  <a:ext uri="{FF2B5EF4-FFF2-40B4-BE49-F238E27FC236}">
                    <a16:creationId xmlns:a16="http://schemas.microsoft.com/office/drawing/2014/main" id="{C2F25219-788F-460F-BDBF-325F646C07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62" name="Straight Connector 3161">
                <a:extLst>
                  <a:ext uri="{FF2B5EF4-FFF2-40B4-BE49-F238E27FC236}">
                    <a16:creationId xmlns:a16="http://schemas.microsoft.com/office/drawing/2014/main" id="{7575F948-E3A1-4DEB-B40F-4795B6A51D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63" name="Straight Connector 3162">
                <a:extLst>
                  <a:ext uri="{FF2B5EF4-FFF2-40B4-BE49-F238E27FC236}">
                    <a16:creationId xmlns:a16="http://schemas.microsoft.com/office/drawing/2014/main" id="{363A3F40-9386-43BC-88DC-D9AE65F2E6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47" name="Group 2946">
              <a:extLst>
                <a:ext uri="{FF2B5EF4-FFF2-40B4-BE49-F238E27FC236}">
                  <a16:creationId xmlns:a16="http://schemas.microsoft.com/office/drawing/2014/main" id="{C2B0BB28-1958-40EC-89DD-FE03C5D9C1EB}"/>
                </a:ext>
              </a:extLst>
            </p:cNvPr>
            <p:cNvGrpSpPr/>
            <p:nvPr/>
          </p:nvGrpSpPr>
          <p:grpSpPr>
            <a:xfrm>
              <a:off x="5109157" y="1209493"/>
              <a:ext cx="167227" cy="102773"/>
              <a:chOff x="1033374" y="2699909"/>
              <a:chExt cx="167227" cy="102773"/>
            </a:xfrm>
          </p:grpSpPr>
          <p:cxnSp>
            <p:nvCxnSpPr>
              <p:cNvPr id="3156" name="Straight Connector 3155">
                <a:extLst>
                  <a:ext uri="{FF2B5EF4-FFF2-40B4-BE49-F238E27FC236}">
                    <a16:creationId xmlns:a16="http://schemas.microsoft.com/office/drawing/2014/main" id="{40C33F95-FDC7-4BA2-99B2-BD2BF21D3A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57" name="Straight Connector 3156">
                <a:extLst>
                  <a:ext uri="{FF2B5EF4-FFF2-40B4-BE49-F238E27FC236}">
                    <a16:creationId xmlns:a16="http://schemas.microsoft.com/office/drawing/2014/main" id="{9FC0510B-D5A5-46CB-9797-423C2DF9EA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58" name="Straight Connector 3157">
                <a:extLst>
                  <a:ext uri="{FF2B5EF4-FFF2-40B4-BE49-F238E27FC236}">
                    <a16:creationId xmlns:a16="http://schemas.microsoft.com/office/drawing/2014/main" id="{A420288B-9CEA-4CDF-AF62-F2B6BB9A32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59" name="Straight Connector 3158">
                <a:extLst>
                  <a:ext uri="{FF2B5EF4-FFF2-40B4-BE49-F238E27FC236}">
                    <a16:creationId xmlns:a16="http://schemas.microsoft.com/office/drawing/2014/main" id="{B801DAD7-2E13-484E-90DF-056E156C72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48" name="Group 2947">
              <a:extLst>
                <a:ext uri="{FF2B5EF4-FFF2-40B4-BE49-F238E27FC236}">
                  <a16:creationId xmlns:a16="http://schemas.microsoft.com/office/drawing/2014/main" id="{611DADF4-9DB9-4FD7-9FF5-D4C47095A29E}"/>
                </a:ext>
              </a:extLst>
            </p:cNvPr>
            <p:cNvGrpSpPr/>
            <p:nvPr/>
          </p:nvGrpSpPr>
          <p:grpSpPr>
            <a:xfrm rot="5400000">
              <a:off x="4556420" y="1712435"/>
              <a:ext cx="167227" cy="102773"/>
              <a:chOff x="1033374" y="2699909"/>
              <a:chExt cx="167227" cy="102773"/>
            </a:xfrm>
          </p:grpSpPr>
          <p:cxnSp>
            <p:nvCxnSpPr>
              <p:cNvPr id="3152" name="Straight Connector 3151">
                <a:extLst>
                  <a:ext uri="{FF2B5EF4-FFF2-40B4-BE49-F238E27FC236}">
                    <a16:creationId xmlns:a16="http://schemas.microsoft.com/office/drawing/2014/main" id="{B12C950E-5141-44B4-A403-58B7CB21F2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53" name="Straight Connector 3152">
                <a:extLst>
                  <a:ext uri="{FF2B5EF4-FFF2-40B4-BE49-F238E27FC236}">
                    <a16:creationId xmlns:a16="http://schemas.microsoft.com/office/drawing/2014/main" id="{125F3115-8482-468C-9CF5-4A0D12FC61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54" name="Straight Connector 3153">
                <a:extLst>
                  <a:ext uri="{FF2B5EF4-FFF2-40B4-BE49-F238E27FC236}">
                    <a16:creationId xmlns:a16="http://schemas.microsoft.com/office/drawing/2014/main" id="{C807D131-DB85-44F4-9B3D-BA5B586778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55" name="Straight Connector 3154">
                <a:extLst>
                  <a:ext uri="{FF2B5EF4-FFF2-40B4-BE49-F238E27FC236}">
                    <a16:creationId xmlns:a16="http://schemas.microsoft.com/office/drawing/2014/main" id="{E972CB3B-7175-4761-BDD6-6647F4E78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49" name="Group 2948">
              <a:extLst>
                <a:ext uri="{FF2B5EF4-FFF2-40B4-BE49-F238E27FC236}">
                  <a16:creationId xmlns:a16="http://schemas.microsoft.com/office/drawing/2014/main" id="{C589736B-7FAC-469E-B087-ED74541BED5A}"/>
                </a:ext>
              </a:extLst>
            </p:cNvPr>
            <p:cNvGrpSpPr/>
            <p:nvPr/>
          </p:nvGrpSpPr>
          <p:grpSpPr>
            <a:xfrm rot="5400000">
              <a:off x="4564566" y="1358491"/>
              <a:ext cx="167227" cy="102773"/>
              <a:chOff x="1033374" y="2699909"/>
              <a:chExt cx="167227" cy="102773"/>
            </a:xfrm>
          </p:grpSpPr>
          <p:cxnSp>
            <p:nvCxnSpPr>
              <p:cNvPr id="3148" name="Straight Connector 3147">
                <a:extLst>
                  <a:ext uri="{FF2B5EF4-FFF2-40B4-BE49-F238E27FC236}">
                    <a16:creationId xmlns:a16="http://schemas.microsoft.com/office/drawing/2014/main" id="{3BF022ED-9A8A-4026-BDF0-E0F4370AA5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49" name="Straight Connector 3148">
                <a:extLst>
                  <a:ext uri="{FF2B5EF4-FFF2-40B4-BE49-F238E27FC236}">
                    <a16:creationId xmlns:a16="http://schemas.microsoft.com/office/drawing/2014/main" id="{B5F51F1F-F466-439B-BACA-3D386597E2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50" name="Straight Connector 3149">
                <a:extLst>
                  <a:ext uri="{FF2B5EF4-FFF2-40B4-BE49-F238E27FC236}">
                    <a16:creationId xmlns:a16="http://schemas.microsoft.com/office/drawing/2014/main" id="{4CB49B89-0C52-4096-88DE-9678695B7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51" name="Straight Connector 3150">
                <a:extLst>
                  <a:ext uri="{FF2B5EF4-FFF2-40B4-BE49-F238E27FC236}">
                    <a16:creationId xmlns:a16="http://schemas.microsoft.com/office/drawing/2014/main" id="{EFB3DC86-FC86-48F0-98C0-E92A54537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50" name="Group 2949">
              <a:extLst>
                <a:ext uri="{FF2B5EF4-FFF2-40B4-BE49-F238E27FC236}">
                  <a16:creationId xmlns:a16="http://schemas.microsoft.com/office/drawing/2014/main" id="{5234F42D-3934-4D30-B735-686AC653EE6F}"/>
                </a:ext>
              </a:extLst>
            </p:cNvPr>
            <p:cNvGrpSpPr/>
            <p:nvPr/>
          </p:nvGrpSpPr>
          <p:grpSpPr>
            <a:xfrm rot="5400000">
              <a:off x="4916299" y="1329228"/>
              <a:ext cx="167227" cy="147582"/>
              <a:chOff x="1040969" y="2404634"/>
              <a:chExt cx="167227" cy="102773"/>
            </a:xfrm>
          </p:grpSpPr>
          <p:cxnSp>
            <p:nvCxnSpPr>
              <p:cNvPr id="3144" name="Straight Connector 3143">
                <a:extLst>
                  <a:ext uri="{FF2B5EF4-FFF2-40B4-BE49-F238E27FC236}">
                    <a16:creationId xmlns:a16="http://schemas.microsoft.com/office/drawing/2014/main" id="{F801D2C5-E029-4850-952C-D534B1AC90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45" name="Straight Connector 3144">
                <a:extLst>
                  <a:ext uri="{FF2B5EF4-FFF2-40B4-BE49-F238E27FC236}">
                    <a16:creationId xmlns:a16="http://schemas.microsoft.com/office/drawing/2014/main" id="{71EBDE81-F9F6-4F25-8B2F-74A32A404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46" name="Straight Connector 3145">
                <a:extLst>
                  <a:ext uri="{FF2B5EF4-FFF2-40B4-BE49-F238E27FC236}">
                    <a16:creationId xmlns:a16="http://schemas.microsoft.com/office/drawing/2014/main" id="{05962235-1D13-4653-807F-8CF0398EE2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47" name="Straight Connector 3146">
                <a:extLst>
                  <a:ext uri="{FF2B5EF4-FFF2-40B4-BE49-F238E27FC236}">
                    <a16:creationId xmlns:a16="http://schemas.microsoft.com/office/drawing/2014/main" id="{C46F9433-936C-4F34-B8CB-B33621638D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51" name="Group 2950">
              <a:extLst>
                <a:ext uri="{FF2B5EF4-FFF2-40B4-BE49-F238E27FC236}">
                  <a16:creationId xmlns:a16="http://schemas.microsoft.com/office/drawing/2014/main" id="{FE31282E-8DC4-4961-9853-1CF63360398C}"/>
                </a:ext>
              </a:extLst>
            </p:cNvPr>
            <p:cNvGrpSpPr/>
            <p:nvPr/>
          </p:nvGrpSpPr>
          <p:grpSpPr>
            <a:xfrm rot="5400000">
              <a:off x="4916885" y="1697833"/>
              <a:ext cx="167227" cy="147582"/>
              <a:chOff x="1040969" y="2404634"/>
              <a:chExt cx="167227" cy="102773"/>
            </a:xfrm>
          </p:grpSpPr>
          <p:cxnSp>
            <p:nvCxnSpPr>
              <p:cNvPr id="3140" name="Straight Connector 3139">
                <a:extLst>
                  <a:ext uri="{FF2B5EF4-FFF2-40B4-BE49-F238E27FC236}">
                    <a16:creationId xmlns:a16="http://schemas.microsoft.com/office/drawing/2014/main" id="{14F56DA5-94B5-4FFD-BFC3-B9CB5B3CE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41" name="Straight Connector 3140">
                <a:extLst>
                  <a:ext uri="{FF2B5EF4-FFF2-40B4-BE49-F238E27FC236}">
                    <a16:creationId xmlns:a16="http://schemas.microsoft.com/office/drawing/2014/main" id="{801A4E4B-4D92-43E2-A844-4113DB2A6B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42" name="Straight Connector 3141">
                <a:extLst>
                  <a:ext uri="{FF2B5EF4-FFF2-40B4-BE49-F238E27FC236}">
                    <a16:creationId xmlns:a16="http://schemas.microsoft.com/office/drawing/2014/main" id="{0832B52A-E82B-428E-902E-D86DBD47A5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43" name="Straight Connector 3142">
                <a:extLst>
                  <a:ext uri="{FF2B5EF4-FFF2-40B4-BE49-F238E27FC236}">
                    <a16:creationId xmlns:a16="http://schemas.microsoft.com/office/drawing/2014/main" id="{1FB592A9-9FEE-450A-B4F4-A049C2F8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pic>
          <p:nvPicPr>
            <p:cNvPr id="2952" name="Picture 2210">
              <a:extLst>
                <a:ext uri="{FF2B5EF4-FFF2-40B4-BE49-F238E27FC236}">
                  <a16:creationId xmlns:a16="http://schemas.microsoft.com/office/drawing/2014/main" id="{218EDB9C-FBF9-47AD-9E49-CD5F42FC0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4750292" y="1345733"/>
              <a:ext cx="123688" cy="132292"/>
            </a:xfrm>
            <a:prstGeom prst="rect">
              <a:avLst/>
            </a:prstGeom>
          </p:spPr>
        </p:pic>
        <p:pic>
          <p:nvPicPr>
            <p:cNvPr id="2953" name="Picture 2211">
              <a:extLst>
                <a:ext uri="{FF2B5EF4-FFF2-40B4-BE49-F238E27FC236}">
                  <a16:creationId xmlns:a16="http://schemas.microsoft.com/office/drawing/2014/main" id="{C146319C-74FF-42CE-9F85-D13045748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124801" y="1345733"/>
              <a:ext cx="123688" cy="132292"/>
            </a:xfrm>
            <a:prstGeom prst="rect">
              <a:avLst/>
            </a:prstGeom>
          </p:spPr>
        </p:pic>
        <p:pic>
          <p:nvPicPr>
            <p:cNvPr id="2954" name="Picture 2212">
              <a:extLst>
                <a:ext uri="{FF2B5EF4-FFF2-40B4-BE49-F238E27FC236}">
                  <a16:creationId xmlns:a16="http://schemas.microsoft.com/office/drawing/2014/main" id="{D0346E5F-0761-482C-9771-51E00DB72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4746348" y="1692311"/>
              <a:ext cx="123688" cy="132292"/>
            </a:xfrm>
            <a:prstGeom prst="rect">
              <a:avLst/>
            </a:prstGeom>
          </p:spPr>
        </p:pic>
        <p:pic>
          <p:nvPicPr>
            <p:cNvPr id="2955" name="Picture 2213">
              <a:extLst>
                <a:ext uri="{FF2B5EF4-FFF2-40B4-BE49-F238E27FC236}">
                  <a16:creationId xmlns:a16="http://schemas.microsoft.com/office/drawing/2014/main" id="{D566CF88-5773-4650-9E67-492673D27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120857" y="1692311"/>
              <a:ext cx="123688" cy="132292"/>
            </a:xfrm>
            <a:prstGeom prst="rect">
              <a:avLst/>
            </a:prstGeom>
          </p:spPr>
        </p:pic>
        <p:sp>
          <p:nvSpPr>
            <p:cNvPr id="2956" name="Rectangle 2955">
              <a:extLst>
                <a:ext uri="{FF2B5EF4-FFF2-40B4-BE49-F238E27FC236}">
                  <a16:creationId xmlns:a16="http://schemas.microsoft.com/office/drawing/2014/main" id="{A230E30E-A795-41C8-95E5-4D9DF39D095C}"/>
                </a:ext>
              </a:extLst>
            </p:cNvPr>
            <p:cNvSpPr/>
            <p:nvPr/>
          </p:nvSpPr>
          <p:spPr>
            <a:xfrm>
              <a:off x="5427418" y="1268904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7" name="Rectangle 2956">
              <a:extLst>
                <a:ext uri="{FF2B5EF4-FFF2-40B4-BE49-F238E27FC236}">
                  <a16:creationId xmlns:a16="http://schemas.microsoft.com/office/drawing/2014/main" id="{2C614415-774F-40BF-AC12-C3A4EDB95AC0}"/>
                </a:ext>
              </a:extLst>
            </p:cNvPr>
            <p:cNvSpPr/>
            <p:nvPr/>
          </p:nvSpPr>
          <p:spPr>
            <a:xfrm>
              <a:off x="5802971" y="1268904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8" name="Rectangle 2957">
              <a:extLst>
                <a:ext uri="{FF2B5EF4-FFF2-40B4-BE49-F238E27FC236}">
                  <a16:creationId xmlns:a16="http://schemas.microsoft.com/office/drawing/2014/main" id="{30A8DDF3-4A2B-4244-AF1E-4F389103AF58}"/>
                </a:ext>
              </a:extLst>
            </p:cNvPr>
            <p:cNvSpPr/>
            <p:nvPr/>
          </p:nvSpPr>
          <p:spPr>
            <a:xfrm>
              <a:off x="5427971" y="1640379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9" name="Rectangle 2958">
              <a:extLst>
                <a:ext uri="{FF2B5EF4-FFF2-40B4-BE49-F238E27FC236}">
                  <a16:creationId xmlns:a16="http://schemas.microsoft.com/office/drawing/2014/main" id="{4E7345D4-6B7A-4095-B69E-F4A9D6D90FA5}"/>
                </a:ext>
              </a:extLst>
            </p:cNvPr>
            <p:cNvSpPr/>
            <p:nvPr/>
          </p:nvSpPr>
          <p:spPr>
            <a:xfrm>
              <a:off x="5803017" y="1640379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60" name="Group 2959">
              <a:extLst>
                <a:ext uri="{FF2B5EF4-FFF2-40B4-BE49-F238E27FC236}">
                  <a16:creationId xmlns:a16="http://schemas.microsoft.com/office/drawing/2014/main" id="{FB92C341-9D75-4D4E-8F8F-A38F4771F6D3}"/>
                </a:ext>
              </a:extLst>
            </p:cNvPr>
            <p:cNvGrpSpPr/>
            <p:nvPr/>
          </p:nvGrpSpPr>
          <p:grpSpPr>
            <a:xfrm>
              <a:off x="5480276" y="1518416"/>
              <a:ext cx="167227" cy="147582"/>
              <a:chOff x="1040969" y="2404634"/>
              <a:chExt cx="167227" cy="102773"/>
            </a:xfrm>
          </p:grpSpPr>
          <p:cxnSp>
            <p:nvCxnSpPr>
              <p:cNvPr id="3136" name="Straight Connector 3135">
                <a:extLst>
                  <a:ext uri="{FF2B5EF4-FFF2-40B4-BE49-F238E27FC236}">
                    <a16:creationId xmlns:a16="http://schemas.microsoft.com/office/drawing/2014/main" id="{52503D1C-8DBB-4CE4-9CA2-89E43EE379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37" name="Straight Connector 3136">
                <a:extLst>
                  <a:ext uri="{FF2B5EF4-FFF2-40B4-BE49-F238E27FC236}">
                    <a16:creationId xmlns:a16="http://schemas.microsoft.com/office/drawing/2014/main" id="{468D6406-9927-4224-B78B-9A621B9A0D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38" name="Straight Connector 3137">
                <a:extLst>
                  <a:ext uri="{FF2B5EF4-FFF2-40B4-BE49-F238E27FC236}">
                    <a16:creationId xmlns:a16="http://schemas.microsoft.com/office/drawing/2014/main" id="{31CB6A4A-4966-4835-8578-012F156725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39" name="Straight Connector 3138">
                <a:extLst>
                  <a:ext uri="{FF2B5EF4-FFF2-40B4-BE49-F238E27FC236}">
                    <a16:creationId xmlns:a16="http://schemas.microsoft.com/office/drawing/2014/main" id="{789CC204-269B-4A4E-8612-3C92081BF5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61" name="Group 2960">
              <a:extLst>
                <a:ext uri="{FF2B5EF4-FFF2-40B4-BE49-F238E27FC236}">
                  <a16:creationId xmlns:a16="http://schemas.microsoft.com/office/drawing/2014/main" id="{4C20827D-3370-4D80-9DE2-B4FE859C8644}"/>
                </a:ext>
              </a:extLst>
            </p:cNvPr>
            <p:cNvGrpSpPr/>
            <p:nvPr/>
          </p:nvGrpSpPr>
          <p:grpSpPr>
            <a:xfrm>
              <a:off x="5854004" y="1518416"/>
              <a:ext cx="167227" cy="147582"/>
              <a:chOff x="1040969" y="2404634"/>
              <a:chExt cx="167227" cy="102773"/>
            </a:xfrm>
          </p:grpSpPr>
          <p:cxnSp>
            <p:nvCxnSpPr>
              <p:cNvPr id="3132" name="Straight Connector 3131">
                <a:extLst>
                  <a:ext uri="{FF2B5EF4-FFF2-40B4-BE49-F238E27FC236}">
                    <a16:creationId xmlns:a16="http://schemas.microsoft.com/office/drawing/2014/main" id="{C452E733-8D0F-490F-914D-18032B9804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33" name="Straight Connector 3132">
                <a:extLst>
                  <a:ext uri="{FF2B5EF4-FFF2-40B4-BE49-F238E27FC236}">
                    <a16:creationId xmlns:a16="http://schemas.microsoft.com/office/drawing/2014/main" id="{C1A05491-1681-4AE8-9D7B-258C7EDEA5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34" name="Straight Connector 3133">
                <a:extLst>
                  <a:ext uri="{FF2B5EF4-FFF2-40B4-BE49-F238E27FC236}">
                    <a16:creationId xmlns:a16="http://schemas.microsoft.com/office/drawing/2014/main" id="{5F82F502-34BD-456A-B878-27210E35DF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35" name="Straight Connector 3134">
                <a:extLst>
                  <a:ext uri="{FF2B5EF4-FFF2-40B4-BE49-F238E27FC236}">
                    <a16:creationId xmlns:a16="http://schemas.microsoft.com/office/drawing/2014/main" id="{A000C382-79B2-4B71-A2CF-E68DB89F23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62" name="Group 2961">
              <a:extLst>
                <a:ext uri="{FF2B5EF4-FFF2-40B4-BE49-F238E27FC236}">
                  <a16:creationId xmlns:a16="http://schemas.microsoft.com/office/drawing/2014/main" id="{BAA8B978-3EF4-4E16-92D1-5E4CA5B97726}"/>
                </a:ext>
              </a:extLst>
            </p:cNvPr>
            <p:cNvGrpSpPr/>
            <p:nvPr/>
          </p:nvGrpSpPr>
          <p:grpSpPr>
            <a:xfrm>
              <a:off x="5480276" y="1212755"/>
              <a:ext cx="167227" cy="102773"/>
              <a:chOff x="1033374" y="2699909"/>
              <a:chExt cx="167227" cy="102773"/>
            </a:xfrm>
          </p:grpSpPr>
          <p:cxnSp>
            <p:nvCxnSpPr>
              <p:cNvPr id="3128" name="Straight Connector 3127">
                <a:extLst>
                  <a:ext uri="{FF2B5EF4-FFF2-40B4-BE49-F238E27FC236}">
                    <a16:creationId xmlns:a16="http://schemas.microsoft.com/office/drawing/2014/main" id="{78AA9628-FECC-46C5-A5C8-7EDACEF5E2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29" name="Straight Connector 3128">
                <a:extLst>
                  <a:ext uri="{FF2B5EF4-FFF2-40B4-BE49-F238E27FC236}">
                    <a16:creationId xmlns:a16="http://schemas.microsoft.com/office/drawing/2014/main" id="{DFF9B592-2E3E-4EEB-8FEC-C85CBC0E4E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30" name="Straight Connector 3129">
                <a:extLst>
                  <a:ext uri="{FF2B5EF4-FFF2-40B4-BE49-F238E27FC236}">
                    <a16:creationId xmlns:a16="http://schemas.microsoft.com/office/drawing/2014/main" id="{77E99C0D-3FAC-45E1-B936-ADC197441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31" name="Straight Connector 3130">
                <a:extLst>
                  <a:ext uri="{FF2B5EF4-FFF2-40B4-BE49-F238E27FC236}">
                    <a16:creationId xmlns:a16="http://schemas.microsoft.com/office/drawing/2014/main" id="{3E3DBD7F-9094-4D78-8FE5-A496634B5B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63" name="Group 2962">
              <a:extLst>
                <a:ext uri="{FF2B5EF4-FFF2-40B4-BE49-F238E27FC236}">
                  <a16:creationId xmlns:a16="http://schemas.microsoft.com/office/drawing/2014/main" id="{2F063BCE-D46F-44DB-B745-AA91E95369E1}"/>
                </a:ext>
              </a:extLst>
            </p:cNvPr>
            <p:cNvGrpSpPr/>
            <p:nvPr/>
          </p:nvGrpSpPr>
          <p:grpSpPr>
            <a:xfrm>
              <a:off x="5861599" y="1212755"/>
              <a:ext cx="167227" cy="102773"/>
              <a:chOff x="1033374" y="2699909"/>
              <a:chExt cx="167227" cy="102773"/>
            </a:xfrm>
          </p:grpSpPr>
          <p:cxnSp>
            <p:nvCxnSpPr>
              <p:cNvPr id="3124" name="Straight Connector 3123">
                <a:extLst>
                  <a:ext uri="{FF2B5EF4-FFF2-40B4-BE49-F238E27FC236}">
                    <a16:creationId xmlns:a16="http://schemas.microsoft.com/office/drawing/2014/main" id="{2F0EAEB9-BD2E-4D0E-B89F-DDAB08491D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25" name="Straight Connector 3124">
                <a:extLst>
                  <a:ext uri="{FF2B5EF4-FFF2-40B4-BE49-F238E27FC236}">
                    <a16:creationId xmlns:a16="http://schemas.microsoft.com/office/drawing/2014/main" id="{6ECF0977-5C5C-4ABC-8AEE-B9316E3CB4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26" name="Straight Connector 3125">
                <a:extLst>
                  <a:ext uri="{FF2B5EF4-FFF2-40B4-BE49-F238E27FC236}">
                    <a16:creationId xmlns:a16="http://schemas.microsoft.com/office/drawing/2014/main" id="{357D399C-691D-4DBF-A136-C28663A2C7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27" name="Straight Connector 3126">
                <a:extLst>
                  <a:ext uri="{FF2B5EF4-FFF2-40B4-BE49-F238E27FC236}">
                    <a16:creationId xmlns:a16="http://schemas.microsoft.com/office/drawing/2014/main" id="{89EFA56F-D300-45E6-BDFE-C7EFADFC8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64" name="Group 2963">
              <a:extLst>
                <a:ext uri="{FF2B5EF4-FFF2-40B4-BE49-F238E27FC236}">
                  <a16:creationId xmlns:a16="http://schemas.microsoft.com/office/drawing/2014/main" id="{81F545A7-F5C5-4091-BAE3-88AAC76343EC}"/>
                </a:ext>
              </a:extLst>
            </p:cNvPr>
            <p:cNvGrpSpPr/>
            <p:nvPr/>
          </p:nvGrpSpPr>
          <p:grpSpPr>
            <a:xfrm rot="5400000">
              <a:off x="6013905" y="1719372"/>
              <a:ext cx="167227" cy="102773"/>
              <a:chOff x="1033374" y="2699909"/>
              <a:chExt cx="167227" cy="102773"/>
            </a:xfrm>
          </p:grpSpPr>
          <p:cxnSp>
            <p:nvCxnSpPr>
              <p:cNvPr id="3120" name="Straight Connector 3119">
                <a:extLst>
                  <a:ext uri="{FF2B5EF4-FFF2-40B4-BE49-F238E27FC236}">
                    <a16:creationId xmlns:a16="http://schemas.microsoft.com/office/drawing/2014/main" id="{39ECC431-E85D-465B-9D10-B0B1048CD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21" name="Straight Connector 3120">
                <a:extLst>
                  <a:ext uri="{FF2B5EF4-FFF2-40B4-BE49-F238E27FC236}">
                    <a16:creationId xmlns:a16="http://schemas.microsoft.com/office/drawing/2014/main" id="{D23427FE-A605-4729-A9CD-1625E9D663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22" name="Straight Connector 3121">
                <a:extLst>
                  <a:ext uri="{FF2B5EF4-FFF2-40B4-BE49-F238E27FC236}">
                    <a16:creationId xmlns:a16="http://schemas.microsoft.com/office/drawing/2014/main" id="{F034A9D4-13EC-4EE5-AA49-ABEFFC2CED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23" name="Straight Connector 3122">
                <a:extLst>
                  <a:ext uri="{FF2B5EF4-FFF2-40B4-BE49-F238E27FC236}">
                    <a16:creationId xmlns:a16="http://schemas.microsoft.com/office/drawing/2014/main" id="{F66AD530-7178-447B-AEEE-78271B2966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65" name="Group 2964">
              <a:extLst>
                <a:ext uri="{FF2B5EF4-FFF2-40B4-BE49-F238E27FC236}">
                  <a16:creationId xmlns:a16="http://schemas.microsoft.com/office/drawing/2014/main" id="{B7EE4495-18A1-4C54-9424-31079889A28F}"/>
                </a:ext>
              </a:extLst>
            </p:cNvPr>
            <p:cNvGrpSpPr/>
            <p:nvPr/>
          </p:nvGrpSpPr>
          <p:grpSpPr>
            <a:xfrm rot="5400000">
              <a:off x="6022051" y="1365428"/>
              <a:ext cx="167227" cy="102773"/>
              <a:chOff x="1033374" y="2699909"/>
              <a:chExt cx="167227" cy="102773"/>
            </a:xfrm>
          </p:grpSpPr>
          <p:cxnSp>
            <p:nvCxnSpPr>
              <p:cNvPr id="3116" name="Straight Connector 3115">
                <a:extLst>
                  <a:ext uri="{FF2B5EF4-FFF2-40B4-BE49-F238E27FC236}">
                    <a16:creationId xmlns:a16="http://schemas.microsoft.com/office/drawing/2014/main" id="{D7CCCF32-DF64-4F97-A7D5-4DEF0A4CA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17" name="Straight Connector 3116">
                <a:extLst>
                  <a:ext uri="{FF2B5EF4-FFF2-40B4-BE49-F238E27FC236}">
                    <a16:creationId xmlns:a16="http://schemas.microsoft.com/office/drawing/2014/main" id="{569EA059-2E56-4A78-B509-9E62A0A81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18" name="Straight Connector 3117">
                <a:extLst>
                  <a:ext uri="{FF2B5EF4-FFF2-40B4-BE49-F238E27FC236}">
                    <a16:creationId xmlns:a16="http://schemas.microsoft.com/office/drawing/2014/main" id="{5A446589-1FBE-46C9-AFB9-16E8C777C2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19" name="Straight Connector 3118">
                <a:extLst>
                  <a:ext uri="{FF2B5EF4-FFF2-40B4-BE49-F238E27FC236}">
                    <a16:creationId xmlns:a16="http://schemas.microsoft.com/office/drawing/2014/main" id="{F9D54564-7BB1-4304-B6CF-E489470CF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66" name="Group 2965">
              <a:extLst>
                <a:ext uri="{FF2B5EF4-FFF2-40B4-BE49-F238E27FC236}">
                  <a16:creationId xmlns:a16="http://schemas.microsoft.com/office/drawing/2014/main" id="{02EEEEDA-09E3-4711-B671-1EC3CD81E489}"/>
                </a:ext>
              </a:extLst>
            </p:cNvPr>
            <p:cNvGrpSpPr/>
            <p:nvPr/>
          </p:nvGrpSpPr>
          <p:grpSpPr>
            <a:xfrm rot="5400000">
              <a:off x="5668741" y="1332490"/>
              <a:ext cx="167227" cy="147582"/>
              <a:chOff x="1040969" y="2404634"/>
              <a:chExt cx="167227" cy="102773"/>
            </a:xfrm>
          </p:grpSpPr>
          <p:cxnSp>
            <p:nvCxnSpPr>
              <p:cNvPr id="3112" name="Straight Connector 3111">
                <a:extLst>
                  <a:ext uri="{FF2B5EF4-FFF2-40B4-BE49-F238E27FC236}">
                    <a16:creationId xmlns:a16="http://schemas.microsoft.com/office/drawing/2014/main" id="{0F917585-99F8-45E2-AC0B-B15DAF654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13" name="Straight Connector 3112">
                <a:extLst>
                  <a:ext uri="{FF2B5EF4-FFF2-40B4-BE49-F238E27FC236}">
                    <a16:creationId xmlns:a16="http://schemas.microsoft.com/office/drawing/2014/main" id="{D0148FB0-8C68-40DE-91AF-78349AFC1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14" name="Straight Connector 3113">
                <a:extLst>
                  <a:ext uri="{FF2B5EF4-FFF2-40B4-BE49-F238E27FC236}">
                    <a16:creationId xmlns:a16="http://schemas.microsoft.com/office/drawing/2014/main" id="{65BD0A82-A006-4053-BB46-2C0237DEF9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15" name="Straight Connector 3114">
                <a:extLst>
                  <a:ext uri="{FF2B5EF4-FFF2-40B4-BE49-F238E27FC236}">
                    <a16:creationId xmlns:a16="http://schemas.microsoft.com/office/drawing/2014/main" id="{363A62E8-64E7-4500-98E2-59225CEF0A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67" name="Group 2966">
              <a:extLst>
                <a:ext uri="{FF2B5EF4-FFF2-40B4-BE49-F238E27FC236}">
                  <a16:creationId xmlns:a16="http://schemas.microsoft.com/office/drawing/2014/main" id="{BAC1C2EA-C138-4A31-B619-46EBB7DE8E2F}"/>
                </a:ext>
              </a:extLst>
            </p:cNvPr>
            <p:cNvGrpSpPr/>
            <p:nvPr/>
          </p:nvGrpSpPr>
          <p:grpSpPr>
            <a:xfrm rot="5400000">
              <a:off x="5669327" y="1701095"/>
              <a:ext cx="167227" cy="147582"/>
              <a:chOff x="1040969" y="2404634"/>
              <a:chExt cx="167227" cy="102773"/>
            </a:xfrm>
          </p:grpSpPr>
          <p:cxnSp>
            <p:nvCxnSpPr>
              <p:cNvPr id="3108" name="Straight Connector 3107">
                <a:extLst>
                  <a:ext uri="{FF2B5EF4-FFF2-40B4-BE49-F238E27FC236}">
                    <a16:creationId xmlns:a16="http://schemas.microsoft.com/office/drawing/2014/main" id="{87CE2CEE-D7E5-4EC9-A5CC-0C2A6BEED8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09" name="Straight Connector 3108">
                <a:extLst>
                  <a:ext uri="{FF2B5EF4-FFF2-40B4-BE49-F238E27FC236}">
                    <a16:creationId xmlns:a16="http://schemas.microsoft.com/office/drawing/2014/main" id="{CF26A20D-D992-4A62-891F-99E62DFD9C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10" name="Straight Connector 3109">
                <a:extLst>
                  <a:ext uri="{FF2B5EF4-FFF2-40B4-BE49-F238E27FC236}">
                    <a16:creationId xmlns:a16="http://schemas.microsoft.com/office/drawing/2014/main" id="{0BA9F3B2-6693-4C3D-B5DB-7F04B42784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11" name="Straight Connector 3110">
                <a:extLst>
                  <a:ext uri="{FF2B5EF4-FFF2-40B4-BE49-F238E27FC236}">
                    <a16:creationId xmlns:a16="http://schemas.microsoft.com/office/drawing/2014/main" id="{EFD06956-526E-4C54-B4BD-DC6E15FB69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pic>
          <p:nvPicPr>
            <p:cNvPr id="2968" name="Picture 2278">
              <a:extLst>
                <a:ext uri="{FF2B5EF4-FFF2-40B4-BE49-F238E27FC236}">
                  <a16:creationId xmlns:a16="http://schemas.microsoft.com/office/drawing/2014/main" id="{782DDFCD-2020-4216-8BE1-B946BBEB8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502734" y="1348995"/>
              <a:ext cx="123688" cy="132292"/>
            </a:xfrm>
            <a:prstGeom prst="rect">
              <a:avLst/>
            </a:prstGeom>
          </p:spPr>
        </p:pic>
        <p:pic>
          <p:nvPicPr>
            <p:cNvPr id="2969" name="Picture 2279">
              <a:extLst>
                <a:ext uri="{FF2B5EF4-FFF2-40B4-BE49-F238E27FC236}">
                  <a16:creationId xmlns:a16="http://schemas.microsoft.com/office/drawing/2014/main" id="{EBC8C80E-AA22-47AC-9250-AB5BADFC3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877243" y="1348995"/>
              <a:ext cx="123688" cy="132292"/>
            </a:xfrm>
            <a:prstGeom prst="rect">
              <a:avLst/>
            </a:prstGeom>
          </p:spPr>
        </p:pic>
        <p:pic>
          <p:nvPicPr>
            <p:cNvPr id="2970" name="Picture 2280">
              <a:extLst>
                <a:ext uri="{FF2B5EF4-FFF2-40B4-BE49-F238E27FC236}">
                  <a16:creationId xmlns:a16="http://schemas.microsoft.com/office/drawing/2014/main" id="{A63682BA-E68E-4B54-B650-16C57E680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498790" y="1695573"/>
              <a:ext cx="123688" cy="132292"/>
            </a:xfrm>
            <a:prstGeom prst="rect">
              <a:avLst/>
            </a:prstGeom>
          </p:spPr>
        </p:pic>
        <p:pic>
          <p:nvPicPr>
            <p:cNvPr id="2971" name="Picture 2281">
              <a:extLst>
                <a:ext uri="{FF2B5EF4-FFF2-40B4-BE49-F238E27FC236}">
                  <a16:creationId xmlns:a16="http://schemas.microsoft.com/office/drawing/2014/main" id="{BE98FF10-ACF5-48CB-AD47-D48D452F5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873299" y="1695573"/>
              <a:ext cx="123688" cy="132292"/>
            </a:xfrm>
            <a:prstGeom prst="rect">
              <a:avLst/>
            </a:prstGeom>
          </p:spPr>
        </p:pic>
        <p:sp>
          <p:nvSpPr>
            <p:cNvPr id="2972" name="Rectangle 2971">
              <a:extLst>
                <a:ext uri="{FF2B5EF4-FFF2-40B4-BE49-F238E27FC236}">
                  <a16:creationId xmlns:a16="http://schemas.microsoft.com/office/drawing/2014/main" id="{B76FC6CA-0878-4013-9068-F2CB40180FCD}"/>
                </a:ext>
              </a:extLst>
            </p:cNvPr>
            <p:cNvSpPr/>
            <p:nvPr/>
          </p:nvSpPr>
          <p:spPr>
            <a:xfrm>
              <a:off x="4666783" y="1995106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3" name="Rectangle 2972">
              <a:extLst>
                <a:ext uri="{FF2B5EF4-FFF2-40B4-BE49-F238E27FC236}">
                  <a16:creationId xmlns:a16="http://schemas.microsoft.com/office/drawing/2014/main" id="{5744BFC5-3E97-4FE7-9EAF-AE01A8A366AF}"/>
                </a:ext>
              </a:extLst>
            </p:cNvPr>
            <p:cNvSpPr/>
            <p:nvPr/>
          </p:nvSpPr>
          <p:spPr>
            <a:xfrm>
              <a:off x="5042336" y="1995106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4" name="Rectangle 2973">
              <a:extLst>
                <a:ext uri="{FF2B5EF4-FFF2-40B4-BE49-F238E27FC236}">
                  <a16:creationId xmlns:a16="http://schemas.microsoft.com/office/drawing/2014/main" id="{08DFD80C-2068-451C-86D5-66CB8B9EF44D}"/>
                </a:ext>
              </a:extLst>
            </p:cNvPr>
            <p:cNvSpPr/>
            <p:nvPr/>
          </p:nvSpPr>
          <p:spPr>
            <a:xfrm>
              <a:off x="4667336" y="2366581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5" name="Rectangle 2974">
              <a:extLst>
                <a:ext uri="{FF2B5EF4-FFF2-40B4-BE49-F238E27FC236}">
                  <a16:creationId xmlns:a16="http://schemas.microsoft.com/office/drawing/2014/main" id="{7284695C-971F-4743-ADFB-697F491DC6C5}"/>
                </a:ext>
              </a:extLst>
            </p:cNvPr>
            <p:cNvSpPr/>
            <p:nvPr/>
          </p:nvSpPr>
          <p:spPr>
            <a:xfrm>
              <a:off x="5042382" y="2366581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76" name="Group 2975">
              <a:extLst>
                <a:ext uri="{FF2B5EF4-FFF2-40B4-BE49-F238E27FC236}">
                  <a16:creationId xmlns:a16="http://schemas.microsoft.com/office/drawing/2014/main" id="{6A43F7DE-297B-4C50-8553-98AFF2267597}"/>
                </a:ext>
              </a:extLst>
            </p:cNvPr>
            <p:cNvGrpSpPr/>
            <p:nvPr/>
          </p:nvGrpSpPr>
          <p:grpSpPr>
            <a:xfrm>
              <a:off x="4712046" y="2584701"/>
              <a:ext cx="167227" cy="102773"/>
              <a:chOff x="1033374" y="2699909"/>
              <a:chExt cx="167227" cy="102773"/>
            </a:xfrm>
          </p:grpSpPr>
          <p:cxnSp>
            <p:nvCxnSpPr>
              <p:cNvPr id="3104" name="Straight Connector 3103">
                <a:extLst>
                  <a:ext uri="{FF2B5EF4-FFF2-40B4-BE49-F238E27FC236}">
                    <a16:creationId xmlns:a16="http://schemas.microsoft.com/office/drawing/2014/main" id="{2D5C970C-554A-4BDC-8040-81AB2F5A77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05" name="Straight Connector 3104">
                <a:extLst>
                  <a:ext uri="{FF2B5EF4-FFF2-40B4-BE49-F238E27FC236}">
                    <a16:creationId xmlns:a16="http://schemas.microsoft.com/office/drawing/2014/main" id="{A886E8BD-EF35-451B-962A-048A2C59B1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06" name="Straight Connector 3105">
                <a:extLst>
                  <a:ext uri="{FF2B5EF4-FFF2-40B4-BE49-F238E27FC236}">
                    <a16:creationId xmlns:a16="http://schemas.microsoft.com/office/drawing/2014/main" id="{7A113E1C-1869-4BA0-BA89-96A6AB5EF1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07" name="Straight Connector 3106">
                <a:extLst>
                  <a:ext uri="{FF2B5EF4-FFF2-40B4-BE49-F238E27FC236}">
                    <a16:creationId xmlns:a16="http://schemas.microsoft.com/office/drawing/2014/main" id="{4F386BB3-243D-4351-A5AF-ED772980D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77" name="Group 2976">
              <a:extLst>
                <a:ext uri="{FF2B5EF4-FFF2-40B4-BE49-F238E27FC236}">
                  <a16:creationId xmlns:a16="http://schemas.microsoft.com/office/drawing/2014/main" id="{871B1BAE-A1CE-4B7E-9745-5BC2ACB153EF}"/>
                </a:ext>
              </a:extLst>
            </p:cNvPr>
            <p:cNvGrpSpPr/>
            <p:nvPr/>
          </p:nvGrpSpPr>
          <p:grpSpPr>
            <a:xfrm>
              <a:off x="4719641" y="2244618"/>
              <a:ext cx="167227" cy="147582"/>
              <a:chOff x="1040969" y="2404634"/>
              <a:chExt cx="167227" cy="102773"/>
            </a:xfrm>
          </p:grpSpPr>
          <p:cxnSp>
            <p:nvCxnSpPr>
              <p:cNvPr id="3100" name="Straight Connector 3099">
                <a:extLst>
                  <a:ext uri="{FF2B5EF4-FFF2-40B4-BE49-F238E27FC236}">
                    <a16:creationId xmlns:a16="http://schemas.microsoft.com/office/drawing/2014/main" id="{C353078C-83C2-4E19-B64E-A69EF5E107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01" name="Straight Connector 3100">
                <a:extLst>
                  <a:ext uri="{FF2B5EF4-FFF2-40B4-BE49-F238E27FC236}">
                    <a16:creationId xmlns:a16="http://schemas.microsoft.com/office/drawing/2014/main" id="{016068EB-0F04-4D79-9DC7-23BD5CDAC5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02" name="Straight Connector 3101">
                <a:extLst>
                  <a:ext uri="{FF2B5EF4-FFF2-40B4-BE49-F238E27FC236}">
                    <a16:creationId xmlns:a16="http://schemas.microsoft.com/office/drawing/2014/main" id="{A543EED4-C0B4-4FBD-9CE4-7661F25F98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103" name="Straight Connector 3102">
                <a:extLst>
                  <a:ext uri="{FF2B5EF4-FFF2-40B4-BE49-F238E27FC236}">
                    <a16:creationId xmlns:a16="http://schemas.microsoft.com/office/drawing/2014/main" id="{593B534E-2A6F-47CF-A0DF-8EC5A1CEF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78" name="Group 2977">
              <a:extLst>
                <a:ext uri="{FF2B5EF4-FFF2-40B4-BE49-F238E27FC236}">
                  <a16:creationId xmlns:a16="http://schemas.microsoft.com/office/drawing/2014/main" id="{2C73B756-AB36-4289-9571-CA0217A4C30B}"/>
                </a:ext>
              </a:extLst>
            </p:cNvPr>
            <p:cNvGrpSpPr/>
            <p:nvPr/>
          </p:nvGrpSpPr>
          <p:grpSpPr>
            <a:xfrm>
              <a:off x="5093369" y="2244618"/>
              <a:ext cx="167227" cy="147582"/>
              <a:chOff x="1040969" y="2404634"/>
              <a:chExt cx="167227" cy="102773"/>
            </a:xfrm>
          </p:grpSpPr>
          <p:cxnSp>
            <p:nvCxnSpPr>
              <p:cNvPr id="3096" name="Straight Connector 3095">
                <a:extLst>
                  <a:ext uri="{FF2B5EF4-FFF2-40B4-BE49-F238E27FC236}">
                    <a16:creationId xmlns:a16="http://schemas.microsoft.com/office/drawing/2014/main" id="{A495C173-18F6-4D47-A013-EBDE5327A1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97" name="Straight Connector 3096">
                <a:extLst>
                  <a:ext uri="{FF2B5EF4-FFF2-40B4-BE49-F238E27FC236}">
                    <a16:creationId xmlns:a16="http://schemas.microsoft.com/office/drawing/2014/main" id="{8AED0E97-18A1-486C-B80A-74B70F4388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98" name="Straight Connector 3097">
                <a:extLst>
                  <a:ext uri="{FF2B5EF4-FFF2-40B4-BE49-F238E27FC236}">
                    <a16:creationId xmlns:a16="http://schemas.microsoft.com/office/drawing/2014/main" id="{5DCDFF7E-6BCD-484C-99D3-F2706C5966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99" name="Straight Connector 3098">
                <a:extLst>
                  <a:ext uri="{FF2B5EF4-FFF2-40B4-BE49-F238E27FC236}">
                    <a16:creationId xmlns:a16="http://schemas.microsoft.com/office/drawing/2014/main" id="{00C7EC9C-0F26-4F27-A136-DEA31818B1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79" name="Group 2978">
              <a:extLst>
                <a:ext uri="{FF2B5EF4-FFF2-40B4-BE49-F238E27FC236}">
                  <a16:creationId xmlns:a16="http://schemas.microsoft.com/office/drawing/2014/main" id="{D8DD54A0-0AF4-46E5-9BFE-FD24489EB7E2}"/>
                </a:ext>
              </a:extLst>
            </p:cNvPr>
            <p:cNvGrpSpPr/>
            <p:nvPr/>
          </p:nvGrpSpPr>
          <p:grpSpPr>
            <a:xfrm>
              <a:off x="5093369" y="2584701"/>
              <a:ext cx="167227" cy="102773"/>
              <a:chOff x="1033374" y="2699909"/>
              <a:chExt cx="167227" cy="102773"/>
            </a:xfrm>
          </p:grpSpPr>
          <p:cxnSp>
            <p:nvCxnSpPr>
              <p:cNvPr id="3092" name="Straight Connector 3091">
                <a:extLst>
                  <a:ext uri="{FF2B5EF4-FFF2-40B4-BE49-F238E27FC236}">
                    <a16:creationId xmlns:a16="http://schemas.microsoft.com/office/drawing/2014/main" id="{9CE88FFD-D798-46D0-BE0A-2C0FFBD68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93" name="Straight Connector 3092">
                <a:extLst>
                  <a:ext uri="{FF2B5EF4-FFF2-40B4-BE49-F238E27FC236}">
                    <a16:creationId xmlns:a16="http://schemas.microsoft.com/office/drawing/2014/main" id="{444FACB1-B0C4-416B-8109-A8AAAA8995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94" name="Straight Connector 3093">
                <a:extLst>
                  <a:ext uri="{FF2B5EF4-FFF2-40B4-BE49-F238E27FC236}">
                    <a16:creationId xmlns:a16="http://schemas.microsoft.com/office/drawing/2014/main" id="{2EFEAC2F-3A01-4BD4-82C3-FC7FB540E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95" name="Straight Connector 3094">
                <a:extLst>
                  <a:ext uri="{FF2B5EF4-FFF2-40B4-BE49-F238E27FC236}">
                    <a16:creationId xmlns:a16="http://schemas.microsoft.com/office/drawing/2014/main" id="{143526D6-B6F1-4D22-BB35-47A418926A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80" name="Group 2979">
              <a:extLst>
                <a:ext uri="{FF2B5EF4-FFF2-40B4-BE49-F238E27FC236}">
                  <a16:creationId xmlns:a16="http://schemas.microsoft.com/office/drawing/2014/main" id="{42EF9706-385B-4E4A-9797-683C24B75739}"/>
                </a:ext>
              </a:extLst>
            </p:cNvPr>
            <p:cNvGrpSpPr/>
            <p:nvPr/>
          </p:nvGrpSpPr>
          <p:grpSpPr>
            <a:xfrm rot="5400000">
              <a:off x="4548227" y="2441899"/>
              <a:ext cx="167227" cy="102773"/>
              <a:chOff x="1033374" y="2699909"/>
              <a:chExt cx="167227" cy="102773"/>
            </a:xfrm>
          </p:grpSpPr>
          <p:cxnSp>
            <p:nvCxnSpPr>
              <p:cNvPr id="3088" name="Straight Connector 3087">
                <a:extLst>
                  <a:ext uri="{FF2B5EF4-FFF2-40B4-BE49-F238E27FC236}">
                    <a16:creationId xmlns:a16="http://schemas.microsoft.com/office/drawing/2014/main" id="{CE01DD93-5D0A-4ECA-BB0B-BF4FFCC3ED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89" name="Straight Connector 3088">
                <a:extLst>
                  <a:ext uri="{FF2B5EF4-FFF2-40B4-BE49-F238E27FC236}">
                    <a16:creationId xmlns:a16="http://schemas.microsoft.com/office/drawing/2014/main" id="{684727CF-F561-4352-BBE8-0C051CACA7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90" name="Straight Connector 3089">
                <a:extLst>
                  <a:ext uri="{FF2B5EF4-FFF2-40B4-BE49-F238E27FC236}">
                    <a16:creationId xmlns:a16="http://schemas.microsoft.com/office/drawing/2014/main" id="{9FD69CD9-BCBB-4A9A-BA62-7983F7951C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91" name="Straight Connector 3090">
                <a:extLst>
                  <a:ext uri="{FF2B5EF4-FFF2-40B4-BE49-F238E27FC236}">
                    <a16:creationId xmlns:a16="http://schemas.microsoft.com/office/drawing/2014/main" id="{F4082F85-7324-4168-A227-75119180A4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81" name="Group 2980">
              <a:extLst>
                <a:ext uri="{FF2B5EF4-FFF2-40B4-BE49-F238E27FC236}">
                  <a16:creationId xmlns:a16="http://schemas.microsoft.com/office/drawing/2014/main" id="{4863E8DF-3898-4D53-868A-0747FFB885BB}"/>
                </a:ext>
              </a:extLst>
            </p:cNvPr>
            <p:cNvGrpSpPr/>
            <p:nvPr/>
          </p:nvGrpSpPr>
          <p:grpSpPr>
            <a:xfrm rot="5400000">
              <a:off x="4556373" y="2087955"/>
              <a:ext cx="167227" cy="102773"/>
              <a:chOff x="1033374" y="2699909"/>
              <a:chExt cx="167227" cy="102773"/>
            </a:xfrm>
          </p:grpSpPr>
          <p:cxnSp>
            <p:nvCxnSpPr>
              <p:cNvPr id="3084" name="Straight Connector 3083">
                <a:extLst>
                  <a:ext uri="{FF2B5EF4-FFF2-40B4-BE49-F238E27FC236}">
                    <a16:creationId xmlns:a16="http://schemas.microsoft.com/office/drawing/2014/main" id="{9BB99BEC-49A1-4B60-9EFB-280DE9A241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85" name="Straight Connector 3084">
                <a:extLst>
                  <a:ext uri="{FF2B5EF4-FFF2-40B4-BE49-F238E27FC236}">
                    <a16:creationId xmlns:a16="http://schemas.microsoft.com/office/drawing/2014/main" id="{CBE97A30-4F9D-4B66-9242-8F94A200D8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86" name="Straight Connector 3085">
                <a:extLst>
                  <a:ext uri="{FF2B5EF4-FFF2-40B4-BE49-F238E27FC236}">
                    <a16:creationId xmlns:a16="http://schemas.microsoft.com/office/drawing/2014/main" id="{2DEF305B-AB35-4540-87F7-3682F45802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87" name="Straight Connector 3086">
                <a:extLst>
                  <a:ext uri="{FF2B5EF4-FFF2-40B4-BE49-F238E27FC236}">
                    <a16:creationId xmlns:a16="http://schemas.microsoft.com/office/drawing/2014/main" id="{67F7D18C-F830-4761-B250-B9B6F93973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82" name="Group 2981">
              <a:extLst>
                <a:ext uri="{FF2B5EF4-FFF2-40B4-BE49-F238E27FC236}">
                  <a16:creationId xmlns:a16="http://schemas.microsoft.com/office/drawing/2014/main" id="{CACEDE27-3765-4166-90E8-B86D8D4CEC4F}"/>
                </a:ext>
              </a:extLst>
            </p:cNvPr>
            <p:cNvGrpSpPr/>
            <p:nvPr/>
          </p:nvGrpSpPr>
          <p:grpSpPr>
            <a:xfrm rot="5400000">
              <a:off x="4908106" y="2058692"/>
              <a:ext cx="167227" cy="147582"/>
              <a:chOff x="1040969" y="2404634"/>
              <a:chExt cx="167227" cy="102773"/>
            </a:xfrm>
          </p:grpSpPr>
          <p:cxnSp>
            <p:nvCxnSpPr>
              <p:cNvPr id="3080" name="Straight Connector 3079">
                <a:extLst>
                  <a:ext uri="{FF2B5EF4-FFF2-40B4-BE49-F238E27FC236}">
                    <a16:creationId xmlns:a16="http://schemas.microsoft.com/office/drawing/2014/main" id="{137D9F9F-AC5A-4F4C-A5E0-30B0510D27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81" name="Straight Connector 3080">
                <a:extLst>
                  <a:ext uri="{FF2B5EF4-FFF2-40B4-BE49-F238E27FC236}">
                    <a16:creationId xmlns:a16="http://schemas.microsoft.com/office/drawing/2014/main" id="{5E51B240-9BFD-4FAE-8836-30CB055BFF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82" name="Straight Connector 3081">
                <a:extLst>
                  <a:ext uri="{FF2B5EF4-FFF2-40B4-BE49-F238E27FC236}">
                    <a16:creationId xmlns:a16="http://schemas.microsoft.com/office/drawing/2014/main" id="{4000748D-B553-4EEB-BF74-8CBF105E7D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83" name="Straight Connector 3082">
                <a:extLst>
                  <a:ext uri="{FF2B5EF4-FFF2-40B4-BE49-F238E27FC236}">
                    <a16:creationId xmlns:a16="http://schemas.microsoft.com/office/drawing/2014/main" id="{985A6412-F76B-421C-8CCD-12B149A633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83" name="Group 2982">
              <a:extLst>
                <a:ext uri="{FF2B5EF4-FFF2-40B4-BE49-F238E27FC236}">
                  <a16:creationId xmlns:a16="http://schemas.microsoft.com/office/drawing/2014/main" id="{9DD2941D-FCB6-436A-ADAC-6D331B7219EC}"/>
                </a:ext>
              </a:extLst>
            </p:cNvPr>
            <p:cNvGrpSpPr/>
            <p:nvPr/>
          </p:nvGrpSpPr>
          <p:grpSpPr>
            <a:xfrm rot="5400000">
              <a:off x="4908692" y="2427297"/>
              <a:ext cx="167227" cy="147582"/>
              <a:chOff x="1040969" y="2404634"/>
              <a:chExt cx="167227" cy="102773"/>
            </a:xfrm>
          </p:grpSpPr>
          <p:cxnSp>
            <p:nvCxnSpPr>
              <p:cNvPr id="3076" name="Straight Connector 3075">
                <a:extLst>
                  <a:ext uri="{FF2B5EF4-FFF2-40B4-BE49-F238E27FC236}">
                    <a16:creationId xmlns:a16="http://schemas.microsoft.com/office/drawing/2014/main" id="{790B3D53-0A09-400B-92CE-F5DF59BE9D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77" name="Straight Connector 3076">
                <a:extLst>
                  <a:ext uri="{FF2B5EF4-FFF2-40B4-BE49-F238E27FC236}">
                    <a16:creationId xmlns:a16="http://schemas.microsoft.com/office/drawing/2014/main" id="{F9D3EA31-00AD-46ED-83EE-8D9945DDE1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78" name="Straight Connector 3077">
                <a:extLst>
                  <a:ext uri="{FF2B5EF4-FFF2-40B4-BE49-F238E27FC236}">
                    <a16:creationId xmlns:a16="http://schemas.microsoft.com/office/drawing/2014/main" id="{C3F097E5-86C4-48D2-B4E8-FF7B60C375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79" name="Straight Connector 3078">
                <a:extLst>
                  <a:ext uri="{FF2B5EF4-FFF2-40B4-BE49-F238E27FC236}">
                    <a16:creationId xmlns:a16="http://schemas.microsoft.com/office/drawing/2014/main" id="{FFC5A5E2-E847-4E6F-B27D-E7ABB9599C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pic>
          <p:nvPicPr>
            <p:cNvPr id="2984" name="Picture 2346">
              <a:extLst>
                <a:ext uri="{FF2B5EF4-FFF2-40B4-BE49-F238E27FC236}">
                  <a16:creationId xmlns:a16="http://schemas.microsoft.com/office/drawing/2014/main" id="{4EE5B0A1-94F2-4254-B18F-D2DA72B48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4742099" y="2075197"/>
              <a:ext cx="123688" cy="132292"/>
            </a:xfrm>
            <a:prstGeom prst="rect">
              <a:avLst/>
            </a:prstGeom>
          </p:spPr>
        </p:pic>
        <p:pic>
          <p:nvPicPr>
            <p:cNvPr id="2985" name="Picture 2347">
              <a:extLst>
                <a:ext uri="{FF2B5EF4-FFF2-40B4-BE49-F238E27FC236}">
                  <a16:creationId xmlns:a16="http://schemas.microsoft.com/office/drawing/2014/main" id="{73FA92E5-3B27-4371-8599-9F613C680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116608" y="2075197"/>
              <a:ext cx="123688" cy="132292"/>
            </a:xfrm>
            <a:prstGeom prst="rect">
              <a:avLst/>
            </a:prstGeom>
          </p:spPr>
        </p:pic>
        <p:pic>
          <p:nvPicPr>
            <p:cNvPr id="2986" name="Picture 2348">
              <a:extLst>
                <a:ext uri="{FF2B5EF4-FFF2-40B4-BE49-F238E27FC236}">
                  <a16:creationId xmlns:a16="http://schemas.microsoft.com/office/drawing/2014/main" id="{2C21F8C8-6EC9-4372-AAF0-5E58D34F5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4738155" y="2421775"/>
              <a:ext cx="123688" cy="132292"/>
            </a:xfrm>
            <a:prstGeom prst="rect">
              <a:avLst/>
            </a:prstGeom>
          </p:spPr>
        </p:pic>
        <p:pic>
          <p:nvPicPr>
            <p:cNvPr id="2987" name="Picture 2349">
              <a:extLst>
                <a:ext uri="{FF2B5EF4-FFF2-40B4-BE49-F238E27FC236}">
                  <a16:creationId xmlns:a16="http://schemas.microsoft.com/office/drawing/2014/main" id="{D3745E14-B372-4755-9934-992D06F04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112664" y="2421775"/>
              <a:ext cx="123688" cy="132292"/>
            </a:xfrm>
            <a:prstGeom prst="rect">
              <a:avLst/>
            </a:prstGeom>
          </p:spPr>
        </p:pic>
        <p:sp>
          <p:nvSpPr>
            <p:cNvPr id="2988" name="Rectangle 2987">
              <a:extLst>
                <a:ext uri="{FF2B5EF4-FFF2-40B4-BE49-F238E27FC236}">
                  <a16:creationId xmlns:a16="http://schemas.microsoft.com/office/drawing/2014/main" id="{DCBD0430-03D6-44BE-9952-C3F6E948EB98}"/>
                </a:ext>
              </a:extLst>
            </p:cNvPr>
            <p:cNvSpPr/>
            <p:nvPr/>
          </p:nvSpPr>
          <p:spPr>
            <a:xfrm>
              <a:off x="5420191" y="2000905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9" name="Rectangle 2988">
              <a:extLst>
                <a:ext uri="{FF2B5EF4-FFF2-40B4-BE49-F238E27FC236}">
                  <a16:creationId xmlns:a16="http://schemas.microsoft.com/office/drawing/2014/main" id="{2F42AD2D-9154-4683-B8C2-438CBA8F6CB3}"/>
                </a:ext>
              </a:extLst>
            </p:cNvPr>
            <p:cNvSpPr/>
            <p:nvPr/>
          </p:nvSpPr>
          <p:spPr>
            <a:xfrm>
              <a:off x="5795744" y="2000905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0" name="Rectangle 2989">
              <a:extLst>
                <a:ext uri="{FF2B5EF4-FFF2-40B4-BE49-F238E27FC236}">
                  <a16:creationId xmlns:a16="http://schemas.microsoft.com/office/drawing/2014/main" id="{1D3A7D1C-871F-4CEA-9488-C13F04F0A8E8}"/>
                </a:ext>
              </a:extLst>
            </p:cNvPr>
            <p:cNvSpPr/>
            <p:nvPr/>
          </p:nvSpPr>
          <p:spPr>
            <a:xfrm>
              <a:off x="5420744" y="237238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1" name="Rectangle 2990">
              <a:extLst>
                <a:ext uri="{FF2B5EF4-FFF2-40B4-BE49-F238E27FC236}">
                  <a16:creationId xmlns:a16="http://schemas.microsoft.com/office/drawing/2014/main" id="{947B08D0-BE6F-41C9-AB20-C93EFC1EACE1}"/>
                </a:ext>
              </a:extLst>
            </p:cNvPr>
            <p:cNvSpPr/>
            <p:nvPr/>
          </p:nvSpPr>
          <p:spPr>
            <a:xfrm>
              <a:off x="5795790" y="237238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92" name="Group 2991">
              <a:extLst>
                <a:ext uri="{FF2B5EF4-FFF2-40B4-BE49-F238E27FC236}">
                  <a16:creationId xmlns:a16="http://schemas.microsoft.com/office/drawing/2014/main" id="{E0D6C829-CF39-4D31-B168-725B8618152C}"/>
                </a:ext>
              </a:extLst>
            </p:cNvPr>
            <p:cNvGrpSpPr/>
            <p:nvPr/>
          </p:nvGrpSpPr>
          <p:grpSpPr>
            <a:xfrm>
              <a:off x="5465454" y="2590500"/>
              <a:ext cx="167227" cy="102773"/>
              <a:chOff x="1033374" y="2699909"/>
              <a:chExt cx="167227" cy="102773"/>
            </a:xfrm>
          </p:grpSpPr>
          <p:cxnSp>
            <p:nvCxnSpPr>
              <p:cNvPr id="3072" name="Straight Connector 3071">
                <a:extLst>
                  <a:ext uri="{FF2B5EF4-FFF2-40B4-BE49-F238E27FC236}">
                    <a16:creationId xmlns:a16="http://schemas.microsoft.com/office/drawing/2014/main" id="{F7E05CA9-6D99-4B41-942D-6630B6982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73" name="Straight Connector 3072">
                <a:extLst>
                  <a:ext uri="{FF2B5EF4-FFF2-40B4-BE49-F238E27FC236}">
                    <a16:creationId xmlns:a16="http://schemas.microsoft.com/office/drawing/2014/main" id="{A297ECBA-058C-418A-864A-AF78FFB55D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74" name="Straight Connector 3073">
                <a:extLst>
                  <a:ext uri="{FF2B5EF4-FFF2-40B4-BE49-F238E27FC236}">
                    <a16:creationId xmlns:a16="http://schemas.microsoft.com/office/drawing/2014/main" id="{822C2C6F-24D2-4491-86A0-B4E5D7B363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75" name="Straight Connector 3074">
                <a:extLst>
                  <a:ext uri="{FF2B5EF4-FFF2-40B4-BE49-F238E27FC236}">
                    <a16:creationId xmlns:a16="http://schemas.microsoft.com/office/drawing/2014/main" id="{92E5603D-B01E-4005-B193-E2D5A545A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93" name="Group 2992">
              <a:extLst>
                <a:ext uri="{FF2B5EF4-FFF2-40B4-BE49-F238E27FC236}">
                  <a16:creationId xmlns:a16="http://schemas.microsoft.com/office/drawing/2014/main" id="{93544D88-1DFC-419D-9C47-7E75849DCFBC}"/>
                </a:ext>
              </a:extLst>
            </p:cNvPr>
            <p:cNvGrpSpPr/>
            <p:nvPr/>
          </p:nvGrpSpPr>
          <p:grpSpPr>
            <a:xfrm>
              <a:off x="5473049" y="2250417"/>
              <a:ext cx="167227" cy="147582"/>
              <a:chOff x="1040969" y="2404634"/>
              <a:chExt cx="167227" cy="102773"/>
            </a:xfrm>
          </p:grpSpPr>
          <p:cxnSp>
            <p:nvCxnSpPr>
              <p:cNvPr id="3068" name="Straight Connector 3067">
                <a:extLst>
                  <a:ext uri="{FF2B5EF4-FFF2-40B4-BE49-F238E27FC236}">
                    <a16:creationId xmlns:a16="http://schemas.microsoft.com/office/drawing/2014/main" id="{5DD28475-EDE7-459E-8DBE-329272307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69" name="Straight Connector 3068">
                <a:extLst>
                  <a:ext uri="{FF2B5EF4-FFF2-40B4-BE49-F238E27FC236}">
                    <a16:creationId xmlns:a16="http://schemas.microsoft.com/office/drawing/2014/main" id="{6FC760D1-4745-4AD1-B89D-86888F2A0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70" name="Straight Connector 3069">
                <a:extLst>
                  <a:ext uri="{FF2B5EF4-FFF2-40B4-BE49-F238E27FC236}">
                    <a16:creationId xmlns:a16="http://schemas.microsoft.com/office/drawing/2014/main" id="{24DF0E3A-FF60-4BEC-AC39-9700CFB4B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71" name="Straight Connector 3070">
                <a:extLst>
                  <a:ext uri="{FF2B5EF4-FFF2-40B4-BE49-F238E27FC236}">
                    <a16:creationId xmlns:a16="http://schemas.microsoft.com/office/drawing/2014/main" id="{2295A3F5-5D65-40E2-9B23-481FAB9D4A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94" name="Group 2993">
              <a:extLst>
                <a:ext uri="{FF2B5EF4-FFF2-40B4-BE49-F238E27FC236}">
                  <a16:creationId xmlns:a16="http://schemas.microsoft.com/office/drawing/2014/main" id="{1409CF26-B8F3-4622-A5AF-BDD8F189C008}"/>
                </a:ext>
              </a:extLst>
            </p:cNvPr>
            <p:cNvGrpSpPr/>
            <p:nvPr/>
          </p:nvGrpSpPr>
          <p:grpSpPr>
            <a:xfrm>
              <a:off x="5846777" y="2250417"/>
              <a:ext cx="167227" cy="147582"/>
              <a:chOff x="1040969" y="2404634"/>
              <a:chExt cx="167227" cy="102773"/>
            </a:xfrm>
          </p:grpSpPr>
          <p:cxnSp>
            <p:nvCxnSpPr>
              <p:cNvPr id="3064" name="Straight Connector 3063">
                <a:extLst>
                  <a:ext uri="{FF2B5EF4-FFF2-40B4-BE49-F238E27FC236}">
                    <a16:creationId xmlns:a16="http://schemas.microsoft.com/office/drawing/2014/main" id="{1DFDE4C5-D95F-4B5E-A2C8-6ABF3E6C13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65" name="Straight Connector 3064">
                <a:extLst>
                  <a:ext uri="{FF2B5EF4-FFF2-40B4-BE49-F238E27FC236}">
                    <a16:creationId xmlns:a16="http://schemas.microsoft.com/office/drawing/2014/main" id="{491CDC90-C555-42A3-A1C2-717CDC890E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66" name="Straight Connector 3065">
                <a:extLst>
                  <a:ext uri="{FF2B5EF4-FFF2-40B4-BE49-F238E27FC236}">
                    <a16:creationId xmlns:a16="http://schemas.microsoft.com/office/drawing/2014/main" id="{DC6146A6-C43C-47A6-8F1B-F36BE732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67" name="Straight Connector 3066">
                <a:extLst>
                  <a:ext uri="{FF2B5EF4-FFF2-40B4-BE49-F238E27FC236}">
                    <a16:creationId xmlns:a16="http://schemas.microsoft.com/office/drawing/2014/main" id="{4E83EAD3-EBCC-4543-9AA8-5E06B320C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95" name="Group 2994">
              <a:extLst>
                <a:ext uri="{FF2B5EF4-FFF2-40B4-BE49-F238E27FC236}">
                  <a16:creationId xmlns:a16="http://schemas.microsoft.com/office/drawing/2014/main" id="{1567B404-708E-4FC1-A50D-BACFC9E2F96C}"/>
                </a:ext>
              </a:extLst>
            </p:cNvPr>
            <p:cNvGrpSpPr/>
            <p:nvPr/>
          </p:nvGrpSpPr>
          <p:grpSpPr>
            <a:xfrm>
              <a:off x="5846777" y="2590500"/>
              <a:ext cx="167227" cy="102773"/>
              <a:chOff x="1033374" y="2699909"/>
              <a:chExt cx="167227" cy="102773"/>
            </a:xfrm>
          </p:grpSpPr>
          <p:cxnSp>
            <p:nvCxnSpPr>
              <p:cNvPr id="3060" name="Straight Connector 3059">
                <a:extLst>
                  <a:ext uri="{FF2B5EF4-FFF2-40B4-BE49-F238E27FC236}">
                    <a16:creationId xmlns:a16="http://schemas.microsoft.com/office/drawing/2014/main" id="{1ADC3500-42C0-4336-AFCA-39D205824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61" name="Straight Connector 3060">
                <a:extLst>
                  <a:ext uri="{FF2B5EF4-FFF2-40B4-BE49-F238E27FC236}">
                    <a16:creationId xmlns:a16="http://schemas.microsoft.com/office/drawing/2014/main" id="{7213BC99-DC91-4DAC-8FB3-5D3F13210F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62" name="Straight Connector 3061">
                <a:extLst>
                  <a:ext uri="{FF2B5EF4-FFF2-40B4-BE49-F238E27FC236}">
                    <a16:creationId xmlns:a16="http://schemas.microsoft.com/office/drawing/2014/main" id="{1CB30B67-B17B-4978-84A9-1C1A82FE19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63" name="Straight Connector 3062">
                <a:extLst>
                  <a:ext uri="{FF2B5EF4-FFF2-40B4-BE49-F238E27FC236}">
                    <a16:creationId xmlns:a16="http://schemas.microsoft.com/office/drawing/2014/main" id="{420A4458-6091-4030-86CA-A6F2C3432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96" name="Group 2995">
              <a:extLst>
                <a:ext uri="{FF2B5EF4-FFF2-40B4-BE49-F238E27FC236}">
                  <a16:creationId xmlns:a16="http://schemas.microsoft.com/office/drawing/2014/main" id="{D4B845AE-9371-439D-82FA-B9D2A16771F5}"/>
                </a:ext>
              </a:extLst>
            </p:cNvPr>
            <p:cNvGrpSpPr/>
            <p:nvPr/>
          </p:nvGrpSpPr>
          <p:grpSpPr>
            <a:xfrm rot="5400000">
              <a:off x="6006678" y="2451373"/>
              <a:ext cx="167227" cy="102773"/>
              <a:chOff x="1033374" y="2699909"/>
              <a:chExt cx="167227" cy="102773"/>
            </a:xfrm>
          </p:grpSpPr>
          <p:cxnSp>
            <p:nvCxnSpPr>
              <p:cNvPr id="3056" name="Straight Connector 3055">
                <a:extLst>
                  <a:ext uri="{FF2B5EF4-FFF2-40B4-BE49-F238E27FC236}">
                    <a16:creationId xmlns:a16="http://schemas.microsoft.com/office/drawing/2014/main" id="{B7BC1B28-5C2A-41FC-913B-EAC653D903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57" name="Straight Connector 3056">
                <a:extLst>
                  <a:ext uri="{FF2B5EF4-FFF2-40B4-BE49-F238E27FC236}">
                    <a16:creationId xmlns:a16="http://schemas.microsoft.com/office/drawing/2014/main" id="{7E75BE60-69BC-4306-8CE6-2CE9EF6CC6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58" name="Straight Connector 3057">
                <a:extLst>
                  <a:ext uri="{FF2B5EF4-FFF2-40B4-BE49-F238E27FC236}">
                    <a16:creationId xmlns:a16="http://schemas.microsoft.com/office/drawing/2014/main" id="{D3FCD880-5300-4D61-8742-3B08F11F5B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59" name="Straight Connector 3058">
                <a:extLst>
                  <a:ext uri="{FF2B5EF4-FFF2-40B4-BE49-F238E27FC236}">
                    <a16:creationId xmlns:a16="http://schemas.microsoft.com/office/drawing/2014/main" id="{5C39AE4F-74AC-4CFC-BDC6-7C823F24F6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97" name="Group 2996">
              <a:extLst>
                <a:ext uri="{FF2B5EF4-FFF2-40B4-BE49-F238E27FC236}">
                  <a16:creationId xmlns:a16="http://schemas.microsoft.com/office/drawing/2014/main" id="{80135C92-A059-42CA-9440-40F4D3B9814C}"/>
                </a:ext>
              </a:extLst>
            </p:cNvPr>
            <p:cNvGrpSpPr/>
            <p:nvPr/>
          </p:nvGrpSpPr>
          <p:grpSpPr>
            <a:xfrm rot="5400000">
              <a:off x="6014824" y="2097429"/>
              <a:ext cx="167227" cy="102773"/>
              <a:chOff x="1033374" y="2699909"/>
              <a:chExt cx="167227" cy="102773"/>
            </a:xfrm>
          </p:grpSpPr>
          <p:cxnSp>
            <p:nvCxnSpPr>
              <p:cNvPr id="3052" name="Straight Connector 3051">
                <a:extLst>
                  <a:ext uri="{FF2B5EF4-FFF2-40B4-BE49-F238E27FC236}">
                    <a16:creationId xmlns:a16="http://schemas.microsoft.com/office/drawing/2014/main" id="{FCAF6DF3-4CC1-45EE-AF29-B12B34FD86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374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53" name="Straight Connector 3052">
                <a:extLst>
                  <a:ext uri="{FF2B5EF4-FFF2-40B4-BE49-F238E27FC236}">
                    <a16:creationId xmlns:a16="http://schemas.microsoft.com/office/drawing/2014/main" id="{37A2C0E9-FE93-467C-80B0-40D997BE89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0601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54" name="Straight Connector 3053">
                <a:extLst>
                  <a:ext uri="{FF2B5EF4-FFF2-40B4-BE49-F238E27FC236}">
                    <a16:creationId xmlns:a16="http://schemas.microsoft.com/office/drawing/2014/main" id="{04E179C4-02CF-4327-AEA7-093E46E0B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116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55" name="Straight Connector 3054">
                <a:extLst>
                  <a:ext uri="{FF2B5EF4-FFF2-40B4-BE49-F238E27FC236}">
                    <a16:creationId xmlns:a16="http://schemas.microsoft.com/office/drawing/2014/main" id="{65BCAEC5-2440-47CA-A69B-1DA2F9F2EF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858" y="2699909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98" name="Group 2997">
              <a:extLst>
                <a:ext uri="{FF2B5EF4-FFF2-40B4-BE49-F238E27FC236}">
                  <a16:creationId xmlns:a16="http://schemas.microsoft.com/office/drawing/2014/main" id="{3D54B22B-B89E-4176-B6F7-BB06B724C044}"/>
                </a:ext>
              </a:extLst>
            </p:cNvPr>
            <p:cNvGrpSpPr/>
            <p:nvPr/>
          </p:nvGrpSpPr>
          <p:grpSpPr>
            <a:xfrm rot="5400000">
              <a:off x="5661514" y="2064491"/>
              <a:ext cx="167227" cy="147582"/>
              <a:chOff x="1040969" y="2404634"/>
              <a:chExt cx="167227" cy="102773"/>
            </a:xfrm>
          </p:grpSpPr>
          <p:cxnSp>
            <p:nvCxnSpPr>
              <p:cNvPr id="3048" name="Straight Connector 3047">
                <a:extLst>
                  <a:ext uri="{FF2B5EF4-FFF2-40B4-BE49-F238E27FC236}">
                    <a16:creationId xmlns:a16="http://schemas.microsoft.com/office/drawing/2014/main" id="{BCEDBF96-58FE-4C36-A2E9-F1BA6E74A5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49" name="Straight Connector 3048">
                <a:extLst>
                  <a:ext uri="{FF2B5EF4-FFF2-40B4-BE49-F238E27FC236}">
                    <a16:creationId xmlns:a16="http://schemas.microsoft.com/office/drawing/2014/main" id="{5DFFE8EE-8050-40F0-A0B1-0E47EFC88A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50" name="Straight Connector 3049">
                <a:extLst>
                  <a:ext uri="{FF2B5EF4-FFF2-40B4-BE49-F238E27FC236}">
                    <a16:creationId xmlns:a16="http://schemas.microsoft.com/office/drawing/2014/main" id="{70BCFC67-AAB3-4850-A7E8-30CEFD0FC8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51" name="Straight Connector 3050">
                <a:extLst>
                  <a:ext uri="{FF2B5EF4-FFF2-40B4-BE49-F238E27FC236}">
                    <a16:creationId xmlns:a16="http://schemas.microsoft.com/office/drawing/2014/main" id="{93B11EC5-6C40-4CBC-B335-18DC6EC8CE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2999" name="Group 2998">
              <a:extLst>
                <a:ext uri="{FF2B5EF4-FFF2-40B4-BE49-F238E27FC236}">
                  <a16:creationId xmlns:a16="http://schemas.microsoft.com/office/drawing/2014/main" id="{1BE7349A-C3DE-4578-8727-433A40FD0A0D}"/>
                </a:ext>
              </a:extLst>
            </p:cNvPr>
            <p:cNvGrpSpPr/>
            <p:nvPr/>
          </p:nvGrpSpPr>
          <p:grpSpPr>
            <a:xfrm rot="5400000">
              <a:off x="5662100" y="2433096"/>
              <a:ext cx="167227" cy="147582"/>
              <a:chOff x="1040969" y="2404634"/>
              <a:chExt cx="167227" cy="102773"/>
            </a:xfrm>
          </p:grpSpPr>
          <p:cxnSp>
            <p:nvCxnSpPr>
              <p:cNvPr id="3044" name="Straight Connector 3043">
                <a:extLst>
                  <a:ext uri="{FF2B5EF4-FFF2-40B4-BE49-F238E27FC236}">
                    <a16:creationId xmlns:a16="http://schemas.microsoft.com/office/drawing/2014/main" id="{E3EA55E0-B7D6-46CC-B11D-DF541EA660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45" name="Straight Connector 3044">
                <a:extLst>
                  <a:ext uri="{FF2B5EF4-FFF2-40B4-BE49-F238E27FC236}">
                    <a16:creationId xmlns:a16="http://schemas.microsoft.com/office/drawing/2014/main" id="{E16C9137-7DCC-4051-85D3-D882C65547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46" name="Straight Connector 3045">
                <a:extLst>
                  <a:ext uri="{FF2B5EF4-FFF2-40B4-BE49-F238E27FC236}">
                    <a16:creationId xmlns:a16="http://schemas.microsoft.com/office/drawing/2014/main" id="{1E639855-01D0-4861-8BC8-3E4D4A40EF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47" name="Straight Connector 3046">
                <a:extLst>
                  <a:ext uri="{FF2B5EF4-FFF2-40B4-BE49-F238E27FC236}">
                    <a16:creationId xmlns:a16="http://schemas.microsoft.com/office/drawing/2014/main" id="{78D26CDE-C9C7-404B-A239-F77FE3AF8F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pic>
          <p:nvPicPr>
            <p:cNvPr id="3000" name="Picture 2414">
              <a:extLst>
                <a:ext uri="{FF2B5EF4-FFF2-40B4-BE49-F238E27FC236}">
                  <a16:creationId xmlns:a16="http://schemas.microsoft.com/office/drawing/2014/main" id="{B947A88C-7775-4579-8E19-D5A63E71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495507" y="2080996"/>
              <a:ext cx="123688" cy="132292"/>
            </a:xfrm>
            <a:prstGeom prst="rect">
              <a:avLst/>
            </a:prstGeom>
          </p:spPr>
        </p:pic>
        <p:pic>
          <p:nvPicPr>
            <p:cNvPr id="3001" name="Picture 2415">
              <a:extLst>
                <a:ext uri="{FF2B5EF4-FFF2-40B4-BE49-F238E27FC236}">
                  <a16:creationId xmlns:a16="http://schemas.microsoft.com/office/drawing/2014/main" id="{CB5E38D6-6ED3-4B36-B517-76A155943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870016" y="2080996"/>
              <a:ext cx="123688" cy="132292"/>
            </a:xfrm>
            <a:prstGeom prst="rect">
              <a:avLst/>
            </a:prstGeom>
          </p:spPr>
        </p:pic>
        <p:pic>
          <p:nvPicPr>
            <p:cNvPr id="3002" name="Picture 2416">
              <a:extLst>
                <a:ext uri="{FF2B5EF4-FFF2-40B4-BE49-F238E27FC236}">
                  <a16:creationId xmlns:a16="http://schemas.microsoft.com/office/drawing/2014/main" id="{F6C60983-A9E4-44FE-83A9-95777423F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491563" y="2427574"/>
              <a:ext cx="123688" cy="132292"/>
            </a:xfrm>
            <a:prstGeom prst="rect">
              <a:avLst/>
            </a:prstGeom>
          </p:spPr>
        </p:pic>
        <p:pic>
          <p:nvPicPr>
            <p:cNvPr id="3003" name="Picture 2417">
              <a:extLst>
                <a:ext uri="{FF2B5EF4-FFF2-40B4-BE49-F238E27FC236}">
                  <a16:creationId xmlns:a16="http://schemas.microsoft.com/office/drawing/2014/main" id="{9997F302-1206-4092-BBBD-430E894A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5400000">
              <a:off x="5866072" y="2427574"/>
              <a:ext cx="123688" cy="132292"/>
            </a:xfrm>
            <a:prstGeom prst="rect">
              <a:avLst/>
            </a:prstGeom>
          </p:spPr>
        </p:pic>
        <p:grpSp>
          <p:nvGrpSpPr>
            <p:cNvPr id="3004" name="Group 3003">
              <a:extLst>
                <a:ext uri="{FF2B5EF4-FFF2-40B4-BE49-F238E27FC236}">
                  <a16:creationId xmlns:a16="http://schemas.microsoft.com/office/drawing/2014/main" id="{8F88B25E-897E-4030-B5E6-C32BAB3EBF05}"/>
                </a:ext>
              </a:extLst>
            </p:cNvPr>
            <p:cNvGrpSpPr/>
            <p:nvPr/>
          </p:nvGrpSpPr>
          <p:grpSpPr>
            <a:xfrm>
              <a:off x="4727834" y="1876966"/>
              <a:ext cx="167227" cy="147582"/>
              <a:chOff x="1040969" y="2404634"/>
              <a:chExt cx="167227" cy="102773"/>
            </a:xfrm>
          </p:grpSpPr>
          <p:cxnSp>
            <p:nvCxnSpPr>
              <p:cNvPr id="3040" name="Straight Connector 3039">
                <a:extLst>
                  <a:ext uri="{FF2B5EF4-FFF2-40B4-BE49-F238E27FC236}">
                    <a16:creationId xmlns:a16="http://schemas.microsoft.com/office/drawing/2014/main" id="{2F02A6E7-DC2F-49D3-BDDE-BCA170E15E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41" name="Straight Connector 3040">
                <a:extLst>
                  <a:ext uri="{FF2B5EF4-FFF2-40B4-BE49-F238E27FC236}">
                    <a16:creationId xmlns:a16="http://schemas.microsoft.com/office/drawing/2014/main" id="{66770334-05BC-4227-848F-3A5D5B0558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42" name="Straight Connector 3041">
                <a:extLst>
                  <a:ext uri="{FF2B5EF4-FFF2-40B4-BE49-F238E27FC236}">
                    <a16:creationId xmlns:a16="http://schemas.microsoft.com/office/drawing/2014/main" id="{044652EB-2782-4E5F-A356-1E5910664B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43" name="Straight Connector 3042">
                <a:extLst>
                  <a:ext uri="{FF2B5EF4-FFF2-40B4-BE49-F238E27FC236}">
                    <a16:creationId xmlns:a16="http://schemas.microsoft.com/office/drawing/2014/main" id="{3FD5042E-0A0C-46CE-AA5E-7CCB3D226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3005" name="Group 3004">
              <a:extLst>
                <a:ext uri="{FF2B5EF4-FFF2-40B4-BE49-F238E27FC236}">
                  <a16:creationId xmlns:a16="http://schemas.microsoft.com/office/drawing/2014/main" id="{53CAFA8E-8591-4B97-921E-7A7136F4D2CE}"/>
                </a:ext>
              </a:extLst>
            </p:cNvPr>
            <p:cNvGrpSpPr/>
            <p:nvPr/>
          </p:nvGrpSpPr>
          <p:grpSpPr>
            <a:xfrm>
              <a:off x="5101562" y="1876966"/>
              <a:ext cx="167227" cy="147582"/>
              <a:chOff x="1040969" y="2404634"/>
              <a:chExt cx="167227" cy="102773"/>
            </a:xfrm>
          </p:grpSpPr>
          <p:cxnSp>
            <p:nvCxnSpPr>
              <p:cNvPr id="3036" name="Straight Connector 3035">
                <a:extLst>
                  <a:ext uri="{FF2B5EF4-FFF2-40B4-BE49-F238E27FC236}">
                    <a16:creationId xmlns:a16="http://schemas.microsoft.com/office/drawing/2014/main" id="{F7A54933-B4AB-4168-BEC3-909CF99EA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37" name="Straight Connector 3036">
                <a:extLst>
                  <a:ext uri="{FF2B5EF4-FFF2-40B4-BE49-F238E27FC236}">
                    <a16:creationId xmlns:a16="http://schemas.microsoft.com/office/drawing/2014/main" id="{D9BC060F-9635-474C-AF73-94E58660AA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38" name="Straight Connector 3037">
                <a:extLst>
                  <a:ext uri="{FF2B5EF4-FFF2-40B4-BE49-F238E27FC236}">
                    <a16:creationId xmlns:a16="http://schemas.microsoft.com/office/drawing/2014/main" id="{7689C2EF-954D-4831-92F4-15978ED0BB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39" name="Straight Connector 3038">
                <a:extLst>
                  <a:ext uri="{FF2B5EF4-FFF2-40B4-BE49-F238E27FC236}">
                    <a16:creationId xmlns:a16="http://schemas.microsoft.com/office/drawing/2014/main" id="{4D828033-ACDD-4C48-A023-67DBF7103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3006" name="Group 3005">
              <a:extLst>
                <a:ext uri="{FF2B5EF4-FFF2-40B4-BE49-F238E27FC236}">
                  <a16:creationId xmlns:a16="http://schemas.microsoft.com/office/drawing/2014/main" id="{C415E686-611F-4A8A-A355-35867443DB78}"/>
                </a:ext>
              </a:extLst>
            </p:cNvPr>
            <p:cNvGrpSpPr/>
            <p:nvPr/>
          </p:nvGrpSpPr>
          <p:grpSpPr>
            <a:xfrm>
              <a:off x="5480276" y="1880228"/>
              <a:ext cx="167227" cy="147582"/>
              <a:chOff x="1040969" y="2404634"/>
              <a:chExt cx="167227" cy="102773"/>
            </a:xfrm>
          </p:grpSpPr>
          <p:cxnSp>
            <p:nvCxnSpPr>
              <p:cNvPr id="3032" name="Straight Connector 3031">
                <a:extLst>
                  <a:ext uri="{FF2B5EF4-FFF2-40B4-BE49-F238E27FC236}">
                    <a16:creationId xmlns:a16="http://schemas.microsoft.com/office/drawing/2014/main" id="{2BAC33C5-CA11-4906-9A41-754D86675D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33" name="Straight Connector 3032">
                <a:extLst>
                  <a:ext uri="{FF2B5EF4-FFF2-40B4-BE49-F238E27FC236}">
                    <a16:creationId xmlns:a16="http://schemas.microsoft.com/office/drawing/2014/main" id="{B5FD4E23-78D9-49F4-9C69-D3BDC78F7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34" name="Straight Connector 3033">
                <a:extLst>
                  <a:ext uri="{FF2B5EF4-FFF2-40B4-BE49-F238E27FC236}">
                    <a16:creationId xmlns:a16="http://schemas.microsoft.com/office/drawing/2014/main" id="{ED887E2E-410B-48AE-B4C3-63A49342F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35" name="Straight Connector 3034">
                <a:extLst>
                  <a:ext uri="{FF2B5EF4-FFF2-40B4-BE49-F238E27FC236}">
                    <a16:creationId xmlns:a16="http://schemas.microsoft.com/office/drawing/2014/main" id="{517029B1-6C9F-42FD-8FFC-43303A3E5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3007" name="Group 3006">
              <a:extLst>
                <a:ext uri="{FF2B5EF4-FFF2-40B4-BE49-F238E27FC236}">
                  <a16:creationId xmlns:a16="http://schemas.microsoft.com/office/drawing/2014/main" id="{A784BBBD-E69B-4B5B-83DD-EC28A3D56A8A}"/>
                </a:ext>
              </a:extLst>
            </p:cNvPr>
            <p:cNvGrpSpPr/>
            <p:nvPr/>
          </p:nvGrpSpPr>
          <p:grpSpPr>
            <a:xfrm>
              <a:off x="5854004" y="1880228"/>
              <a:ext cx="167227" cy="147582"/>
              <a:chOff x="1040969" y="2404634"/>
              <a:chExt cx="167227" cy="102773"/>
            </a:xfrm>
          </p:grpSpPr>
          <p:cxnSp>
            <p:nvCxnSpPr>
              <p:cNvPr id="3028" name="Straight Connector 3027">
                <a:extLst>
                  <a:ext uri="{FF2B5EF4-FFF2-40B4-BE49-F238E27FC236}">
                    <a16:creationId xmlns:a16="http://schemas.microsoft.com/office/drawing/2014/main" id="{657B7CC0-3959-4C69-B364-BA0C2ECECE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29" name="Straight Connector 3028">
                <a:extLst>
                  <a:ext uri="{FF2B5EF4-FFF2-40B4-BE49-F238E27FC236}">
                    <a16:creationId xmlns:a16="http://schemas.microsoft.com/office/drawing/2014/main" id="{8C8C2780-BE1B-45A8-940C-A76C5DB00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30" name="Straight Connector 3029">
                <a:extLst>
                  <a:ext uri="{FF2B5EF4-FFF2-40B4-BE49-F238E27FC236}">
                    <a16:creationId xmlns:a16="http://schemas.microsoft.com/office/drawing/2014/main" id="{D4A826EE-D5F2-4355-84A6-8373D7C470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31" name="Straight Connector 3030">
                <a:extLst>
                  <a:ext uri="{FF2B5EF4-FFF2-40B4-BE49-F238E27FC236}">
                    <a16:creationId xmlns:a16="http://schemas.microsoft.com/office/drawing/2014/main" id="{9493D204-6351-4244-BD61-2E8E7D1D74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3008" name="Group 3007">
              <a:extLst>
                <a:ext uri="{FF2B5EF4-FFF2-40B4-BE49-F238E27FC236}">
                  <a16:creationId xmlns:a16="http://schemas.microsoft.com/office/drawing/2014/main" id="{412B2B50-FAD6-422A-9A75-3758016A9AB4}"/>
                </a:ext>
              </a:extLst>
            </p:cNvPr>
            <p:cNvGrpSpPr/>
            <p:nvPr/>
          </p:nvGrpSpPr>
          <p:grpSpPr>
            <a:xfrm rot="5400000">
              <a:off x="5286726" y="1332997"/>
              <a:ext cx="167227" cy="147582"/>
              <a:chOff x="1040969" y="2404634"/>
              <a:chExt cx="167227" cy="102773"/>
            </a:xfrm>
          </p:grpSpPr>
          <p:cxnSp>
            <p:nvCxnSpPr>
              <p:cNvPr id="3024" name="Straight Connector 3023">
                <a:extLst>
                  <a:ext uri="{FF2B5EF4-FFF2-40B4-BE49-F238E27FC236}">
                    <a16:creationId xmlns:a16="http://schemas.microsoft.com/office/drawing/2014/main" id="{B8D80EFD-3AF8-4ACB-9C39-333BEA7871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25" name="Straight Connector 3024">
                <a:extLst>
                  <a:ext uri="{FF2B5EF4-FFF2-40B4-BE49-F238E27FC236}">
                    <a16:creationId xmlns:a16="http://schemas.microsoft.com/office/drawing/2014/main" id="{5D171CAA-D5C4-4753-AB28-E5CA658FFB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26" name="Straight Connector 3025">
                <a:extLst>
                  <a:ext uri="{FF2B5EF4-FFF2-40B4-BE49-F238E27FC236}">
                    <a16:creationId xmlns:a16="http://schemas.microsoft.com/office/drawing/2014/main" id="{0A7685DF-51A6-49E1-958A-C81A2CED11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27" name="Straight Connector 3026">
                <a:extLst>
                  <a:ext uri="{FF2B5EF4-FFF2-40B4-BE49-F238E27FC236}">
                    <a16:creationId xmlns:a16="http://schemas.microsoft.com/office/drawing/2014/main" id="{0F5D6EA7-67B2-4876-AC8E-F41E3BE63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3009" name="Group 3008">
              <a:extLst>
                <a:ext uri="{FF2B5EF4-FFF2-40B4-BE49-F238E27FC236}">
                  <a16:creationId xmlns:a16="http://schemas.microsoft.com/office/drawing/2014/main" id="{E406F64D-ADC2-4813-AE1D-CA2C6B855ECA}"/>
                </a:ext>
              </a:extLst>
            </p:cNvPr>
            <p:cNvGrpSpPr/>
            <p:nvPr/>
          </p:nvGrpSpPr>
          <p:grpSpPr>
            <a:xfrm rot="5400000">
              <a:off x="5287312" y="1701602"/>
              <a:ext cx="167227" cy="147582"/>
              <a:chOff x="1040969" y="2404634"/>
              <a:chExt cx="167227" cy="102773"/>
            </a:xfrm>
          </p:grpSpPr>
          <p:cxnSp>
            <p:nvCxnSpPr>
              <p:cNvPr id="3020" name="Straight Connector 3019">
                <a:extLst>
                  <a:ext uri="{FF2B5EF4-FFF2-40B4-BE49-F238E27FC236}">
                    <a16:creationId xmlns:a16="http://schemas.microsoft.com/office/drawing/2014/main" id="{07144E43-70E7-49D7-B796-BD7EB6D0B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21" name="Straight Connector 3020">
                <a:extLst>
                  <a:ext uri="{FF2B5EF4-FFF2-40B4-BE49-F238E27FC236}">
                    <a16:creationId xmlns:a16="http://schemas.microsoft.com/office/drawing/2014/main" id="{FAA2753F-1D47-4069-AC98-239E3F29B1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22" name="Straight Connector 3021">
                <a:extLst>
                  <a:ext uri="{FF2B5EF4-FFF2-40B4-BE49-F238E27FC236}">
                    <a16:creationId xmlns:a16="http://schemas.microsoft.com/office/drawing/2014/main" id="{6F247443-CBB4-4628-9DC9-B0A02CE0D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23" name="Straight Connector 3022">
                <a:extLst>
                  <a:ext uri="{FF2B5EF4-FFF2-40B4-BE49-F238E27FC236}">
                    <a16:creationId xmlns:a16="http://schemas.microsoft.com/office/drawing/2014/main" id="{DEFD56EC-3A0A-42F1-B634-98E5A786A1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3010" name="Group 3009">
              <a:extLst>
                <a:ext uri="{FF2B5EF4-FFF2-40B4-BE49-F238E27FC236}">
                  <a16:creationId xmlns:a16="http://schemas.microsoft.com/office/drawing/2014/main" id="{1498D3C8-99EE-4B89-971A-CB03A8F89A24}"/>
                </a:ext>
              </a:extLst>
            </p:cNvPr>
            <p:cNvGrpSpPr/>
            <p:nvPr/>
          </p:nvGrpSpPr>
          <p:grpSpPr>
            <a:xfrm rot="5400000">
              <a:off x="5279499" y="2064998"/>
              <a:ext cx="167227" cy="147582"/>
              <a:chOff x="1040969" y="2404634"/>
              <a:chExt cx="167227" cy="102773"/>
            </a:xfrm>
          </p:grpSpPr>
          <p:cxnSp>
            <p:nvCxnSpPr>
              <p:cNvPr id="3016" name="Straight Connector 3015">
                <a:extLst>
                  <a:ext uri="{FF2B5EF4-FFF2-40B4-BE49-F238E27FC236}">
                    <a16:creationId xmlns:a16="http://schemas.microsoft.com/office/drawing/2014/main" id="{B0AF84FF-DB69-475D-92A4-E9F946B285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17" name="Straight Connector 3016">
                <a:extLst>
                  <a:ext uri="{FF2B5EF4-FFF2-40B4-BE49-F238E27FC236}">
                    <a16:creationId xmlns:a16="http://schemas.microsoft.com/office/drawing/2014/main" id="{62C87C27-1FF1-4A96-A7AA-CB84937E0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18" name="Straight Connector 3017">
                <a:extLst>
                  <a:ext uri="{FF2B5EF4-FFF2-40B4-BE49-F238E27FC236}">
                    <a16:creationId xmlns:a16="http://schemas.microsoft.com/office/drawing/2014/main" id="{C87BE6CF-E12C-4135-8F33-78260D73D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19" name="Straight Connector 3018">
                <a:extLst>
                  <a:ext uri="{FF2B5EF4-FFF2-40B4-BE49-F238E27FC236}">
                    <a16:creationId xmlns:a16="http://schemas.microsoft.com/office/drawing/2014/main" id="{96C0554B-D532-4C61-9946-7F12AEC460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  <p:grpSp>
          <p:nvGrpSpPr>
            <p:cNvPr id="3011" name="Group 3010">
              <a:extLst>
                <a:ext uri="{FF2B5EF4-FFF2-40B4-BE49-F238E27FC236}">
                  <a16:creationId xmlns:a16="http://schemas.microsoft.com/office/drawing/2014/main" id="{7ED5D4AA-3231-43B0-9D0F-001C28A2C342}"/>
                </a:ext>
              </a:extLst>
            </p:cNvPr>
            <p:cNvGrpSpPr/>
            <p:nvPr/>
          </p:nvGrpSpPr>
          <p:grpSpPr>
            <a:xfrm rot="5400000">
              <a:off x="5280085" y="2433603"/>
              <a:ext cx="167227" cy="147582"/>
              <a:chOff x="1040969" y="2404634"/>
              <a:chExt cx="167227" cy="102773"/>
            </a:xfrm>
          </p:grpSpPr>
          <p:cxnSp>
            <p:nvCxnSpPr>
              <p:cNvPr id="3012" name="Straight Connector 3011">
                <a:extLst>
                  <a:ext uri="{FF2B5EF4-FFF2-40B4-BE49-F238E27FC236}">
                    <a16:creationId xmlns:a16="http://schemas.microsoft.com/office/drawing/2014/main" id="{5CC11D49-AD6A-481E-862E-754BD7F668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0969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13" name="Straight Connector 3012">
                <a:extLst>
                  <a:ext uri="{FF2B5EF4-FFF2-40B4-BE49-F238E27FC236}">
                    <a16:creationId xmlns:a16="http://schemas.microsoft.com/office/drawing/2014/main" id="{38C9FC02-D95F-4FEF-AE5E-516C6956F8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196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14" name="Straight Connector 3013">
                <a:extLst>
                  <a:ext uri="{FF2B5EF4-FFF2-40B4-BE49-F238E27FC236}">
                    <a16:creationId xmlns:a16="http://schemas.microsoft.com/office/drawing/2014/main" id="{F7A6D0FF-046F-4FAE-8688-88A8D2528C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711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4472C4"/>
                </a:solidFill>
                <a:prstDash val="sysDash"/>
                <a:miter lim="800000"/>
              </a:ln>
              <a:effectLst/>
            </p:spPr>
          </p:cxnSp>
          <p:cxnSp>
            <p:nvCxnSpPr>
              <p:cNvPr id="3015" name="Straight Connector 3014">
                <a:extLst>
                  <a:ext uri="{FF2B5EF4-FFF2-40B4-BE49-F238E27FC236}">
                    <a16:creationId xmlns:a16="http://schemas.microsoft.com/office/drawing/2014/main" id="{516EA19E-B4CA-4345-83D4-CE5775CD0A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453" y="2404634"/>
                <a:ext cx="0" cy="102773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</p:grpSp>
      </p:grpSp>
      <p:sp>
        <p:nvSpPr>
          <p:cNvPr id="3172" name="TextBox 3171">
            <a:extLst>
              <a:ext uri="{FF2B5EF4-FFF2-40B4-BE49-F238E27FC236}">
                <a16:creationId xmlns:a16="http://schemas.microsoft.com/office/drawing/2014/main" id="{E5D40164-42B2-496C-9F90-79F3F7837B94}"/>
              </a:ext>
            </a:extLst>
          </p:cNvPr>
          <p:cNvSpPr txBox="1"/>
          <p:nvPr/>
        </p:nvSpPr>
        <p:spPr>
          <a:xfrm>
            <a:off x="7955374" y="1655987"/>
            <a:ext cx="1301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four directions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per plane (N,S,E,W)</a:t>
            </a:r>
          </a:p>
        </p:txBody>
      </p:sp>
      <p:sp>
        <p:nvSpPr>
          <p:cNvPr id="3173" name="TextBox 3172">
            <a:extLst>
              <a:ext uri="{FF2B5EF4-FFF2-40B4-BE49-F238E27FC236}">
                <a16:creationId xmlns:a16="http://schemas.microsoft.com/office/drawing/2014/main" id="{5DCD1AF6-390E-4EAD-8FBC-BC1A49AC81D5}"/>
              </a:ext>
            </a:extLst>
          </p:cNvPr>
          <p:cNvSpPr txBox="1"/>
          <p:nvPr/>
        </p:nvSpPr>
        <p:spPr>
          <a:xfrm>
            <a:off x="8930782" y="2062118"/>
            <a:ext cx="1056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four planes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per accelerator</a:t>
            </a:r>
          </a:p>
        </p:txBody>
      </p:sp>
      <p:sp>
        <p:nvSpPr>
          <p:cNvPr id="3174" name="TextBox 3173">
            <a:extLst>
              <a:ext uri="{FF2B5EF4-FFF2-40B4-BE49-F238E27FC236}">
                <a16:creationId xmlns:a16="http://schemas.microsoft.com/office/drawing/2014/main" id="{175C75A2-57B2-4A55-B873-872CFACDE95F}"/>
              </a:ext>
            </a:extLst>
          </p:cNvPr>
          <p:cNvSpPr txBox="1"/>
          <p:nvPr/>
        </p:nvSpPr>
        <p:spPr>
          <a:xfrm>
            <a:off x="9575741" y="1759968"/>
            <a:ext cx="1183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axb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accelerators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per board</a:t>
            </a:r>
          </a:p>
        </p:txBody>
      </p:sp>
      <p:grpSp>
        <p:nvGrpSpPr>
          <p:cNvPr id="3175" name="Group 3174">
            <a:extLst>
              <a:ext uri="{FF2B5EF4-FFF2-40B4-BE49-F238E27FC236}">
                <a16:creationId xmlns:a16="http://schemas.microsoft.com/office/drawing/2014/main" id="{05481A3C-DD60-4459-AA8B-20FB3D812702}"/>
              </a:ext>
            </a:extLst>
          </p:cNvPr>
          <p:cNvGrpSpPr/>
          <p:nvPr/>
        </p:nvGrpSpPr>
        <p:grpSpPr>
          <a:xfrm>
            <a:off x="9316864" y="4165335"/>
            <a:ext cx="1074518" cy="307776"/>
            <a:chOff x="6197967" y="1795323"/>
            <a:chExt cx="526683" cy="150859"/>
          </a:xfrm>
        </p:grpSpPr>
        <p:sp>
          <p:nvSpPr>
            <p:cNvPr id="3176" name="Rectangle: Rounded Corners 3175">
              <a:extLst>
                <a:ext uri="{FF2B5EF4-FFF2-40B4-BE49-F238E27FC236}">
                  <a16:creationId xmlns:a16="http://schemas.microsoft.com/office/drawing/2014/main" id="{78D56D5C-5301-48B8-82FF-34B8E7D6D2C9}"/>
                </a:ext>
              </a:extLst>
            </p:cNvPr>
            <p:cNvSpPr/>
            <p:nvPr/>
          </p:nvSpPr>
          <p:spPr>
            <a:xfrm>
              <a:off x="6197967" y="1796365"/>
              <a:ext cx="526683" cy="14493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7" name="TextBox 3176">
              <a:extLst>
                <a:ext uri="{FF2B5EF4-FFF2-40B4-BE49-F238E27FC236}">
                  <a16:creationId xmlns:a16="http://schemas.microsoft.com/office/drawing/2014/main" id="{21F5FC93-930C-41E4-AE32-0DEDDB08F9CD}"/>
                </a:ext>
              </a:extLst>
            </p:cNvPr>
            <p:cNvSpPr txBox="1"/>
            <p:nvPr/>
          </p:nvSpPr>
          <p:spPr>
            <a:xfrm>
              <a:off x="6231000" y="1795323"/>
              <a:ext cx="450377" cy="150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4x4 board</a:t>
              </a:r>
            </a:p>
          </p:txBody>
        </p:sp>
      </p:grpSp>
      <p:cxnSp>
        <p:nvCxnSpPr>
          <p:cNvPr id="3178" name="Straight Connector 3177">
            <a:extLst>
              <a:ext uri="{FF2B5EF4-FFF2-40B4-BE49-F238E27FC236}">
                <a16:creationId xmlns:a16="http://schemas.microsoft.com/office/drawing/2014/main" id="{A72A4210-C037-47EA-8D78-D4B3AB46592B}"/>
              </a:ext>
            </a:extLst>
          </p:cNvPr>
          <p:cNvCxnSpPr>
            <a:cxnSpLocks/>
            <a:stCxn id="3172" idx="2"/>
            <a:endCxn id="2940" idx="0"/>
          </p:cNvCxnSpPr>
          <p:nvPr/>
        </p:nvCxnSpPr>
        <p:spPr>
          <a:xfrm>
            <a:off x="8606354" y="2086874"/>
            <a:ext cx="160164" cy="80839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79" name="Straight Connector 3178">
            <a:extLst>
              <a:ext uri="{FF2B5EF4-FFF2-40B4-BE49-F238E27FC236}">
                <a16:creationId xmlns:a16="http://schemas.microsoft.com/office/drawing/2014/main" id="{86A697E8-37EF-4F14-AECB-6F1CD108687F}"/>
              </a:ext>
            </a:extLst>
          </p:cNvPr>
          <p:cNvCxnSpPr>
            <a:cxnSpLocks/>
            <a:stCxn id="3172" idx="2"/>
            <a:endCxn id="2940" idx="3"/>
          </p:cNvCxnSpPr>
          <p:nvPr/>
        </p:nvCxnSpPr>
        <p:spPr>
          <a:xfrm>
            <a:off x="8606354" y="2086874"/>
            <a:ext cx="439992" cy="108822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80" name="Straight Connector 3179">
            <a:extLst>
              <a:ext uri="{FF2B5EF4-FFF2-40B4-BE49-F238E27FC236}">
                <a16:creationId xmlns:a16="http://schemas.microsoft.com/office/drawing/2014/main" id="{AFBD0117-0B28-4170-9F93-915142D9F9DC}"/>
              </a:ext>
            </a:extLst>
          </p:cNvPr>
          <p:cNvCxnSpPr>
            <a:cxnSpLocks/>
            <a:stCxn id="3172" idx="2"/>
            <a:endCxn id="2940" idx="1"/>
          </p:cNvCxnSpPr>
          <p:nvPr/>
        </p:nvCxnSpPr>
        <p:spPr>
          <a:xfrm flipH="1">
            <a:off x="8486689" y="2086874"/>
            <a:ext cx="119665" cy="108822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81" name="Straight Connector 3180">
            <a:extLst>
              <a:ext uri="{FF2B5EF4-FFF2-40B4-BE49-F238E27FC236}">
                <a16:creationId xmlns:a16="http://schemas.microsoft.com/office/drawing/2014/main" id="{126E4FBC-FD2F-4128-9F45-61E1642BDDBE}"/>
              </a:ext>
            </a:extLst>
          </p:cNvPr>
          <p:cNvCxnSpPr>
            <a:cxnSpLocks/>
            <a:stCxn id="3172" idx="2"/>
            <a:endCxn id="2940" idx="2"/>
          </p:cNvCxnSpPr>
          <p:nvPr/>
        </p:nvCxnSpPr>
        <p:spPr>
          <a:xfrm>
            <a:off x="8606354" y="2086874"/>
            <a:ext cx="160164" cy="136804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82" name="Straight Connector 3181">
            <a:extLst>
              <a:ext uri="{FF2B5EF4-FFF2-40B4-BE49-F238E27FC236}">
                <a16:creationId xmlns:a16="http://schemas.microsoft.com/office/drawing/2014/main" id="{2495E15A-04D2-4099-8098-089D70D813BE}"/>
              </a:ext>
            </a:extLst>
          </p:cNvPr>
          <p:cNvCxnSpPr>
            <a:cxnSpLocks/>
            <a:stCxn id="3173" idx="2"/>
          </p:cNvCxnSpPr>
          <p:nvPr/>
        </p:nvCxnSpPr>
        <p:spPr>
          <a:xfrm flipH="1">
            <a:off x="9383065" y="2493005"/>
            <a:ext cx="76068" cy="29790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83" name="Straight Connector 3182">
            <a:extLst>
              <a:ext uri="{FF2B5EF4-FFF2-40B4-BE49-F238E27FC236}">
                <a16:creationId xmlns:a16="http://schemas.microsoft.com/office/drawing/2014/main" id="{368FFE3F-0D3F-4E89-861B-4FBF652614D2}"/>
              </a:ext>
            </a:extLst>
          </p:cNvPr>
          <p:cNvCxnSpPr>
            <a:cxnSpLocks/>
            <a:stCxn id="3173" idx="2"/>
          </p:cNvCxnSpPr>
          <p:nvPr/>
        </p:nvCxnSpPr>
        <p:spPr>
          <a:xfrm>
            <a:off x="9459133" y="2493005"/>
            <a:ext cx="24004" cy="30707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84" name="Straight Connector 3183">
            <a:extLst>
              <a:ext uri="{FF2B5EF4-FFF2-40B4-BE49-F238E27FC236}">
                <a16:creationId xmlns:a16="http://schemas.microsoft.com/office/drawing/2014/main" id="{02058771-D090-42C1-AF4E-0010FD65126C}"/>
              </a:ext>
            </a:extLst>
          </p:cNvPr>
          <p:cNvCxnSpPr>
            <a:cxnSpLocks/>
            <a:stCxn id="3173" idx="2"/>
          </p:cNvCxnSpPr>
          <p:nvPr/>
        </p:nvCxnSpPr>
        <p:spPr>
          <a:xfrm>
            <a:off x="9459133" y="2493005"/>
            <a:ext cx="145756" cy="29790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85" name="Straight Connector 3184">
            <a:extLst>
              <a:ext uri="{FF2B5EF4-FFF2-40B4-BE49-F238E27FC236}">
                <a16:creationId xmlns:a16="http://schemas.microsoft.com/office/drawing/2014/main" id="{5C5D8FBB-2E01-4AD0-A79A-4E471482D121}"/>
              </a:ext>
            </a:extLst>
          </p:cNvPr>
          <p:cNvCxnSpPr>
            <a:cxnSpLocks/>
            <a:stCxn id="3173" idx="2"/>
          </p:cNvCxnSpPr>
          <p:nvPr/>
        </p:nvCxnSpPr>
        <p:spPr>
          <a:xfrm>
            <a:off x="9459133" y="2493005"/>
            <a:ext cx="254521" cy="29791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86" name="Straight Connector 3185">
            <a:extLst>
              <a:ext uri="{FF2B5EF4-FFF2-40B4-BE49-F238E27FC236}">
                <a16:creationId xmlns:a16="http://schemas.microsoft.com/office/drawing/2014/main" id="{B89EDE2A-BC4D-4690-946A-D356F7ACED26}"/>
              </a:ext>
            </a:extLst>
          </p:cNvPr>
          <p:cNvCxnSpPr>
            <a:cxnSpLocks/>
            <a:stCxn id="3174" idx="2"/>
            <a:endCxn id="2942" idx="0"/>
          </p:cNvCxnSpPr>
          <p:nvPr/>
        </p:nvCxnSpPr>
        <p:spPr>
          <a:xfrm flipH="1">
            <a:off x="8767646" y="2190855"/>
            <a:ext cx="1399764" cy="146227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87" name="Straight Connector 3186">
            <a:extLst>
              <a:ext uri="{FF2B5EF4-FFF2-40B4-BE49-F238E27FC236}">
                <a16:creationId xmlns:a16="http://schemas.microsoft.com/office/drawing/2014/main" id="{509CB8B4-84A2-4153-B437-FA056C6EF478}"/>
              </a:ext>
            </a:extLst>
          </p:cNvPr>
          <p:cNvCxnSpPr>
            <a:cxnSpLocks/>
            <a:stCxn id="3174" idx="2"/>
            <a:endCxn id="2943" idx="0"/>
          </p:cNvCxnSpPr>
          <p:nvPr/>
        </p:nvCxnSpPr>
        <p:spPr>
          <a:xfrm flipH="1">
            <a:off x="9532801" y="2190855"/>
            <a:ext cx="634609" cy="146227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88" name="Straight Connector 3187">
            <a:extLst>
              <a:ext uri="{FF2B5EF4-FFF2-40B4-BE49-F238E27FC236}">
                <a16:creationId xmlns:a16="http://schemas.microsoft.com/office/drawing/2014/main" id="{9912AFE4-3585-4CB7-BDA6-F48B7FFC1548}"/>
              </a:ext>
            </a:extLst>
          </p:cNvPr>
          <p:cNvCxnSpPr>
            <a:cxnSpLocks/>
            <a:stCxn id="3174" idx="2"/>
            <a:endCxn id="2958" idx="0"/>
          </p:cNvCxnSpPr>
          <p:nvPr/>
        </p:nvCxnSpPr>
        <p:spPr>
          <a:xfrm>
            <a:off x="10167410" y="2190855"/>
            <a:ext cx="135340" cy="146893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89" name="Straight Connector 3188">
            <a:extLst>
              <a:ext uri="{FF2B5EF4-FFF2-40B4-BE49-F238E27FC236}">
                <a16:creationId xmlns:a16="http://schemas.microsoft.com/office/drawing/2014/main" id="{8988932C-2BD8-40D0-B6B2-1483BC04BAF3}"/>
              </a:ext>
            </a:extLst>
          </p:cNvPr>
          <p:cNvCxnSpPr>
            <a:cxnSpLocks/>
            <a:stCxn id="3174" idx="2"/>
            <a:endCxn id="2959" idx="0"/>
          </p:cNvCxnSpPr>
          <p:nvPr/>
        </p:nvCxnSpPr>
        <p:spPr>
          <a:xfrm>
            <a:off x="10167410" y="2190855"/>
            <a:ext cx="900494" cy="146893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90" name="Straight Connector 3189">
            <a:extLst>
              <a:ext uri="{FF2B5EF4-FFF2-40B4-BE49-F238E27FC236}">
                <a16:creationId xmlns:a16="http://schemas.microsoft.com/office/drawing/2014/main" id="{8CCEB7F3-4DF4-4A12-B347-6E91BA64266F}"/>
              </a:ext>
            </a:extLst>
          </p:cNvPr>
          <p:cNvCxnSpPr/>
          <p:nvPr/>
        </p:nvCxnSpPr>
        <p:spPr>
          <a:xfrm>
            <a:off x="7950286" y="1590604"/>
            <a:ext cx="0" cy="4360256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3191" name="TextBox 3190">
            <a:extLst>
              <a:ext uri="{FF2B5EF4-FFF2-40B4-BE49-F238E27FC236}">
                <a16:creationId xmlns:a16="http://schemas.microsoft.com/office/drawing/2014/main" id="{F44C74A1-88C5-418C-A3DD-38176F7AC8E6}"/>
              </a:ext>
            </a:extLst>
          </p:cNvPr>
          <p:cNvSpPr txBox="1"/>
          <p:nvPr/>
        </p:nvSpPr>
        <p:spPr>
          <a:xfrm>
            <a:off x="10514106" y="2078711"/>
            <a:ext cx="117692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inexpensive  short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PCB connections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 board</a:t>
            </a:r>
          </a:p>
        </p:txBody>
      </p:sp>
      <p:cxnSp>
        <p:nvCxnSpPr>
          <p:cNvPr id="3192" name="Straight Connector 3191">
            <a:extLst>
              <a:ext uri="{FF2B5EF4-FFF2-40B4-BE49-F238E27FC236}">
                <a16:creationId xmlns:a16="http://schemas.microsoft.com/office/drawing/2014/main" id="{31201D3B-EFEF-47BA-B220-2536F1C60499}"/>
              </a:ext>
            </a:extLst>
          </p:cNvPr>
          <p:cNvCxnSpPr>
            <a:cxnSpLocks/>
            <a:stCxn id="3191" idx="2"/>
          </p:cNvCxnSpPr>
          <p:nvPr/>
        </p:nvCxnSpPr>
        <p:spPr>
          <a:xfrm flipH="1">
            <a:off x="10681714" y="2655792"/>
            <a:ext cx="420855" cy="108525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93" name="TextBox 3192">
            <a:extLst>
              <a:ext uri="{FF2B5EF4-FFF2-40B4-BE49-F238E27FC236}">
                <a16:creationId xmlns:a16="http://schemas.microsoft.com/office/drawing/2014/main" id="{AA668EBC-F2E0-462B-9205-DB43EECCCC8F}"/>
              </a:ext>
            </a:extLst>
          </p:cNvPr>
          <p:cNvSpPr txBox="1"/>
          <p:nvPr/>
        </p:nvSpPr>
        <p:spPr>
          <a:xfrm>
            <a:off x="5691889" y="1540833"/>
            <a:ext cx="19575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each plane fully-connected in x</a:t>
            </a:r>
          </a:p>
        </p:txBody>
      </p:sp>
      <p:sp>
        <p:nvSpPr>
          <p:cNvPr id="3194" name="TextBox 3193">
            <a:extLst>
              <a:ext uri="{FF2B5EF4-FFF2-40B4-BE49-F238E27FC236}">
                <a16:creationId xmlns:a16="http://schemas.microsoft.com/office/drawing/2014/main" id="{1ABE8317-B6A6-4DAE-94F2-8880BF0BAE51}"/>
              </a:ext>
            </a:extLst>
          </p:cNvPr>
          <p:cNvSpPr txBox="1"/>
          <p:nvPr/>
        </p:nvSpPr>
        <p:spPr>
          <a:xfrm>
            <a:off x="587388" y="1556742"/>
            <a:ext cx="893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accelerator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package</a:t>
            </a:r>
          </a:p>
        </p:txBody>
      </p:sp>
      <p:sp>
        <p:nvSpPr>
          <p:cNvPr id="3195" name="TextBox 3194">
            <a:extLst>
              <a:ext uri="{FF2B5EF4-FFF2-40B4-BE49-F238E27FC236}">
                <a16:creationId xmlns:a16="http://schemas.microsoft.com/office/drawing/2014/main" id="{3A95764D-9F49-4A6E-BC0A-2BEF24E9141E}"/>
              </a:ext>
            </a:extLst>
          </p:cNvPr>
          <p:cNvSpPr txBox="1"/>
          <p:nvPr/>
        </p:nvSpPr>
        <p:spPr>
          <a:xfrm>
            <a:off x="227348" y="4047591"/>
            <a:ext cx="1281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2x2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board</a:t>
            </a:r>
          </a:p>
        </p:txBody>
      </p:sp>
      <p:sp>
        <p:nvSpPr>
          <p:cNvPr id="3196" name="TextBox 3195">
            <a:extLst>
              <a:ext uri="{FF2B5EF4-FFF2-40B4-BE49-F238E27FC236}">
                <a16:creationId xmlns:a16="http://schemas.microsoft.com/office/drawing/2014/main" id="{D47C4562-C0F1-4D71-B8F4-EB22C109D27A}"/>
              </a:ext>
            </a:extLst>
          </p:cNvPr>
          <p:cNvSpPr txBox="1"/>
          <p:nvPr/>
        </p:nvSpPr>
        <p:spPr>
          <a:xfrm>
            <a:off x="2847277" y="1534096"/>
            <a:ext cx="603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packet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switch</a:t>
            </a:r>
          </a:p>
        </p:txBody>
      </p:sp>
      <p:cxnSp>
        <p:nvCxnSpPr>
          <p:cNvPr id="3197" name="Straight Connector 3196">
            <a:extLst>
              <a:ext uri="{FF2B5EF4-FFF2-40B4-BE49-F238E27FC236}">
                <a16:creationId xmlns:a16="http://schemas.microsoft.com/office/drawing/2014/main" id="{C520D022-3A32-46CE-B07F-1AFAB55BBA20}"/>
              </a:ext>
            </a:extLst>
          </p:cNvPr>
          <p:cNvCxnSpPr>
            <a:cxnSpLocks/>
          </p:cNvCxnSpPr>
          <p:nvPr/>
        </p:nvCxnSpPr>
        <p:spPr>
          <a:xfrm flipH="1">
            <a:off x="1819940" y="1871820"/>
            <a:ext cx="1036520" cy="49101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98" name="TextBox 3197">
            <a:extLst>
              <a:ext uri="{FF2B5EF4-FFF2-40B4-BE49-F238E27FC236}">
                <a16:creationId xmlns:a16="http://schemas.microsoft.com/office/drawing/2014/main" id="{E166262C-B976-40C9-8321-BB7BE632FF61}"/>
              </a:ext>
            </a:extLst>
          </p:cNvPr>
          <p:cNvSpPr txBox="1"/>
          <p:nvPr/>
        </p:nvSpPr>
        <p:spPr>
          <a:xfrm rot="5400000">
            <a:off x="6798957" y="4691754"/>
            <a:ext cx="1960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each plane fully-connected in y</a:t>
            </a:r>
          </a:p>
        </p:txBody>
      </p:sp>
      <p:sp>
        <p:nvSpPr>
          <p:cNvPr id="3204" name="TextBox 3203">
            <a:extLst>
              <a:ext uri="{FF2B5EF4-FFF2-40B4-BE49-F238E27FC236}">
                <a16:creationId xmlns:a16="http://schemas.microsoft.com/office/drawing/2014/main" id="{48A8857F-FE54-4B52-ABAE-CEA56DE25808}"/>
              </a:ext>
            </a:extLst>
          </p:cNvPr>
          <p:cNvSpPr txBox="1"/>
          <p:nvPr/>
        </p:nvSpPr>
        <p:spPr>
          <a:xfrm>
            <a:off x="-63048" y="6632800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 et. al.: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HammingMesh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A Network Topology for Large-Scale Deep Learning, to appear at SC22 and</a:t>
            </a:r>
            <a:r>
              <a:rPr kumimoji="0" lang="en-US" sz="105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arXiv (today?)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5538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2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3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3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3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3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3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3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3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3" grpId="0" animBg="1"/>
      <p:bldP spid="1894" grpId="0" animBg="1"/>
      <p:bldP spid="1895" grpId="0" animBg="1"/>
      <p:bldP spid="1896" grpId="0" animBg="1"/>
      <p:bldP spid="1897" grpId="0" animBg="1"/>
      <p:bldP spid="2802" grpId="0"/>
      <p:bldP spid="2803" grpId="0"/>
      <p:bldP spid="2804" grpId="0"/>
      <p:bldP spid="2805" grpId="0"/>
      <p:bldP spid="2806" grpId="0"/>
      <p:bldP spid="2807" grpId="0"/>
      <p:bldP spid="2808" grpId="0"/>
      <p:bldP spid="2809" grpId="0"/>
      <p:bldP spid="2810" grpId="0"/>
      <p:bldP spid="2890" grpId="0" animBg="1"/>
      <p:bldP spid="2919" grpId="0"/>
      <p:bldP spid="2920" grpId="0"/>
      <p:bldP spid="2921" grpId="0"/>
      <p:bldP spid="2922" grpId="0"/>
      <p:bldP spid="2923" grpId="0"/>
      <p:bldP spid="2924" grpId="0"/>
      <p:bldP spid="2925" grpId="0"/>
      <p:bldP spid="2926" grpId="0"/>
      <p:bldP spid="2927" grpId="0"/>
      <p:bldP spid="2928" grpId="0"/>
      <p:bldP spid="2929" grpId="0"/>
      <p:bldP spid="2930" grpId="0"/>
      <p:bldP spid="2931" grpId="0"/>
      <p:bldP spid="2932" grpId="0"/>
      <p:bldP spid="2933" grpId="0"/>
      <p:bldP spid="2934" grpId="0"/>
      <p:bldP spid="3172" grpId="0"/>
      <p:bldP spid="3173" grpId="0"/>
      <p:bldP spid="3174" grpId="0"/>
      <p:bldP spid="3191" grpId="0"/>
      <p:bldP spid="3193" grpId="0"/>
      <p:bldP spid="3194" grpId="0"/>
      <p:bldP spid="3195" grpId="0"/>
      <p:bldP spid="3196" grpId="0"/>
      <p:bldP spid="31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E77019-64EA-42AE-90C0-A01B6DB2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64A7E8-E7DF-458D-99E7-EC0BB5B9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bandwidth-cost-flexibility tradeoffs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A88152-89D1-44E7-A1A8-01F92329BA5B}"/>
              </a:ext>
            </a:extLst>
          </p:cNvPr>
          <p:cNvGrpSpPr/>
          <p:nvPr/>
        </p:nvGrpSpPr>
        <p:grpSpPr>
          <a:xfrm>
            <a:off x="5609556" y="3467324"/>
            <a:ext cx="535897" cy="535897"/>
            <a:chOff x="2326940" y="3429000"/>
            <a:chExt cx="274320" cy="2743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DB5FFD-C81A-4ED1-B1F8-4CA8CC8AB9B0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348">
              <a:extLst>
                <a:ext uri="{FF2B5EF4-FFF2-40B4-BE49-F238E27FC236}">
                  <a16:creationId xmlns:a16="http://schemas.microsoft.com/office/drawing/2014/main" id="{64FDB13C-1D37-425E-B328-B5490C67D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ED0BE9-B4AE-4189-BCE9-A67EAC1E8E43}"/>
              </a:ext>
            </a:extLst>
          </p:cNvPr>
          <p:cNvGrpSpPr/>
          <p:nvPr/>
        </p:nvGrpSpPr>
        <p:grpSpPr>
          <a:xfrm>
            <a:off x="8425015" y="3467324"/>
            <a:ext cx="535897" cy="535897"/>
            <a:chOff x="2326940" y="3429000"/>
            <a:chExt cx="274320" cy="27432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2D8DDFD-2D1F-44A4-B05E-6B9B5BC40465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348">
              <a:extLst>
                <a:ext uri="{FF2B5EF4-FFF2-40B4-BE49-F238E27FC236}">
                  <a16:creationId xmlns:a16="http://schemas.microsoft.com/office/drawing/2014/main" id="{909346FF-DBE1-4270-AF3D-66EA3F779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8837A9-2E18-4341-9F16-5B1C13CDCF08}"/>
              </a:ext>
            </a:extLst>
          </p:cNvPr>
          <p:cNvGrpSpPr/>
          <p:nvPr/>
        </p:nvGrpSpPr>
        <p:grpSpPr>
          <a:xfrm>
            <a:off x="9359175" y="2801505"/>
            <a:ext cx="535897" cy="535897"/>
            <a:chOff x="2326940" y="3429000"/>
            <a:chExt cx="274320" cy="27432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088B4F-277D-4450-825D-F67FEA06CA9A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2348">
              <a:extLst>
                <a:ext uri="{FF2B5EF4-FFF2-40B4-BE49-F238E27FC236}">
                  <a16:creationId xmlns:a16="http://schemas.microsoft.com/office/drawing/2014/main" id="{6F36EE80-6DFB-405A-B3CA-7118144F1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1D6B8AD-2612-47C8-ABA2-3A043E868B61}"/>
              </a:ext>
            </a:extLst>
          </p:cNvPr>
          <p:cNvGrpSpPr/>
          <p:nvPr/>
        </p:nvGrpSpPr>
        <p:grpSpPr>
          <a:xfrm>
            <a:off x="10001309" y="2801505"/>
            <a:ext cx="535897" cy="535897"/>
            <a:chOff x="2326940" y="3429000"/>
            <a:chExt cx="274320" cy="27432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6C7FD8-E407-40FB-862F-57CD0E2BE403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2348">
              <a:extLst>
                <a:ext uri="{FF2B5EF4-FFF2-40B4-BE49-F238E27FC236}">
                  <a16:creationId xmlns:a16="http://schemas.microsoft.com/office/drawing/2014/main" id="{13B6B99B-E704-431A-9B52-C891DB21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FCE87FA-C77C-420A-89F3-8E95285B18B0}"/>
              </a:ext>
            </a:extLst>
          </p:cNvPr>
          <p:cNvGrpSpPr/>
          <p:nvPr/>
        </p:nvGrpSpPr>
        <p:grpSpPr>
          <a:xfrm>
            <a:off x="10640509" y="2801505"/>
            <a:ext cx="535897" cy="535897"/>
            <a:chOff x="2326940" y="3429000"/>
            <a:chExt cx="274320" cy="27432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52A944B-4EBE-404C-9E21-2243665DF080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Picture 2348">
              <a:extLst>
                <a:ext uri="{FF2B5EF4-FFF2-40B4-BE49-F238E27FC236}">
                  <a16:creationId xmlns:a16="http://schemas.microsoft.com/office/drawing/2014/main" id="{D5B52E58-620C-4951-8F56-474909BAF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7C6E5B-E463-43F1-8CF4-6EE7BE2555B8}"/>
              </a:ext>
            </a:extLst>
          </p:cNvPr>
          <p:cNvGrpSpPr/>
          <p:nvPr/>
        </p:nvGrpSpPr>
        <p:grpSpPr>
          <a:xfrm>
            <a:off x="11279709" y="2801505"/>
            <a:ext cx="535897" cy="535897"/>
            <a:chOff x="2326940" y="3429000"/>
            <a:chExt cx="274320" cy="27432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B0137CF-75CA-40BD-B0F6-4FE09CB94837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Picture 2348">
              <a:extLst>
                <a:ext uri="{FF2B5EF4-FFF2-40B4-BE49-F238E27FC236}">
                  <a16:creationId xmlns:a16="http://schemas.microsoft.com/office/drawing/2014/main" id="{3680FB62-5A78-4D20-A0D8-B80A2481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54904E2-EE72-4462-803A-FF179079356E}"/>
              </a:ext>
            </a:extLst>
          </p:cNvPr>
          <p:cNvGrpSpPr/>
          <p:nvPr/>
        </p:nvGrpSpPr>
        <p:grpSpPr>
          <a:xfrm>
            <a:off x="9359175" y="3453629"/>
            <a:ext cx="535897" cy="535897"/>
            <a:chOff x="2326940" y="3429000"/>
            <a:chExt cx="274320" cy="27432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4684F1D-0EBE-45C6-B087-E06871294FB2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2348">
              <a:extLst>
                <a:ext uri="{FF2B5EF4-FFF2-40B4-BE49-F238E27FC236}">
                  <a16:creationId xmlns:a16="http://schemas.microsoft.com/office/drawing/2014/main" id="{BA178624-B6E3-4841-966B-E48AC1FDA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0C7AA9B-7F4D-4C07-9EFA-FF0C3FF62CC3}"/>
              </a:ext>
            </a:extLst>
          </p:cNvPr>
          <p:cNvGrpSpPr/>
          <p:nvPr/>
        </p:nvGrpSpPr>
        <p:grpSpPr>
          <a:xfrm>
            <a:off x="10001309" y="3453629"/>
            <a:ext cx="535897" cy="535897"/>
            <a:chOff x="2326940" y="3429000"/>
            <a:chExt cx="274320" cy="27432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DFE14C1-F10F-4543-972A-36783D2AE1EA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Picture 2348">
              <a:extLst>
                <a:ext uri="{FF2B5EF4-FFF2-40B4-BE49-F238E27FC236}">
                  <a16:creationId xmlns:a16="http://schemas.microsoft.com/office/drawing/2014/main" id="{D90D91C1-EB53-45A7-852A-A9D9EAC6A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B33AF6E-8F28-4C96-AC43-EA65C80C0541}"/>
              </a:ext>
            </a:extLst>
          </p:cNvPr>
          <p:cNvGrpSpPr/>
          <p:nvPr/>
        </p:nvGrpSpPr>
        <p:grpSpPr>
          <a:xfrm>
            <a:off x="10640509" y="3453629"/>
            <a:ext cx="535897" cy="535897"/>
            <a:chOff x="2326940" y="3429000"/>
            <a:chExt cx="274320" cy="27432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D44A4E9-5F54-483C-856B-7C008EF97EC9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Picture 2348">
              <a:extLst>
                <a:ext uri="{FF2B5EF4-FFF2-40B4-BE49-F238E27FC236}">
                  <a16:creationId xmlns:a16="http://schemas.microsoft.com/office/drawing/2014/main" id="{911DBB65-BF64-4AFD-B277-A2FF212BF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82A8E3-042D-4D94-9515-B5975C2C38BE}"/>
              </a:ext>
            </a:extLst>
          </p:cNvPr>
          <p:cNvGrpSpPr/>
          <p:nvPr/>
        </p:nvGrpSpPr>
        <p:grpSpPr>
          <a:xfrm>
            <a:off x="11279709" y="3453629"/>
            <a:ext cx="535897" cy="535897"/>
            <a:chOff x="2326940" y="3429000"/>
            <a:chExt cx="274320" cy="27432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7094727-3DDC-444C-A0F3-8A1471BA37D0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8" name="Picture 2348">
              <a:extLst>
                <a:ext uri="{FF2B5EF4-FFF2-40B4-BE49-F238E27FC236}">
                  <a16:creationId xmlns:a16="http://schemas.microsoft.com/office/drawing/2014/main" id="{C83E9D3E-2A6F-45FA-BD15-6688E6C08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pic>
        <p:nvPicPr>
          <p:cNvPr id="72" name="Picture 2102">
            <a:extLst>
              <a:ext uri="{FF2B5EF4-FFF2-40B4-BE49-F238E27FC236}">
                <a16:creationId xmlns:a16="http://schemas.microsoft.com/office/drawing/2014/main" id="{85C1F1C4-C2A7-47E1-ACE9-7393D69FB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06281" y="2409078"/>
            <a:ext cx="409707" cy="339759"/>
          </a:xfrm>
          <a:prstGeom prst="rect">
            <a:avLst/>
          </a:prstGeom>
        </p:spPr>
      </p:pic>
      <p:pic>
        <p:nvPicPr>
          <p:cNvPr id="73" name="Picture 2102">
            <a:extLst>
              <a:ext uri="{FF2B5EF4-FFF2-40B4-BE49-F238E27FC236}">
                <a16:creationId xmlns:a16="http://schemas.microsoft.com/office/drawing/2014/main" id="{C3E9C510-62A1-4869-9AB8-657AC1EF3C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51655" y="3209028"/>
            <a:ext cx="409707" cy="339759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16AE4FC-435F-42B8-A305-D1D76646BF5D}"/>
              </a:ext>
            </a:extLst>
          </p:cNvPr>
          <p:cNvCxnSpPr>
            <a:cxnSpLocks/>
            <a:stCxn id="33" idx="0"/>
            <a:endCxn id="72" idx="2"/>
          </p:cNvCxnSpPr>
          <p:nvPr/>
        </p:nvCxnSpPr>
        <p:spPr>
          <a:xfrm flipH="1" flipV="1">
            <a:off x="7311135" y="2748837"/>
            <a:ext cx="1381828" cy="718487"/>
          </a:xfrm>
          <a:prstGeom prst="lin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E362AB3-0E94-41E6-855E-8C7670D8AFBB}"/>
              </a:ext>
            </a:extLst>
          </p:cNvPr>
          <p:cNvCxnSpPr>
            <a:cxnSpLocks/>
            <a:stCxn id="87" idx="0"/>
            <a:endCxn id="72" idx="2"/>
          </p:cNvCxnSpPr>
          <p:nvPr/>
        </p:nvCxnSpPr>
        <p:spPr>
          <a:xfrm flipH="1" flipV="1">
            <a:off x="7311135" y="2748837"/>
            <a:ext cx="742628" cy="718487"/>
          </a:xfrm>
          <a:prstGeom prst="lin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B387EEE-11D0-436A-962D-6C3F9D7EAF75}"/>
              </a:ext>
            </a:extLst>
          </p:cNvPr>
          <p:cNvCxnSpPr>
            <a:cxnSpLocks/>
            <a:stCxn id="96" idx="0"/>
            <a:endCxn id="72" idx="2"/>
          </p:cNvCxnSpPr>
          <p:nvPr/>
        </p:nvCxnSpPr>
        <p:spPr>
          <a:xfrm flipV="1">
            <a:off x="6519639" y="2748837"/>
            <a:ext cx="791496" cy="718487"/>
          </a:xfrm>
          <a:prstGeom prst="lin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C3F682E-E651-480A-89C7-4F711C38DF75}"/>
              </a:ext>
            </a:extLst>
          </p:cNvPr>
          <p:cNvCxnSpPr>
            <a:cxnSpLocks/>
            <a:stCxn id="30" idx="0"/>
            <a:endCxn id="72" idx="2"/>
          </p:cNvCxnSpPr>
          <p:nvPr/>
        </p:nvCxnSpPr>
        <p:spPr>
          <a:xfrm flipV="1">
            <a:off x="5877505" y="2748837"/>
            <a:ext cx="1433631" cy="718487"/>
          </a:xfrm>
          <a:prstGeom prst="line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3DCCF3C-CCCB-4A14-9251-435318D0FFB8}"/>
              </a:ext>
            </a:extLst>
          </p:cNvPr>
          <p:cNvCxnSpPr>
            <a:cxnSpLocks/>
            <a:stCxn id="102" idx="3"/>
            <a:endCxn id="73" idx="1"/>
          </p:cNvCxnSpPr>
          <p:nvPr/>
        </p:nvCxnSpPr>
        <p:spPr>
          <a:xfrm>
            <a:off x="6145453" y="3083147"/>
            <a:ext cx="706203" cy="295761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BC93191-C985-4D40-9A84-492C13C05AF4}"/>
              </a:ext>
            </a:extLst>
          </p:cNvPr>
          <p:cNvCxnSpPr>
            <a:cxnSpLocks/>
            <a:stCxn id="99" idx="3"/>
            <a:endCxn id="73" idx="1"/>
          </p:cNvCxnSpPr>
          <p:nvPr/>
        </p:nvCxnSpPr>
        <p:spPr>
          <a:xfrm>
            <a:off x="6787587" y="3083147"/>
            <a:ext cx="64068" cy="295761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D2AF2A7-5ED6-4BF4-B8D3-BB3DA7C42626}"/>
              </a:ext>
            </a:extLst>
          </p:cNvPr>
          <p:cNvCxnSpPr>
            <a:cxnSpLocks/>
            <a:stCxn id="30" idx="3"/>
            <a:endCxn id="73" idx="1"/>
          </p:cNvCxnSpPr>
          <p:nvPr/>
        </p:nvCxnSpPr>
        <p:spPr>
          <a:xfrm flipV="1">
            <a:off x="6145453" y="3378908"/>
            <a:ext cx="706203" cy="356364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8A30203-12B6-46E3-8531-54B15D0A9B4A}"/>
              </a:ext>
            </a:extLst>
          </p:cNvPr>
          <p:cNvCxnSpPr>
            <a:cxnSpLocks/>
            <a:stCxn id="96" idx="3"/>
            <a:endCxn id="73" idx="1"/>
          </p:cNvCxnSpPr>
          <p:nvPr/>
        </p:nvCxnSpPr>
        <p:spPr>
          <a:xfrm flipV="1">
            <a:off x="6787587" y="3378908"/>
            <a:ext cx="64068" cy="356364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25EA907-8AE2-4CB5-BA6E-32B70A693227}"/>
              </a:ext>
            </a:extLst>
          </p:cNvPr>
          <p:cNvCxnSpPr>
            <a:cxnSpLocks/>
            <a:stCxn id="90" idx="1"/>
            <a:endCxn id="73" idx="3"/>
          </p:cNvCxnSpPr>
          <p:nvPr/>
        </p:nvCxnSpPr>
        <p:spPr>
          <a:xfrm flipH="1">
            <a:off x="7261363" y="3083147"/>
            <a:ext cx="524453" cy="295761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280F223-E12F-4E8B-B7DD-25A56FA07048}"/>
              </a:ext>
            </a:extLst>
          </p:cNvPr>
          <p:cNvCxnSpPr>
            <a:cxnSpLocks/>
            <a:stCxn id="87" idx="1"/>
            <a:endCxn id="73" idx="3"/>
          </p:cNvCxnSpPr>
          <p:nvPr/>
        </p:nvCxnSpPr>
        <p:spPr>
          <a:xfrm flipH="1" flipV="1">
            <a:off x="7261363" y="3378908"/>
            <a:ext cx="524453" cy="356364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A37B5E2-0116-4318-8F68-54D738A76791}"/>
              </a:ext>
            </a:extLst>
          </p:cNvPr>
          <p:cNvCxnSpPr>
            <a:cxnSpLocks/>
            <a:stCxn id="93" idx="1"/>
            <a:endCxn id="73" idx="3"/>
          </p:cNvCxnSpPr>
          <p:nvPr/>
        </p:nvCxnSpPr>
        <p:spPr>
          <a:xfrm flipH="1">
            <a:off x="7261363" y="3083147"/>
            <a:ext cx="1163653" cy="295761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F6FB6A9-327C-4220-8A9A-A3DA3999AEDE}"/>
              </a:ext>
            </a:extLst>
          </p:cNvPr>
          <p:cNvCxnSpPr>
            <a:cxnSpLocks/>
            <a:stCxn id="33" idx="1"/>
            <a:endCxn id="73" idx="3"/>
          </p:cNvCxnSpPr>
          <p:nvPr/>
        </p:nvCxnSpPr>
        <p:spPr>
          <a:xfrm flipH="1" flipV="1">
            <a:off x="7261363" y="3378908"/>
            <a:ext cx="1163653" cy="356364"/>
          </a:xfrm>
          <a:prstGeom prst="line">
            <a:avLst/>
          </a:prstGeom>
          <a:noFill/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E74BF89-FD09-4AD7-863B-EC584776668C}"/>
              </a:ext>
            </a:extLst>
          </p:cNvPr>
          <p:cNvGrpSpPr/>
          <p:nvPr/>
        </p:nvGrpSpPr>
        <p:grpSpPr>
          <a:xfrm>
            <a:off x="7785815" y="3467324"/>
            <a:ext cx="535897" cy="535897"/>
            <a:chOff x="2326940" y="3429000"/>
            <a:chExt cx="274320" cy="27432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7885E57-40B4-4AC8-972E-C4D5954B7BFB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8" name="Picture 2348">
              <a:extLst>
                <a:ext uri="{FF2B5EF4-FFF2-40B4-BE49-F238E27FC236}">
                  <a16:creationId xmlns:a16="http://schemas.microsoft.com/office/drawing/2014/main" id="{F9612731-7BEA-4C5F-963C-22197D5E1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14022D8-8E79-47FB-B951-99B3A7CB2399}"/>
              </a:ext>
            </a:extLst>
          </p:cNvPr>
          <p:cNvGrpSpPr/>
          <p:nvPr/>
        </p:nvGrpSpPr>
        <p:grpSpPr>
          <a:xfrm>
            <a:off x="7785815" y="2815199"/>
            <a:ext cx="535897" cy="535897"/>
            <a:chOff x="2326940" y="3429000"/>
            <a:chExt cx="274320" cy="27432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32E8509-8234-4033-8EAC-343AE11EE37A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1" name="Picture 2348">
              <a:extLst>
                <a:ext uri="{FF2B5EF4-FFF2-40B4-BE49-F238E27FC236}">
                  <a16:creationId xmlns:a16="http://schemas.microsoft.com/office/drawing/2014/main" id="{775A0A75-732D-4878-9522-E811842D2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60A868F-E5AC-4612-AF39-A48ED712C046}"/>
              </a:ext>
            </a:extLst>
          </p:cNvPr>
          <p:cNvGrpSpPr/>
          <p:nvPr/>
        </p:nvGrpSpPr>
        <p:grpSpPr>
          <a:xfrm>
            <a:off x="8425015" y="2815199"/>
            <a:ext cx="535897" cy="535897"/>
            <a:chOff x="2326940" y="3429000"/>
            <a:chExt cx="274320" cy="274320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B86311B-FDCB-46B4-A8F1-03A372D82836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4" name="Picture 2348">
              <a:extLst>
                <a:ext uri="{FF2B5EF4-FFF2-40B4-BE49-F238E27FC236}">
                  <a16:creationId xmlns:a16="http://schemas.microsoft.com/office/drawing/2014/main" id="{CA419EC3-1DE5-4D13-8D31-57B34A08D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B4884E2-1760-4032-9116-CB22833F5CAF}"/>
              </a:ext>
            </a:extLst>
          </p:cNvPr>
          <p:cNvGrpSpPr/>
          <p:nvPr/>
        </p:nvGrpSpPr>
        <p:grpSpPr>
          <a:xfrm>
            <a:off x="6251690" y="3467324"/>
            <a:ext cx="535897" cy="535897"/>
            <a:chOff x="2326940" y="3429000"/>
            <a:chExt cx="274320" cy="27432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5F8EF90-E25C-483E-B65F-A25F32ABBD56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7" name="Picture 2348">
              <a:extLst>
                <a:ext uri="{FF2B5EF4-FFF2-40B4-BE49-F238E27FC236}">
                  <a16:creationId xmlns:a16="http://schemas.microsoft.com/office/drawing/2014/main" id="{98E1D9A3-D5BA-465E-B057-C8EE9FCD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F09C88-99C9-43F0-8EF2-5DD89EA10D42}"/>
              </a:ext>
            </a:extLst>
          </p:cNvPr>
          <p:cNvGrpSpPr/>
          <p:nvPr/>
        </p:nvGrpSpPr>
        <p:grpSpPr>
          <a:xfrm>
            <a:off x="6251690" y="2815199"/>
            <a:ext cx="535897" cy="535897"/>
            <a:chOff x="2326940" y="3429000"/>
            <a:chExt cx="274320" cy="27432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00C4DA9-61FA-4A7F-8B67-2D9992496B78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0" name="Picture 2348">
              <a:extLst>
                <a:ext uri="{FF2B5EF4-FFF2-40B4-BE49-F238E27FC236}">
                  <a16:creationId xmlns:a16="http://schemas.microsoft.com/office/drawing/2014/main" id="{E913D3A7-5765-4E05-85EA-6B96E65D6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9A2AEFE-90F7-481C-9EEF-02DF615415F8}"/>
              </a:ext>
            </a:extLst>
          </p:cNvPr>
          <p:cNvGrpSpPr/>
          <p:nvPr/>
        </p:nvGrpSpPr>
        <p:grpSpPr>
          <a:xfrm>
            <a:off x="5609556" y="2815199"/>
            <a:ext cx="535897" cy="535897"/>
            <a:chOff x="2326940" y="3429000"/>
            <a:chExt cx="274320" cy="27432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7433E4A-E5AC-44B8-90FB-7BCF3BB323A1}"/>
                </a:ext>
              </a:extLst>
            </p:cNvPr>
            <p:cNvSpPr/>
            <p:nvPr/>
          </p:nvSpPr>
          <p:spPr>
            <a:xfrm>
              <a:off x="2326940" y="3429000"/>
              <a:ext cx="2743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" name="Picture 2348">
              <a:extLst>
                <a:ext uri="{FF2B5EF4-FFF2-40B4-BE49-F238E27FC236}">
                  <a16:creationId xmlns:a16="http://schemas.microsoft.com/office/drawing/2014/main" id="{0195F1C1-6E44-4B02-AFAE-EB33F43DB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 rot="5400000">
              <a:off x="2397759" y="3484194"/>
              <a:ext cx="123688" cy="132292"/>
            </a:xfrm>
            <a:prstGeom prst="rect">
              <a:avLst/>
            </a:prstGeom>
          </p:spPr>
        </p:pic>
      </p:grp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6EB10FA-9B58-4E79-A498-C3839807DE9D}"/>
              </a:ext>
            </a:extLst>
          </p:cNvPr>
          <p:cNvCxnSpPr>
            <a:cxnSpLocks/>
            <a:stCxn id="30" idx="0"/>
            <a:endCxn id="102" idx="2"/>
          </p:cNvCxnSpPr>
          <p:nvPr/>
        </p:nvCxnSpPr>
        <p:spPr>
          <a:xfrm flipV="1">
            <a:off x="5877505" y="3351096"/>
            <a:ext cx="0" cy="116228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C9B5146-C2C1-47D9-A5A1-0DFCD110BF15}"/>
              </a:ext>
            </a:extLst>
          </p:cNvPr>
          <p:cNvCxnSpPr>
            <a:cxnSpLocks/>
            <a:stCxn id="96" idx="0"/>
            <a:endCxn id="99" idx="2"/>
          </p:cNvCxnSpPr>
          <p:nvPr/>
        </p:nvCxnSpPr>
        <p:spPr>
          <a:xfrm flipV="1">
            <a:off x="6519639" y="3351096"/>
            <a:ext cx="0" cy="116228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E2E8946-459E-42C2-B3EB-3AEBA2BB19E4}"/>
              </a:ext>
            </a:extLst>
          </p:cNvPr>
          <p:cNvCxnSpPr>
            <a:cxnSpLocks/>
            <a:stCxn id="96" idx="1"/>
            <a:endCxn id="30" idx="3"/>
          </p:cNvCxnSpPr>
          <p:nvPr/>
        </p:nvCxnSpPr>
        <p:spPr>
          <a:xfrm flipH="1">
            <a:off x="6145453" y="3735272"/>
            <a:ext cx="106238" cy="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A5E434F-2D53-4E14-BBEB-77CC1EE611D4}"/>
              </a:ext>
            </a:extLst>
          </p:cNvPr>
          <p:cNvCxnSpPr>
            <a:cxnSpLocks/>
            <a:stCxn id="102" idx="3"/>
            <a:endCxn id="99" idx="1"/>
          </p:cNvCxnSpPr>
          <p:nvPr/>
        </p:nvCxnSpPr>
        <p:spPr>
          <a:xfrm>
            <a:off x="6145453" y="3083147"/>
            <a:ext cx="106238" cy="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1DAD2A3-A56A-4F3B-9D18-508BEA595F10}"/>
              </a:ext>
            </a:extLst>
          </p:cNvPr>
          <p:cNvCxnSpPr>
            <a:cxnSpLocks/>
            <a:stCxn id="90" idx="3"/>
            <a:endCxn id="93" idx="1"/>
          </p:cNvCxnSpPr>
          <p:nvPr/>
        </p:nvCxnSpPr>
        <p:spPr>
          <a:xfrm>
            <a:off x="8321712" y="3083147"/>
            <a:ext cx="103303" cy="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F1F85F0-39DF-4314-AEFD-564F4A50BCB7}"/>
              </a:ext>
            </a:extLst>
          </p:cNvPr>
          <p:cNvCxnSpPr>
            <a:cxnSpLocks/>
            <a:stCxn id="87" idx="0"/>
            <a:endCxn id="90" idx="2"/>
          </p:cNvCxnSpPr>
          <p:nvPr/>
        </p:nvCxnSpPr>
        <p:spPr>
          <a:xfrm flipV="1">
            <a:off x="8053764" y="3351096"/>
            <a:ext cx="0" cy="116228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1924DF2-8EDD-4E58-8421-D35D313291D3}"/>
              </a:ext>
            </a:extLst>
          </p:cNvPr>
          <p:cNvCxnSpPr>
            <a:cxnSpLocks/>
            <a:stCxn id="87" idx="3"/>
            <a:endCxn id="33" idx="1"/>
          </p:cNvCxnSpPr>
          <p:nvPr/>
        </p:nvCxnSpPr>
        <p:spPr>
          <a:xfrm>
            <a:off x="8321712" y="3735272"/>
            <a:ext cx="103303" cy="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7669155-7362-444A-B0F6-4F4B921600BE}"/>
              </a:ext>
            </a:extLst>
          </p:cNvPr>
          <p:cNvCxnSpPr>
            <a:cxnSpLocks/>
            <a:stCxn id="33" idx="0"/>
            <a:endCxn id="93" idx="2"/>
          </p:cNvCxnSpPr>
          <p:nvPr/>
        </p:nvCxnSpPr>
        <p:spPr>
          <a:xfrm flipV="1">
            <a:off x="8692964" y="3351096"/>
            <a:ext cx="0" cy="116228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EFC57CE-651F-47A1-BDDD-F40EEB4A8070}"/>
              </a:ext>
            </a:extLst>
          </p:cNvPr>
          <p:cNvCxnSpPr>
            <a:cxnSpLocks/>
            <a:stCxn id="48" idx="0"/>
            <a:endCxn id="36" idx="2"/>
          </p:cNvCxnSpPr>
          <p:nvPr/>
        </p:nvCxnSpPr>
        <p:spPr>
          <a:xfrm flipV="1">
            <a:off x="9627124" y="3337401"/>
            <a:ext cx="0" cy="116228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36C3664-1B40-4E00-8FCE-C6FBDEE4E9CC}"/>
              </a:ext>
            </a:extLst>
          </p:cNvPr>
          <p:cNvCxnSpPr>
            <a:cxnSpLocks/>
            <a:stCxn id="48" idx="3"/>
            <a:endCxn id="51" idx="1"/>
          </p:cNvCxnSpPr>
          <p:nvPr/>
        </p:nvCxnSpPr>
        <p:spPr>
          <a:xfrm>
            <a:off x="9895072" y="3721578"/>
            <a:ext cx="106238" cy="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C895D16-E912-4FD6-A448-FA6BB9601D7C}"/>
              </a:ext>
            </a:extLst>
          </p:cNvPr>
          <p:cNvCxnSpPr>
            <a:cxnSpLocks/>
            <a:stCxn id="39" idx="1"/>
            <a:endCxn id="36" idx="3"/>
          </p:cNvCxnSpPr>
          <p:nvPr/>
        </p:nvCxnSpPr>
        <p:spPr>
          <a:xfrm flipH="1">
            <a:off x="9895072" y="3069453"/>
            <a:ext cx="106238" cy="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871949A-0D68-438F-BB7B-51CCB3BD3289}"/>
              </a:ext>
            </a:extLst>
          </p:cNvPr>
          <p:cNvCxnSpPr>
            <a:cxnSpLocks/>
            <a:stCxn id="39" idx="2"/>
            <a:endCxn id="51" idx="0"/>
          </p:cNvCxnSpPr>
          <p:nvPr/>
        </p:nvCxnSpPr>
        <p:spPr>
          <a:xfrm>
            <a:off x="10269258" y="3337401"/>
            <a:ext cx="0" cy="116228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D933EAD-ABD8-4C9E-BB9B-75D34E17CB6E}"/>
              </a:ext>
            </a:extLst>
          </p:cNvPr>
          <p:cNvCxnSpPr>
            <a:cxnSpLocks/>
            <a:stCxn id="54" idx="1"/>
            <a:endCxn id="51" idx="3"/>
          </p:cNvCxnSpPr>
          <p:nvPr/>
        </p:nvCxnSpPr>
        <p:spPr>
          <a:xfrm flipH="1">
            <a:off x="10537206" y="3721578"/>
            <a:ext cx="103303" cy="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888CB7A-550E-412D-88BA-177D8151D7D7}"/>
              </a:ext>
            </a:extLst>
          </p:cNvPr>
          <p:cNvCxnSpPr>
            <a:cxnSpLocks/>
            <a:stCxn id="42" idx="1"/>
            <a:endCxn id="39" idx="3"/>
          </p:cNvCxnSpPr>
          <p:nvPr/>
        </p:nvCxnSpPr>
        <p:spPr>
          <a:xfrm flipH="1">
            <a:off x="10537206" y="3069453"/>
            <a:ext cx="103303" cy="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0F765FD-192E-4053-949F-610C2B9F9A63}"/>
              </a:ext>
            </a:extLst>
          </p:cNvPr>
          <p:cNvCxnSpPr>
            <a:cxnSpLocks/>
            <a:stCxn id="42" idx="2"/>
            <a:endCxn id="54" idx="0"/>
          </p:cNvCxnSpPr>
          <p:nvPr/>
        </p:nvCxnSpPr>
        <p:spPr>
          <a:xfrm>
            <a:off x="10908458" y="3337401"/>
            <a:ext cx="0" cy="116228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A4DE041-0B9D-426E-9B66-90A7280CF8C4}"/>
              </a:ext>
            </a:extLst>
          </p:cNvPr>
          <p:cNvCxnSpPr>
            <a:cxnSpLocks/>
            <a:stCxn id="45" idx="1"/>
            <a:endCxn id="42" idx="3"/>
          </p:cNvCxnSpPr>
          <p:nvPr/>
        </p:nvCxnSpPr>
        <p:spPr>
          <a:xfrm flipH="1">
            <a:off x="11176406" y="3069453"/>
            <a:ext cx="103303" cy="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544919A-F1DC-42DE-9592-45AE5097F738}"/>
              </a:ext>
            </a:extLst>
          </p:cNvPr>
          <p:cNvCxnSpPr>
            <a:cxnSpLocks/>
            <a:stCxn id="45" idx="2"/>
            <a:endCxn id="57" idx="0"/>
          </p:cNvCxnSpPr>
          <p:nvPr/>
        </p:nvCxnSpPr>
        <p:spPr>
          <a:xfrm>
            <a:off x="11547658" y="3337401"/>
            <a:ext cx="0" cy="116228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4A0A5284-9841-4FAC-8584-52A0940F4878}"/>
              </a:ext>
            </a:extLst>
          </p:cNvPr>
          <p:cNvCxnSpPr>
            <a:cxnSpLocks/>
            <a:stCxn id="54" idx="3"/>
            <a:endCxn id="57" idx="1"/>
          </p:cNvCxnSpPr>
          <p:nvPr/>
        </p:nvCxnSpPr>
        <p:spPr>
          <a:xfrm>
            <a:off x="11176406" y="3721578"/>
            <a:ext cx="103303" cy="0"/>
          </a:xfrm>
          <a:prstGeom prst="line">
            <a:avLst/>
          </a:prstGeom>
          <a:noFill/>
          <a:ln w="190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FFA023F-63B8-494E-A0AA-45379D26B154}"/>
              </a:ext>
            </a:extLst>
          </p:cNvPr>
          <p:cNvGrpSpPr/>
          <p:nvPr/>
        </p:nvGrpSpPr>
        <p:grpSpPr>
          <a:xfrm>
            <a:off x="345463" y="1463666"/>
            <a:ext cx="5016165" cy="2271606"/>
            <a:chOff x="345463" y="1463666"/>
            <a:chExt cx="5016165" cy="22716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081763-D12F-4C61-A714-7BF66A747686}"/>
                </a:ext>
              </a:extLst>
            </p:cNvPr>
            <p:cNvGrpSpPr/>
            <p:nvPr/>
          </p:nvGrpSpPr>
          <p:grpSpPr>
            <a:xfrm>
              <a:off x="345463" y="3199375"/>
              <a:ext cx="535897" cy="535897"/>
              <a:chOff x="2326940" y="3429000"/>
              <a:chExt cx="274320" cy="27432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FA685C-304B-44EC-A326-50640B270846}"/>
                  </a:ext>
                </a:extLst>
              </p:cNvPr>
              <p:cNvSpPr/>
              <p:nvPr/>
            </p:nvSpPr>
            <p:spPr>
              <a:xfrm>
                <a:off x="2326940" y="3429000"/>
                <a:ext cx="2743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2348">
                <a:extLst>
                  <a:ext uri="{FF2B5EF4-FFF2-40B4-BE49-F238E27FC236}">
                    <a16:creationId xmlns:a16="http://schemas.microsoft.com/office/drawing/2014/main" id="{6BC3C904-DEE0-49F1-8FDF-26086C88B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 rot="5400000">
                <a:off x="2397759" y="3484194"/>
                <a:ext cx="123688" cy="132292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82719-D204-4094-9FD8-A987BC7EA511}"/>
                </a:ext>
              </a:extLst>
            </p:cNvPr>
            <p:cNvGrpSpPr/>
            <p:nvPr/>
          </p:nvGrpSpPr>
          <p:grpSpPr>
            <a:xfrm>
              <a:off x="987597" y="3199375"/>
              <a:ext cx="535897" cy="535897"/>
              <a:chOff x="2326940" y="3429000"/>
              <a:chExt cx="274320" cy="27432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8737CB5-8733-4B69-90E0-22D29AFA9924}"/>
                  </a:ext>
                </a:extLst>
              </p:cNvPr>
              <p:cNvSpPr/>
              <p:nvPr/>
            </p:nvSpPr>
            <p:spPr>
              <a:xfrm>
                <a:off x="2326940" y="3429000"/>
                <a:ext cx="2743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2348">
                <a:extLst>
                  <a:ext uri="{FF2B5EF4-FFF2-40B4-BE49-F238E27FC236}">
                    <a16:creationId xmlns:a16="http://schemas.microsoft.com/office/drawing/2014/main" id="{8B65D1F7-CCC9-4171-94F6-0CB50302FA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 rot="5400000">
                <a:off x="2397759" y="3484194"/>
                <a:ext cx="123688" cy="132292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62F1297-CF18-4C8D-BD59-FC8A14BEF243}"/>
                </a:ext>
              </a:extLst>
            </p:cNvPr>
            <p:cNvGrpSpPr/>
            <p:nvPr/>
          </p:nvGrpSpPr>
          <p:grpSpPr>
            <a:xfrm>
              <a:off x="1626797" y="3199375"/>
              <a:ext cx="535897" cy="535897"/>
              <a:chOff x="2326940" y="3429000"/>
              <a:chExt cx="274320" cy="2743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3827C6-7545-448E-AB73-BDD3BCB3F20A}"/>
                  </a:ext>
                </a:extLst>
              </p:cNvPr>
              <p:cNvSpPr/>
              <p:nvPr/>
            </p:nvSpPr>
            <p:spPr>
              <a:xfrm>
                <a:off x="2326940" y="3429000"/>
                <a:ext cx="2743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2348">
                <a:extLst>
                  <a:ext uri="{FF2B5EF4-FFF2-40B4-BE49-F238E27FC236}">
                    <a16:creationId xmlns:a16="http://schemas.microsoft.com/office/drawing/2014/main" id="{AD818B85-B1DF-42BC-BA80-8BEE40C1B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 rot="5400000">
                <a:off x="2397759" y="3484194"/>
                <a:ext cx="123688" cy="132292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7469E99-5243-4175-B104-55019E349B86}"/>
                </a:ext>
              </a:extLst>
            </p:cNvPr>
            <p:cNvGrpSpPr/>
            <p:nvPr/>
          </p:nvGrpSpPr>
          <p:grpSpPr>
            <a:xfrm>
              <a:off x="2265997" y="3199375"/>
              <a:ext cx="535897" cy="535897"/>
              <a:chOff x="2326940" y="3429000"/>
              <a:chExt cx="274320" cy="27432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81E0483-E082-4968-8012-84B3FF856C3C}"/>
                  </a:ext>
                </a:extLst>
              </p:cNvPr>
              <p:cNvSpPr/>
              <p:nvPr/>
            </p:nvSpPr>
            <p:spPr>
              <a:xfrm>
                <a:off x="2326940" y="3429000"/>
                <a:ext cx="2743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348">
                <a:extLst>
                  <a:ext uri="{FF2B5EF4-FFF2-40B4-BE49-F238E27FC236}">
                    <a16:creationId xmlns:a16="http://schemas.microsoft.com/office/drawing/2014/main" id="{3EB4167F-9922-4EC4-B182-27B1FF7BF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 rot="5400000">
                <a:off x="2397759" y="3484194"/>
                <a:ext cx="123688" cy="132292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141F4C9-4CEC-414B-8CFA-A1345D19C07E}"/>
                </a:ext>
              </a:extLst>
            </p:cNvPr>
            <p:cNvGrpSpPr/>
            <p:nvPr/>
          </p:nvGrpSpPr>
          <p:grpSpPr>
            <a:xfrm>
              <a:off x="2905197" y="3199375"/>
              <a:ext cx="535897" cy="535897"/>
              <a:chOff x="2326940" y="3429000"/>
              <a:chExt cx="274320" cy="27432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5F70ED5-F6E6-47AC-B5D8-E84057E78ADC}"/>
                  </a:ext>
                </a:extLst>
              </p:cNvPr>
              <p:cNvSpPr/>
              <p:nvPr/>
            </p:nvSpPr>
            <p:spPr>
              <a:xfrm>
                <a:off x="2326940" y="3429000"/>
                <a:ext cx="2743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2348">
                <a:extLst>
                  <a:ext uri="{FF2B5EF4-FFF2-40B4-BE49-F238E27FC236}">
                    <a16:creationId xmlns:a16="http://schemas.microsoft.com/office/drawing/2014/main" id="{8C24AAC7-19C8-4FF4-AD14-E28E750EC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 rot="5400000">
                <a:off x="2397759" y="3484194"/>
                <a:ext cx="123688" cy="132292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E4067D1-51DA-46D6-8221-622B56D24F06}"/>
                </a:ext>
              </a:extLst>
            </p:cNvPr>
            <p:cNvGrpSpPr/>
            <p:nvPr/>
          </p:nvGrpSpPr>
          <p:grpSpPr>
            <a:xfrm>
              <a:off x="3547331" y="3199375"/>
              <a:ext cx="535897" cy="535897"/>
              <a:chOff x="2326940" y="3429000"/>
              <a:chExt cx="274320" cy="2743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92798B-3688-468A-8450-04B292D6E1CB}"/>
                  </a:ext>
                </a:extLst>
              </p:cNvPr>
              <p:cNvSpPr/>
              <p:nvPr/>
            </p:nvSpPr>
            <p:spPr>
              <a:xfrm>
                <a:off x="2326940" y="3429000"/>
                <a:ext cx="2743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348">
                <a:extLst>
                  <a:ext uri="{FF2B5EF4-FFF2-40B4-BE49-F238E27FC236}">
                    <a16:creationId xmlns:a16="http://schemas.microsoft.com/office/drawing/2014/main" id="{98516215-6720-48E4-AB5A-CDF0FE139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 rot="5400000">
                <a:off x="2397759" y="3484194"/>
                <a:ext cx="123688" cy="132292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DB4C4BF-8387-4BBA-A81A-81598286A84E}"/>
                </a:ext>
              </a:extLst>
            </p:cNvPr>
            <p:cNvGrpSpPr/>
            <p:nvPr/>
          </p:nvGrpSpPr>
          <p:grpSpPr>
            <a:xfrm>
              <a:off x="4186531" y="3199375"/>
              <a:ext cx="535897" cy="535897"/>
              <a:chOff x="2326940" y="3429000"/>
              <a:chExt cx="274320" cy="27432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4F05FC8-4D60-407D-A40A-C5077E48EBF0}"/>
                  </a:ext>
                </a:extLst>
              </p:cNvPr>
              <p:cNvSpPr/>
              <p:nvPr/>
            </p:nvSpPr>
            <p:spPr>
              <a:xfrm>
                <a:off x="2326940" y="3429000"/>
                <a:ext cx="2743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348">
                <a:extLst>
                  <a:ext uri="{FF2B5EF4-FFF2-40B4-BE49-F238E27FC236}">
                    <a16:creationId xmlns:a16="http://schemas.microsoft.com/office/drawing/2014/main" id="{7AB73EE3-EBCD-4F80-A909-F298DCD62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 rot="5400000">
                <a:off x="2397759" y="3484194"/>
                <a:ext cx="123688" cy="132292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8769EA4-C84D-4316-88D2-8798CB053E8A}"/>
                </a:ext>
              </a:extLst>
            </p:cNvPr>
            <p:cNvGrpSpPr/>
            <p:nvPr/>
          </p:nvGrpSpPr>
          <p:grpSpPr>
            <a:xfrm>
              <a:off x="4825731" y="3199375"/>
              <a:ext cx="535897" cy="535897"/>
              <a:chOff x="2326940" y="3429000"/>
              <a:chExt cx="274320" cy="27432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C3FE43-D888-4478-9251-5AF7F309EC46}"/>
                  </a:ext>
                </a:extLst>
              </p:cNvPr>
              <p:cNvSpPr/>
              <p:nvPr/>
            </p:nvSpPr>
            <p:spPr>
              <a:xfrm>
                <a:off x="2326940" y="3429000"/>
                <a:ext cx="2743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" name="Picture 2348">
                <a:extLst>
                  <a:ext uri="{FF2B5EF4-FFF2-40B4-BE49-F238E27FC236}">
                    <a16:creationId xmlns:a16="http://schemas.microsoft.com/office/drawing/2014/main" id="{4927AC4E-4A4F-4126-A119-8966C77D4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 rot="5400000">
                <a:off x="2397759" y="3484194"/>
                <a:ext cx="123688" cy="132292"/>
              </a:xfrm>
              <a:prstGeom prst="rect">
                <a:avLst/>
              </a:prstGeom>
            </p:spPr>
          </p:pic>
        </p:grpSp>
        <p:pic>
          <p:nvPicPr>
            <p:cNvPr id="59" name="Picture 2102">
              <a:extLst>
                <a:ext uri="{FF2B5EF4-FFF2-40B4-BE49-F238E27FC236}">
                  <a16:creationId xmlns:a16="http://schemas.microsoft.com/office/drawing/2014/main" id="{690711F0-67A8-4CE9-AD96-A847E0FF9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374194" y="2716652"/>
              <a:ext cx="409707" cy="339759"/>
            </a:xfrm>
            <a:prstGeom prst="rect">
              <a:avLst/>
            </a:prstGeom>
          </p:spPr>
        </p:pic>
        <p:pic>
          <p:nvPicPr>
            <p:cNvPr id="60" name="Picture 2102">
              <a:extLst>
                <a:ext uri="{FF2B5EF4-FFF2-40B4-BE49-F238E27FC236}">
                  <a16:creationId xmlns:a16="http://schemas.microsoft.com/office/drawing/2014/main" id="{94238D81-C679-40DA-905A-2D0FE544F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906768" y="2716770"/>
              <a:ext cx="409707" cy="339759"/>
            </a:xfrm>
            <a:prstGeom prst="rect">
              <a:avLst/>
            </a:prstGeom>
          </p:spPr>
        </p:pic>
        <p:pic>
          <p:nvPicPr>
            <p:cNvPr id="61" name="Picture 2102">
              <a:extLst>
                <a:ext uri="{FF2B5EF4-FFF2-40B4-BE49-F238E27FC236}">
                  <a16:creationId xmlns:a16="http://schemas.microsoft.com/office/drawing/2014/main" id="{C13E58CD-03F8-4DF2-8C84-F679E23FC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676271" y="2461746"/>
              <a:ext cx="409707" cy="339759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F017274-AAD5-4660-B4D7-7D0D957FF7AD}"/>
                </a:ext>
              </a:extLst>
            </p:cNvPr>
            <p:cNvCxnSpPr>
              <a:cxnSpLocks/>
              <a:stCxn id="6" idx="0"/>
              <a:endCxn id="59" idx="2"/>
            </p:cNvCxnSpPr>
            <p:nvPr/>
          </p:nvCxnSpPr>
          <p:spPr>
            <a:xfrm flipV="1">
              <a:off x="613411" y="3056411"/>
              <a:ext cx="965637" cy="142964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6F4D224-498D-4194-A2DA-6AB23B7B4497}"/>
                </a:ext>
              </a:extLst>
            </p:cNvPr>
            <p:cNvCxnSpPr>
              <a:cxnSpLocks/>
              <a:stCxn id="9" idx="0"/>
              <a:endCxn id="59" idx="2"/>
            </p:cNvCxnSpPr>
            <p:nvPr/>
          </p:nvCxnSpPr>
          <p:spPr>
            <a:xfrm flipV="1">
              <a:off x="1255545" y="3056411"/>
              <a:ext cx="323503" cy="142964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50A472-55BA-4427-A2D2-BDC42186D6E1}"/>
                </a:ext>
              </a:extLst>
            </p:cNvPr>
            <p:cNvCxnSpPr>
              <a:cxnSpLocks/>
              <a:stCxn id="12" idx="0"/>
              <a:endCxn id="59" idx="2"/>
            </p:cNvCxnSpPr>
            <p:nvPr/>
          </p:nvCxnSpPr>
          <p:spPr>
            <a:xfrm flipH="1" flipV="1">
              <a:off x="1579049" y="3056411"/>
              <a:ext cx="315697" cy="142964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AD86C16-B7A3-41C0-9FDF-DD35AF98FDBD}"/>
                </a:ext>
              </a:extLst>
            </p:cNvPr>
            <p:cNvCxnSpPr>
              <a:cxnSpLocks/>
              <a:stCxn id="15" idx="0"/>
              <a:endCxn id="59" idx="2"/>
            </p:cNvCxnSpPr>
            <p:nvPr/>
          </p:nvCxnSpPr>
          <p:spPr>
            <a:xfrm flipH="1" flipV="1">
              <a:off x="1579049" y="3056411"/>
              <a:ext cx="954897" cy="142964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FDA6EEF-3BBC-417F-9DD4-1A895258CA7C}"/>
                </a:ext>
              </a:extLst>
            </p:cNvPr>
            <p:cNvCxnSpPr>
              <a:cxnSpLocks/>
              <a:stCxn id="18" idx="0"/>
              <a:endCxn id="60" idx="2"/>
            </p:cNvCxnSpPr>
            <p:nvPr/>
          </p:nvCxnSpPr>
          <p:spPr>
            <a:xfrm flipV="1">
              <a:off x="3173145" y="3056528"/>
              <a:ext cx="938477" cy="142847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5A592FA-FCC9-4929-B176-AD807D4F195D}"/>
                </a:ext>
              </a:extLst>
            </p:cNvPr>
            <p:cNvCxnSpPr>
              <a:cxnSpLocks/>
              <a:stCxn id="21" idx="0"/>
              <a:endCxn id="60" idx="2"/>
            </p:cNvCxnSpPr>
            <p:nvPr/>
          </p:nvCxnSpPr>
          <p:spPr>
            <a:xfrm flipV="1">
              <a:off x="3815280" y="3056528"/>
              <a:ext cx="296343" cy="142847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984D17B-A443-43A0-9B68-F28A8538C80F}"/>
                </a:ext>
              </a:extLst>
            </p:cNvPr>
            <p:cNvCxnSpPr>
              <a:cxnSpLocks/>
              <a:stCxn id="24" idx="0"/>
              <a:endCxn id="60" idx="2"/>
            </p:cNvCxnSpPr>
            <p:nvPr/>
          </p:nvCxnSpPr>
          <p:spPr>
            <a:xfrm flipH="1" flipV="1">
              <a:off x="4111623" y="3056528"/>
              <a:ext cx="342857" cy="142847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C0AF47D-BDF8-4482-B758-2FEE1CE452BE}"/>
                </a:ext>
              </a:extLst>
            </p:cNvPr>
            <p:cNvCxnSpPr>
              <a:cxnSpLocks/>
              <a:stCxn id="27" idx="0"/>
              <a:endCxn id="60" idx="2"/>
            </p:cNvCxnSpPr>
            <p:nvPr/>
          </p:nvCxnSpPr>
          <p:spPr>
            <a:xfrm flipH="1" flipV="1">
              <a:off x="4111623" y="3056528"/>
              <a:ext cx="982057" cy="142847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C9C00DA-6A8B-46B8-ABF1-849D2391919B}"/>
                </a:ext>
              </a:extLst>
            </p:cNvPr>
            <p:cNvCxnSpPr>
              <a:cxnSpLocks/>
              <a:stCxn id="59" idx="0"/>
              <a:endCxn id="61" idx="1"/>
            </p:cNvCxnSpPr>
            <p:nvPr/>
          </p:nvCxnSpPr>
          <p:spPr>
            <a:xfrm flipV="1">
              <a:off x="1579049" y="2631626"/>
              <a:ext cx="1097222" cy="85026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7193A0-7193-4706-9B75-5E00C6514DBB}"/>
                </a:ext>
              </a:extLst>
            </p:cNvPr>
            <p:cNvCxnSpPr>
              <a:cxnSpLocks/>
              <a:stCxn id="60" idx="0"/>
              <a:endCxn id="61" idx="3"/>
            </p:cNvCxnSpPr>
            <p:nvPr/>
          </p:nvCxnSpPr>
          <p:spPr>
            <a:xfrm flipH="1" flipV="1">
              <a:off x="3085978" y="2631626"/>
              <a:ext cx="1025644" cy="85143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633A262-A641-45E5-8D56-A0EC581481D6}"/>
                </a:ext>
              </a:extLst>
            </p:cNvPr>
            <p:cNvSpPr txBox="1"/>
            <p:nvPr/>
          </p:nvSpPr>
          <p:spPr>
            <a:xfrm>
              <a:off x="2085124" y="1463666"/>
              <a:ext cx="1762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Global Topology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(e.g., Fat Tree)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04BAA638-8A3B-4D9A-AF02-CE32559834B2}"/>
              </a:ext>
            </a:extLst>
          </p:cNvPr>
          <p:cNvSpPr txBox="1"/>
          <p:nvPr/>
        </p:nvSpPr>
        <p:spPr>
          <a:xfrm>
            <a:off x="6092852" y="1463666"/>
            <a:ext cx="2249335" cy="738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HammingMesh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(many configurations)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11C6B1C-9583-4DCF-9925-44E0369B999B}"/>
              </a:ext>
            </a:extLst>
          </p:cNvPr>
          <p:cNvSpPr txBox="1"/>
          <p:nvPr/>
        </p:nvSpPr>
        <p:spPr>
          <a:xfrm>
            <a:off x="9688221" y="1412776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Local Topology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(e.g., 2D Torus)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27D2D5A-F8DD-4E1F-A9A9-4E9ECBD6067F}"/>
              </a:ext>
            </a:extLst>
          </p:cNvPr>
          <p:cNvSpPr txBox="1"/>
          <p:nvPr/>
        </p:nvSpPr>
        <p:spPr>
          <a:xfrm>
            <a:off x="450431" y="4119476"/>
            <a:ext cx="2294218" cy="338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(large) reduce bandwidth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4CBF491-51C1-4B4B-919B-422DEED04041}"/>
              </a:ext>
            </a:extLst>
          </p:cNvPr>
          <p:cNvSpPr txBox="1"/>
          <p:nvPr/>
        </p:nvSpPr>
        <p:spPr>
          <a:xfrm>
            <a:off x="482160" y="4937794"/>
            <a:ext cx="1869424" cy="338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placement flexibility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4031407-ECBE-4184-82E0-C42790ADE5BE}"/>
              </a:ext>
            </a:extLst>
          </p:cNvPr>
          <p:cNvSpPr txBox="1"/>
          <p:nvPr/>
        </p:nvSpPr>
        <p:spPr>
          <a:xfrm>
            <a:off x="476087" y="5322705"/>
            <a:ext cx="1853393" cy="338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injection bandwidth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F715711-0D63-4C6D-BEFA-4156720BCE42}"/>
              </a:ext>
            </a:extLst>
          </p:cNvPr>
          <p:cNvSpPr txBox="1"/>
          <p:nvPr/>
        </p:nvSpPr>
        <p:spPr>
          <a:xfrm>
            <a:off x="467067" y="4552885"/>
            <a:ext cx="1632177" cy="338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global bandwidth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A0ADEFA-DCF3-43A1-9485-9DB34BB31D54}"/>
              </a:ext>
            </a:extLst>
          </p:cNvPr>
          <p:cNvGrpSpPr/>
          <p:nvPr/>
        </p:nvGrpSpPr>
        <p:grpSpPr>
          <a:xfrm>
            <a:off x="3035141" y="4217878"/>
            <a:ext cx="1251922" cy="216855"/>
            <a:chOff x="2185503" y="3064200"/>
            <a:chExt cx="640846" cy="111006"/>
          </a:xfrm>
        </p:grpSpPr>
        <p:pic>
          <p:nvPicPr>
            <p:cNvPr id="130" name="Graphic 129">
              <a:extLst>
                <a:ext uri="{FF2B5EF4-FFF2-40B4-BE49-F238E27FC236}">
                  <a16:creationId xmlns:a16="http://schemas.microsoft.com/office/drawing/2014/main" id="{3FABD128-CFD1-4736-BACE-59E2AD7B4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214282" y="3035421"/>
              <a:ext cx="111006" cy="168564"/>
            </a:xfrm>
            <a:prstGeom prst="rect">
              <a:avLst/>
            </a:prstGeom>
          </p:spPr>
        </p:pic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69B00F94-5935-4490-84DB-F5DD5BB38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450423" y="3035421"/>
              <a:ext cx="111006" cy="168564"/>
            </a:xfrm>
            <a:prstGeom prst="rect">
              <a:avLst/>
            </a:prstGeom>
          </p:spPr>
        </p:pic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42C1385F-9162-493F-8589-42F4A55F7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564" y="3035421"/>
              <a:ext cx="111006" cy="168564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60714FE8-009D-4DE1-86A5-44F4C3C64907}"/>
              </a:ext>
            </a:extLst>
          </p:cNvPr>
          <p:cNvGrpSpPr/>
          <p:nvPr/>
        </p:nvGrpSpPr>
        <p:grpSpPr>
          <a:xfrm>
            <a:off x="6663838" y="4217878"/>
            <a:ext cx="1251922" cy="216855"/>
            <a:chOff x="2185503" y="3064200"/>
            <a:chExt cx="640846" cy="111006"/>
          </a:xfrm>
        </p:grpSpPr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D126B506-D596-4EA3-AD59-60324D42B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214282" y="3035421"/>
              <a:ext cx="111006" cy="168564"/>
            </a:xfrm>
            <a:prstGeom prst="rect">
              <a:avLst/>
            </a:prstGeom>
          </p:spPr>
        </p:pic>
        <p:pic>
          <p:nvPicPr>
            <p:cNvPr id="135" name="Graphic 134">
              <a:extLst>
                <a:ext uri="{FF2B5EF4-FFF2-40B4-BE49-F238E27FC236}">
                  <a16:creationId xmlns:a16="http://schemas.microsoft.com/office/drawing/2014/main" id="{55847BE9-38FC-4AC0-9526-80D59CEC6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450423" y="3035421"/>
              <a:ext cx="111006" cy="168564"/>
            </a:xfrm>
            <a:prstGeom prst="rect">
              <a:avLst/>
            </a:prstGeom>
          </p:spPr>
        </p:pic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4A451F49-81FB-4562-88F7-284F6EF82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564" y="3035421"/>
              <a:ext cx="111006" cy="168564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FE0351C-1FFE-4BFB-8F0E-42AE8A7AA1E7}"/>
              </a:ext>
            </a:extLst>
          </p:cNvPr>
          <p:cNvGrpSpPr/>
          <p:nvPr/>
        </p:nvGrpSpPr>
        <p:grpSpPr>
          <a:xfrm>
            <a:off x="9934119" y="4217878"/>
            <a:ext cx="1251922" cy="216855"/>
            <a:chOff x="2185503" y="3064200"/>
            <a:chExt cx="640846" cy="111006"/>
          </a:xfrm>
        </p:grpSpPr>
        <p:pic>
          <p:nvPicPr>
            <p:cNvPr id="138" name="Graphic 137">
              <a:extLst>
                <a:ext uri="{FF2B5EF4-FFF2-40B4-BE49-F238E27FC236}">
                  <a16:creationId xmlns:a16="http://schemas.microsoft.com/office/drawing/2014/main" id="{17DC183C-C4F7-4C56-8D84-9BE2C25D9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214282" y="3035421"/>
              <a:ext cx="111006" cy="168564"/>
            </a:xfrm>
            <a:prstGeom prst="rect">
              <a:avLst/>
            </a:prstGeom>
          </p:spPr>
        </p:pic>
        <p:pic>
          <p:nvPicPr>
            <p:cNvPr id="139" name="Graphic 138">
              <a:extLst>
                <a:ext uri="{FF2B5EF4-FFF2-40B4-BE49-F238E27FC236}">
                  <a16:creationId xmlns:a16="http://schemas.microsoft.com/office/drawing/2014/main" id="{3F69800C-2A02-4F99-AE24-7A4D6B1E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450423" y="3035421"/>
              <a:ext cx="111006" cy="168564"/>
            </a:xfrm>
            <a:prstGeom prst="rect">
              <a:avLst/>
            </a:prstGeom>
          </p:spPr>
        </p:pic>
        <p:pic>
          <p:nvPicPr>
            <p:cNvPr id="140" name="Graphic 139">
              <a:extLst>
                <a:ext uri="{FF2B5EF4-FFF2-40B4-BE49-F238E27FC236}">
                  <a16:creationId xmlns:a16="http://schemas.microsoft.com/office/drawing/2014/main" id="{5559E107-7296-4C1D-9299-ED6828CB6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564" y="3035421"/>
              <a:ext cx="111006" cy="168564"/>
            </a:xfrm>
            <a:prstGeom prst="rect">
              <a:avLst/>
            </a:prstGeom>
          </p:spPr>
        </p:pic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6DA446E-5AF3-4639-AAB5-E0793F68F9A0}"/>
              </a:ext>
            </a:extLst>
          </p:cNvPr>
          <p:cNvGrpSpPr/>
          <p:nvPr/>
        </p:nvGrpSpPr>
        <p:grpSpPr>
          <a:xfrm>
            <a:off x="3051315" y="4552043"/>
            <a:ext cx="1251922" cy="216855"/>
            <a:chOff x="2185503" y="3064200"/>
            <a:chExt cx="640846" cy="111006"/>
          </a:xfrm>
        </p:grpSpPr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F1067735-9FB9-4D89-BFD0-88BAD8B09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214282" y="3035421"/>
              <a:ext cx="111006" cy="168564"/>
            </a:xfrm>
            <a:prstGeom prst="rect">
              <a:avLst/>
            </a:prstGeom>
          </p:spPr>
        </p:pic>
        <p:pic>
          <p:nvPicPr>
            <p:cNvPr id="143" name="Graphic 142">
              <a:extLst>
                <a:ext uri="{FF2B5EF4-FFF2-40B4-BE49-F238E27FC236}">
                  <a16:creationId xmlns:a16="http://schemas.microsoft.com/office/drawing/2014/main" id="{438C7906-1C81-4605-8A42-CD376A23B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450423" y="3035421"/>
              <a:ext cx="111006" cy="168564"/>
            </a:xfrm>
            <a:prstGeom prst="rect">
              <a:avLst/>
            </a:prstGeom>
          </p:spPr>
        </p:pic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E2F31292-7B4E-4B10-A969-BA016C048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564" y="3035421"/>
              <a:ext cx="111006" cy="168564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580C5B2-4DE5-43F4-9603-F89C149B32F1}"/>
              </a:ext>
            </a:extLst>
          </p:cNvPr>
          <p:cNvGrpSpPr/>
          <p:nvPr/>
        </p:nvGrpSpPr>
        <p:grpSpPr>
          <a:xfrm>
            <a:off x="6941933" y="4551289"/>
            <a:ext cx="790610" cy="216855"/>
            <a:chOff x="2185503" y="3064200"/>
            <a:chExt cx="404705" cy="111006"/>
          </a:xfrm>
        </p:grpSpPr>
        <p:pic>
          <p:nvPicPr>
            <p:cNvPr id="146" name="Graphic 145">
              <a:extLst>
                <a:ext uri="{FF2B5EF4-FFF2-40B4-BE49-F238E27FC236}">
                  <a16:creationId xmlns:a16="http://schemas.microsoft.com/office/drawing/2014/main" id="{CB11BB27-849A-4C31-94DA-D52D03AF2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214282" y="3035421"/>
              <a:ext cx="111006" cy="168564"/>
            </a:xfrm>
            <a:prstGeom prst="rect">
              <a:avLst/>
            </a:prstGeom>
          </p:spPr>
        </p:pic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ADFB5B6B-71D9-41A0-BDC6-0ACF5E867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450423" y="3035421"/>
              <a:ext cx="111006" cy="168564"/>
            </a:xfrm>
            <a:prstGeom prst="rect">
              <a:avLst/>
            </a:prstGeom>
          </p:spPr>
        </p:pic>
      </p:grpSp>
      <p:pic>
        <p:nvPicPr>
          <p:cNvPr id="148" name="Graphic 147">
            <a:extLst>
              <a:ext uri="{FF2B5EF4-FFF2-40B4-BE49-F238E27FC236}">
                <a16:creationId xmlns:a16="http://schemas.microsoft.com/office/drawing/2014/main" id="{6012A7C8-0D46-495A-BB81-1E7026A24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10430783" y="4484742"/>
            <a:ext cx="216855" cy="329297"/>
          </a:xfrm>
          <a:prstGeom prst="rect">
            <a:avLst/>
          </a:prstGeom>
        </p:spPr>
      </p:pic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F239F61-D307-4C8A-BC44-37FB4F9855D8}"/>
              </a:ext>
            </a:extLst>
          </p:cNvPr>
          <p:cNvGrpSpPr/>
          <p:nvPr/>
        </p:nvGrpSpPr>
        <p:grpSpPr>
          <a:xfrm>
            <a:off x="3035141" y="4862593"/>
            <a:ext cx="1281334" cy="326621"/>
            <a:chOff x="2185503" y="3394223"/>
            <a:chExt cx="655902" cy="167194"/>
          </a:xfrm>
        </p:grpSpPr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6B1F5C67-22A9-41DC-BD16-C165DBFE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85503" y="3394223"/>
              <a:ext cx="168564" cy="167194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0DC3804A-C1A3-4E9D-8010-1B116B3C5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29172" y="3394223"/>
              <a:ext cx="168564" cy="167194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8C942571-40EE-4763-A2FB-6FA1B7A1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72841" y="3394223"/>
              <a:ext cx="168564" cy="167194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BC804CC-6D70-4AE9-AE51-A562A0F3B8AD}"/>
              </a:ext>
            </a:extLst>
          </p:cNvPr>
          <p:cNvGrpSpPr/>
          <p:nvPr/>
        </p:nvGrpSpPr>
        <p:grpSpPr>
          <a:xfrm>
            <a:off x="6102537" y="4898005"/>
            <a:ext cx="805316" cy="326621"/>
            <a:chOff x="2185503" y="3394223"/>
            <a:chExt cx="412233" cy="167194"/>
          </a:xfrm>
        </p:grpSpPr>
        <p:pic>
          <p:nvPicPr>
            <p:cNvPr id="154" name="Graphic 153">
              <a:extLst>
                <a:ext uri="{FF2B5EF4-FFF2-40B4-BE49-F238E27FC236}">
                  <a16:creationId xmlns:a16="http://schemas.microsoft.com/office/drawing/2014/main" id="{13E6086F-C213-411A-B1DC-B09FCEFBC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85503" y="3394223"/>
              <a:ext cx="168564" cy="167194"/>
            </a:xfrm>
            <a:prstGeom prst="rect">
              <a:avLst/>
            </a:prstGeom>
          </p:spPr>
        </p:pic>
        <p:pic>
          <p:nvPicPr>
            <p:cNvPr id="155" name="Graphic 154">
              <a:extLst>
                <a:ext uri="{FF2B5EF4-FFF2-40B4-BE49-F238E27FC236}">
                  <a16:creationId xmlns:a16="http://schemas.microsoft.com/office/drawing/2014/main" id="{DB58C60E-43EC-44AC-9FED-E0DB90530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29172" y="3394223"/>
              <a:ext cx="168564" cy="167194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8CB7187F-D384-4CF8-89F8-23C39925B6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74562" y="4862593"/>
            <a:ext cx="329297" cy="326621"/>
          </a:xfrm>
          <a:prstGeom prst="rect">
            <a:avLst/>
          </a:prstGeom>
        </p:spPr>
      </p:pic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1589CD6-027C-4332-A218-DC02AC27E118}"/>
              </a:ext>
            </a:extLst>
          </p:cNvPr>
          <p:cNvGrpSpPr/>
          <p:nvPr/>
        </p:nvGrpSpPr>
        <p:grpSpPr>
          <a:xfrm>
            <a:off x="3092782" y="5263087"/>
            <a:ext cx="1223693" cy="326621"/>
            <a:chOff x="2215009" y="3599232"/>
            <a:chExt cx="626396" cy="167194"/>
          </a:xfrm>
        </p:grpSpPr>
        <p:pic>
          <p:nvPicPr>
            <p:cNvPr id="158" name="Graphic 157">
              <a:extLst>
                <a:ext uri="{FF2B5EF4-FFF2-40B4-BE49-F238E27FC236}">
                  <a16:creationId xmlns:a16="http://schemas.microsoft.com/office/drawing/2014/main" id="{3087B293-5B26-4FA2-86A8-252805BE7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15009" y="3599232"/>
              <a:ext cx="97870" cy="167194"/>
            </a:xfrm>
            <a:prstGeom prst="rect">
              <a:avLst/>
            </a:prstGeom>
          </p:spPr>
        </p:pic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10DC243E-9788-4565-9C12-E45AC93C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391184" y="3599232"/>
              <a:ext cx="97870" cy="167194"/>
            </a:xfrm>
            <a:prstGeom prst="rect">
              <a:avLst/>
            </a:prstGeom>
          </p:spPr>
        </p:pic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D66DEEB8-90D8-459E-ADEE-0381F2C2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67359" y="3599232"/>
              <a:ext cx="97870" cy="167194"/>
            </a:xfrm>
            <a:prstGeom prst="rect">
              <a:avLst/>
            </a:prstGeom>
          </p:spPr>
        </p:pic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FCB78593-143B-427D-ADEF-6227E7542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43535" y="3599232"/>
              <a:ext cx="97870" cy="167194"/>
            </a:xfrm>
            <a:prstGeom prst="rect">
              <a:avLst/>
            </a:prstGeom>
          </p:spPr>
        </p:pic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FF0E0FC-3324-45B9-8A35-A6A902C44D1A}"/>
              </a:ext>
            </a:extLst>
          </p:cNvPr>
          <p:cNvGrpSpPr/>
          <p:nvPr/>
        </p:nvGrpSpPr>
        <p:grpSpPr>
          <a:xfrm>
            <a:off x="6699287" y="5337744"/>
            <a:ext cx="1223693" cy="326621"/>
            <a:chOff x="2215009" y="3599232"/>
            <a:chExt cx="626396" cy="167194"/>
          </a:xfrm>
        </p:grpSpPr>
        <p:pic>
          <p:nvPicPr>
            <p:cNvPr id="163" name="Graphic 162">
              <a:extLst>
                <a:ext uri="{FF2B5EF4-FFF2-40B4-BE49-F238E27FC236}">
                  <a16:creationId xmlns:a16="http://schemas.microsoft.com/office/drawing/2014/main" id="{20109FAE-F104-475B-9DA1-4AB3ED8DB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15009" y="3599232"/>
              <a:ext cx="97870" cy="167194"/>
            </a:xfrm>
            <a:prstGeom prst="rect">
              <a:avLst/>
            </a:prstGeom>
          </p:spPr>
        </p:pic>
        <p:pic>
          <p:nvPicPr>
            <p:cNvPr id="164" name="Graphic 163">
              <a:extLst>
                <a:ext uri="{FF2B5EF4-FFF2-40B4-BE49-F238E27FC236}">
                  <a16:creationId xmlns:a16="http://schemas.microsoft.com/office/drawing/2014/main" id="{FD5E4888-446A-4440-9451-0D50425E3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67359" y="3599232"/>
              <a:ext cx="97870" cy="167194"/>
            </a:xfrm>
            <a:prstGeom prst="rect">
              <a:avLst/>
            </a:prstGeom>
          </p:spPr>
        </p:pic>
        <p:pic>
          <p:nvPicPr>
            <p:cNvPr id="165" name="Graphic 164">
              <a:extLst>
                <a:ext uri="{FF2B5EF4-FFF2-40B4-BE49-F238E27FC236}">
                  <a16:creationId xmlns:a16="http://schemas.microsoft.com/office/drawing/2014/main" id="{8C0479D2-6E72-4EE2-844F-4028BCC7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43535" y="3599232"/>
              <a:ext cx="97870" cy="167194"/>
            </a:xfrm>
            <a:prstGeom prst="rect">
              <a:avLst/>
            </a:prstGeom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11B63B29-1607-4538-97C4-402207EAE394}"/>
              </a:ext>
            </a:extLst>
          </p:cNvPr>
          <p:cNvGrpSpPr/>
          <p:nvPr/>
        </p:nvGrpSpPr>
        <p:grpSpPr>
          <a:xfrm>
            <a:off x="10275355" y="5320236"/>
            <a:ext cx="535361" cy="326621"/>
            <a:chOff x="2567359" y="3599232"/>
            <a:chExt cx="274046" cy="167194"/>
          </a:xfrm>
        </p:grpSpPr>
        <p:pic>
          <p:nvPicPr>
            <p:cNvPr id="167" name="Graphic 166">
              <a:extLst>
                <a:ext uri="{FF2B5EF4-FFF2-40B4-BE49-F238E27FC236}">
                  <a16:creationId xmlns:a16="http://schemas.microsoft.com/office/drawing/2014/main" id="{C467975B-7553-4531-8B91-67B102908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67359" y="3599232"/>
              <a:ext cx="97870" cy="167194"/>
            </a:xfrm>
            <a:prstGeom prst="rect">
              <a:avLst/>
            </a:prstGeom>
          </p:spPr>
        </p:pic>
        <p:pic>
          <p:nvPicPr>
            <p:cNvPr id="168" name="Graphic 167">
              <a:extLst>
                <a:ext uri="{FF2B5EF4-FFF2-40B4-BE49-F238E27FC236}">
                  <a16:creationId xmlns:a16="http://schemas.microsoft.com/office/drawing/2014/main" id="{0E65C08D-A7CA-4E64-9CAF-A0B21C9D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43535" y="3599232"/>
              <a:ext cx="97870" cy="167194"/>
            </a:xfrm>
            <a:prstGeom prst="rect">
              <a:avLst/>
            </a:prstGeom>
          </p:spPr>
        </p:pic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1D70A106-BD16-4B13-BEC9-1DA8A0DA3B4B}"/>
              </a:ext>
            </a:extLst>
          </p:cNvPr>
          <p:cNvSpPr txBox="1"/>
          <p:nvPr/>
        </p:nvSpPr>
        <p:spPr>
          <a:xfrm>
            <a:off x="6986587" y="465313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F7E7E9A-50AB-4C38-8E02-EA0EFC37BE6A}"/>
              </a:ext>
            </a:extLst>
          </p:cNvPr>
          <p:cNvSpPr txBox="1"/>
          <p:nvPr/>
        </p:nvSpPr>
        <p:spPr>
          <a:xfrm>
            <a:off x="6993135" y="5097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0A745812-2F19-432A-92EB-EFF8004D8B21}"/>
              </a:ext>
            </a:extLst>
          </p:cNvPr>
          <p:cNvGrpSpPr/>
          <p:nvPr/>
        </p:nvGrpSpPr>
        <p:grpSpPr>
          <a:xfrm>
            <a:off x="7351880" y="4898005"/>
            <a:ext cx="1281334" cy="326621"/>
            <a:chOff x="2185503" y="3394223"/>
            <a:chExt cx="655902" cy="167194"/>
          </a:xfrm>
        </p:grpSpPr>
        <p:pic>
          <p:nvPicPr>
            <p:cNvPr id="172" name="Graphic 171">
              <a:extLst>
                <a:ext uri="{FF2B5EF4-FFF2-40B4-BE49-F238E27FC236}">
                  <a16:creationId xmlns:a16="http://schemas.microsoft.com/office/drawing/2014/main" id="{974E2B52-28AF-4475-9152-CAD80163B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85503" y="3394223"/>
              <a:ext cx="168564" cy="167194"/>
            </a:xfrm>
            <a:prstGeom prst="rect">
              <a:avLst/>
            </a:prstGeom>
          </p:spPr>
        </p:pic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C400E0A1-B998-4078-A97A-36BFD9474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29172" y="3394223"/>
              <a:ext cx="168564" cy="167194"/>
            </a:xfrm>
            <a:prstGeom prst="rect">
              <a:avLst/>
            </a:prstGeom>
          </p:spPr>
        </p:pic>
        <p:pic>
          <p:nvPicPr>
            <p:cNvPr id="174" name="Graphic 173">
              <a:extLst>
                <a:ext uri="{FF2B5EF4-FFF2-40B4-BE49-F238E27FC236}">
                  <a16:creationId xmlns:a16="http://schemas.microsoft.com/office/drawing/2014/main" id="{7F724EBD-8E33-4E10-A779-C0DC6D79E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72841" y="3394223"/>
              <a:ext cx="168564" cy="167194"/>
            </a:xfrm>
            <a:prstGeom prst="rect">
              <a:avLst/>
            </a:prstGeom>
          </p:spPr>
        </p:pic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42026DC1-B89A-4D6A-AB6A-30930931EAE3}"/>
              </a:ext>
            </a:extLst>
          </p:cNvPr>
          <p:cNvSpPr txBox="1"/>
          <p:nvPr/>
        </p:nvSpPr>
        <p:spPr>
          <a:xfrm>
            <a:off x="-63048" y="6632800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 et. al.: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HammingMesh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A Network Topology for Large-Scale Deep Learning, to appear at SC22 and</a:t>
            </a:r>
            <a:r>
              <a:rPr kumimoji="0" lang="en-US" sz="105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arXiv (today?)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65218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  <p:bldP spid="125" grpId="0"/>
      <p:bldP spid="126" grpId="0"/>
      <p:bldP spid="127" grpId="0"/>
      <p:bldP spid="128" grpId="0"/>
      <p:bldP spid="169" grpId="0"/>
      <p:bldP spid="1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43C32-4054-48EC-996D-9C0DFCDB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0E8516-3350-497A-A116-0EA75C16F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HammingMesh</a:t>
            </a:r>
            <a:r>
              <a:rPr lang="en-US" dirty="0"/>
              <a:t> cost vs. bandwidth – simulated using SST (0.6M core hours)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12FF5-7C0B-4686-BAF4-A4E3882C1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919650"/>
            <a:ext cx="7210161" cy="30186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F2467A-C223-4C54-9616-E128BDC91F52}"/>
              </a:ext>
            </a:extLst>
          </p:cNvPr>
          <p:cNvSpPr/>
          <p:nvPr/>
        </p:nvSpPr>
        <p:spPr>
          <a:xfrm>
            <a:off x="3766868" y="2060848"/>
            <a:ext cx="744956" cy="291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25AFAB-99FD-42D6-8B20-2C98583F6A15}"/>
              </a:ext>
            </a:extLst>
          </p:cNvPr>
          <p:cNvSpPr/>
          <p:nvPr/>
        </p:nvSpPr>
        <p:spPr>
          <a:xfrm>
            <a:off x="4511824" y="2240868"/>
            <a:ext cx="1224136" cy="291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07A525-6046-4CC7-B12D-047269309622}"/>
              </a:ext>
            </a:extLst>
          </p:cNvPr>
          <p:cNvSpPr/>
          <p:nvPr/>
        </p:nvSpPr>
        <p:spPr>
          <a:xfrm>
            <a:off x="5699956" y="2256590"/>
            <a:ext cx="1044116" cy="291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F3D818-144C-4E79-B1FA-9B53CF390B5B}"/>
              </a:ext>
            </a:extLst>
          </p:cNvPr>
          <p:cNvSpPr/>
          <p:nvPr/>
        </p:nvSpPr>
        <p:spPr>
          <a:xfrm>
            <a:off x="6744460" y="2272312"/>
            <a:ext cx="1080120" cy="291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A5894-F78C-4623-B8EC-A5337A419001}"/>
              </a:ext>
            </a:extLst>
          </p:cNvPr>
          <p:cNvSpPr/>
          <p:nvPr/>
        </p:nvSpPr>
        <p:spPr>
          <a:xfrm>
            <a:off x="7818587" y="2303134"/>
            <a:ext cx="869701" cy="291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705C32-DE03-459F-92F3-9C0C85E270AC}"/>
              </a:ext>
            </a:extLst>
          </p:cNvPr>
          <p:cNvSpPr/>
          <p:nvPr/>
        </p:nvSpPr>
        <p:spPr>
          <a:xfrm>
            <a:off x="8688288" y="2261861"/>
            <a:ext cx="869701" cy="291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DA4D30-85BA-4E40-B819-192C5C777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1935376"/>
            <a:ext cx="5800306" cy="30186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A6AC94-80BE-47CE-AB7E-009ECA7E3DF0}"/>
              </a:ext>
            </a:extLst>
          </p:cNvPr>
          <p:cNvSpPr txBox="1"/>
          <p:nvPr/>
        </p:nvSpPr>
        <p:spPr>
          <a:xfrm>
            <a:off x="-63048" y="6632800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 et. al.: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HammingMesh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A Network Topology for Large-Scale Deep Learning, to appear at SC22 and</a:t>
            </a:r>
            <a:r>
              <a:rPr kumimoji="0" lang="en-US" sz="105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arXiv (today?)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E8A08366-4787-4732-93C2-23620D5D0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t="12348" r="10871" b="14563"/>
          <a:stretch/>
        </p:blipFill>
        <p:spPr bwMode="auto">
          <a:xfrm>
            <a:off x="9880180" y="1678732"/>
            <a:ext cx="2193698" cy="20882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DEF23F-28CA-44AA-BFC9-25D1274EDAAC}"/>
              </a:ext>
            </a:extLst>
          </p:cNvPr>
          <p:cNvSpPr/>
          <p:nvPr/>
        </p:nvSpPr>
        <p:spPr>
          <a:xfrm>
            <a:off x="5791200" y="4330700"/>
            <a:ext cx="673100" cy="2921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043C2AA-23CF-40A9-8FC1-8DA51E15FAED}"/>
              </a:ext>
            </a:extLst>
          </p:cNvPr>
          <p:cNvSpPr/>
          <p:nvPr/>
        </p:nvSpPr>
        <p:spPr>
          <a:xfrm>
            <a:off x="7899400" y="4356100"/>
            <a:ext cx="673100" cy="2921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86E85-D44A-4FB1-A5E3-A70EA8EC0C22}"/>
              </a:ext>
            </a:extLst>
          </p:cNvPr>
          <p:cNvSpPr txBox="1"/>
          <p:nvPr/>
        </p:nvSpPr>
        <p:spPr>
          <a:xfrm>
            <a:off x="10332237" y="1221343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“an AI coin”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C17CD78-986F-4780-925B-C9AB9E10429E}"/>
              </a:ext>
            </a:extLst>
          </p:cNvPr>
          <p:cNvSpPr/>
          <p:nvPr/>
        </p:nvSpPr>
        <p:spPr>
          <a:xfrm>
            <a:off x="479376" y="5301208"/>
            <a:ext cx="3060340" cy="900100"/>
          </a:xfrm>
          <a:prstGeom prst="cloudCallout">
            <a:avLst>
              <a:gd name="adj1" fmla="val 35190"/>
              <a:gd name="adj2" fmla="val -12515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Single switch per row/column</a:t>
            </a:r>
          </a:p>
        </p:txBody>
      </p:sp>
    </p:spTree>
    <p:extLst>
      <p:ext uri="{BB962C8B-B14F-4D97-AF65-F5344CB8AC3E}">
        <p14:creationId xmlns:p14="http://schemas.microsoft.com/office/powerpoint/2010/main" val="63446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" grpId="0" animBg="1"/>
      <p:bldP spid="1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4AAC71-077A-4473-AEFF-49BD19F8D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2D9E3E-59DC-4917-A916-7D2761DA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456A74-F56D-4AB8-A85E-EFAA17A8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network simulations (using SST with MPI-style driver)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5F932-8BFC-4CFC-A9D1-C4693BD54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" y="1701642"/>
            <a:ext cx="12144672" cy="3923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596CC-C265-4A4E-9AEE-3B2EC9C07B57}"/>
              </a:ext>
            </a:extLst>
          </p:cNvPr>
          <p:cNvSpPr txBox="1"/>
          <p:nvPr/>
        </p:nvSpPr>
        <p:spPr>
          <a:xfrm>
            <a:off x="-63048" y="6632800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 et. al.: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HammingMesh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A Network Topology for Large-Scale Deep Learning, to appear at SC22 and</a:t>
            </a:r>
            <a:r>
              <a:rPr kumimoji="0" lang="en-US" sz="105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arXiv (today?)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E4D7019-27AB-47DE-98A0-CB9157570816}"/>
              </a:ext>
            </a:extLst>
          </p:cNvPr>
          <p:cNvSpPr/>
          <p:nvPr/>
        </p:nvSpPr>
        <p:spPr>
          <a:xfrm>
            <a:off x="3099571" y="5654092"/>
            <a:ext cx="5956853" cy="900100"/>
          </a:xfrm>
          <a:prstGeom prst="cloudCallout">
            <a:avLst>
              <a:gd name="adj1" fmla="val 27717"/>
              <a:gd name="adj2" fmla="val -10258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 is always cheaper, needs to be weighed against full system cost!</a:t>
            </a:r>
          </a:p>
        </p:txBody>
      </p:sp>
    </p:spTree>
    <p:extLst>
      <p:ext uri="{BB962C8B-B14F-4D97-AF65-F5344CB8AC3E}">
        <p14:creationId xmlns:p14="http://schemas.microsoft.com/office/powerpoint/2010/main" val="1700418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0DE38BB1-32EA-4173-9818-ED3B9265FB58}"/>
              </a:ext>
            </a:extLst>
          </p:cNvPr>
          <p:cNvSpPr txBox="1"/>
          <p:nvPr/>
        </p:nvSpPr>
        <p:spPr>
          <a:xfrm>
            <a:off x="8387932" y="645011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1nm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187184-14E4-4F7A-86EB-88CD2C98C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105" y="6237312"/>
            <a:ext cx="203191" cy="2217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D659DF-311E-40A2-BC0A-E3FAC28C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0EEDC2-7BC1-465F-8B1A-60AB640C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hardware constraints and the physics of computing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A8E8D6-E808-43A8-B5D2-299F667A35D2}"/>
              </a:ext>
            </a:extLst>
          </p:cNvPr>
          <p:cNvSpPr txBox="1"/>
          <p:nvPr/>
        </p:nvSpPr>
        <p:spPr>
          <a:xfrm>
            <a:off x="-60684" y="6453336"/>
            <a:ext cx="56653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[1]: Marc Horowitz, Computing’s Energy Problem (and what we can do about it), ISSC 2014, plenary  </a:t>
            </a:r>
          </a:p>
          <a:p>
            <a:r>
              <a:rPr lang="en-US" sz="1050" dirty="0"/>
              <a:t>[2]: Moore: </a:t>
            </a:r>
            <a:r>
              <a:rPr lang="en-US" sz="1050" dirty="0" err="1"/>
              <a:t>Landauer</a:t>
            </a:r>
            <a:r>
              <a:rPr lang="en-US" sz="1050" dirty="0"/>
              <a:t> Limit Demonstrated, IEEE Spectrum 2012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AC5300-6130-4198-BC26-B97B32394383}"/>
              </a:ext>
            </a:extLst>
          </p:cNvPr>
          <p:cNvGrpSpPr/>
          <p:nvPr/>
        </p:nvGrpSpPr>
        <p:grpSpPr>
          <a:xfrm>
            <a:off x="1235459" y="1196752"/>
            <a:ext cx="7917885" cy="5269136"/>
            <a:chOff x="503548" y="872716"/>
            <a:chExt cx="8172908" cy="54366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C473B3-8D4D-4D56-B3CD-272B0D247113}"/>
                </a:ext>
              </a:extLst>
            </p:cNvPr>
            <p:cNvSpPr/>
            <p:nvPr/>
          </p:nvSpPr>
          <p:spPr>
            <a:xfrm>
              <a:off x="503548" y="872716"/>
              <a:ext cx="8172908" cy="5436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pic>
          <p:nvPicPr>
            <p:cNvPr id="8" name="Picture 4" descr="X:\applications\2014\erc\proposal\partB2\img\architecture_new.png">
              <a:extLst>
                <a:ext uri="{FF2B5EF4-FFF2-40B4-BE49-F238E27FC236}">
                  <a16:creationId xmlns:a16="http://schemas.microsoft.com/office/drawing/2014/main" id="{1E4C38A7-21AD-459D-8216-B3B9A8F22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556" y="906934"/>
              <a:ext cx="8028892" cy="5386116"/>
            </a:xfrm>
            <a:prstGeom prst="rect">
              <a:avLst/>
            </a:prstGeom>
            <a:noFill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4D2BBB-BEB2-453C-8817-926A733BF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2438" y="728700"/>
            <a:ext cx="1905000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101469-99D7-4C65-8C81-1485BA3CBE60}"/>
              </a:ext>
            </a:extLst>
          </p:cNvPr>
          <p:cNvCxnSpPr>
            <a:cxnSpLocks/>
          </p:cNvCxnSpPr>
          <p:nvPr/>
        </p:nvCxnSpPr>
        <p:spPr>
          <a:xfrm flipH="1">
            <a:off x="6744072" y="2240868"/>
            <a:ext cx="3081152" cy="1944804"/>
          </a:xfrm>
          <a:prstGeom prst="straightConnector1">
            <a:avLst/>
          </a:prstGeom>
          <a:ln w="79375">
            <a:solidFill>
              <a:srgbClr val="C00000"/>
            </a:solidFill>
            <a:headEnd type="none" w="med" len="med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462A2D3-0693-49A8-8220-FEBA9900DC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774" y="3094405"/>
            <a:ext cx="2628292" cy="34156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F1472B-011A-48D7-959F-CDBBE3DB06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0" y="1099964"/>
            <a:ext cx="1620180" cy="19082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8A3952-4897-4AAB-A3DA-C90D4E3614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220" y="2187156"/>
            <a:ext cx="1980220" cy="20522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60FFFD-739C-4B31-A56D-3814A5F702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2635" y="3320419"/>
            <a:ext cx="1476164" cy="15031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B4D615-1298-42E3-BA37-9CB54298CF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287" y="4335418"/>
            <a:ext cx="1046624" cy="9921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F37AF8-E56F-4353-9D20-5D8DEE8595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749" y="4831475"/>
            <a:ext cx="836545" cy="8032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975E27-EBE1-4B5E-8E3E-95AE2B5A2D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4219" y="5355362"/>
            <a:ext cx="388620" cy="6477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143BFB-A104-4E74-9C28-261BBF45171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071" y="5643979"/>
            <a:ext cx="445098" cy="4919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94701B-7BBE-45C6-AF55-E1CE49CCD38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136" y="5836499"/>
            <a:ext cx="279525" cy="4031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64CB9B-FF21-4502-91F8-1DD034ED1685}"/>
              </a:ext>
            </a:extLst>
          </p:cNvPr>
          <p:cNvSpPr txBox="1"/>
          <p:nvPr/>
        </p:nvSpPr>
        <p:spPr>
          <a:xfrm>
            <a:off x="354840" y="3031036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130nm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727C98-AB78-4D05-904B-54AB041593F1}"/>
              </a:ext>
            </a:extLst>
          </p:cNvPr>
          <p:cNvSpPr txBox="1"/>
          <p:nvPr/>
        </p:nvSpPr>
        <p:spPr>
          <a:xfrm>
            <a:off x="1993003" y="4240128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90nm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EA81B6-E9EF-44D3-994E-6F62F817D762}"/>
              </a:ext>
            </a:extLst>
          </p:cNvPr>
          <p:cNvSpPr txBox="1"/>
          <p:nvPr/>
        </p:nvSpPr>
        <p:spPr>
          <a:xfrm>
            <a:off x="3641193" y="4838040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65nm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8F5BEE-8D6A-4EE3-9EE0-1D8B8EB3C33A}"/>
              </a:ext>
            </a:extLst>
          </p:cNvPr>
          <p:cNvSpPr txBox="1"/>
          <p:nvPr/>
        </p:nvSpPr>
        <p:spPr>
          <a:xfrm>
            <a:off x="4609124" y="531261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45nm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B11228-253B-4A82-9483-EE6051AD1810}"/>
              </a:ext>
            </a:extLst>
          </p:cNvPr>
          <p:cNvSpPr txBox="1"/>
          <p:nvPr/>
        </p:nvSpPr>
        <p:spPr>
          <a:xfrm>
            <a:off x="5418275" y="5581323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32nm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36EABD-E24E-410B-BCF7-FFB85CBD02E4}"/>
              </a:ext>
            </a:extLst>
          </p:cNvPr>
          <p:cNvSpPr txBox="1"/>
          <p:nvPr/>
        </p:nvSpPr>
        <p:spPr>
          <a:xfrm>
            <a:off x="6060511" y="597254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22nm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7A0235-291D-4920-BD2E-C02CC36C8DDB}"/>
              </a:ext>
            </a:extLst>
          </p:cNvPr>
          <p:cNvSpPr txBox="1"/>
          <p:nvPr/>
        </p:nvSpPr>
        <p:spPr>
          <a:xfrm>
            <a:off x="6607293" y="6123015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14nm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B4F345-EE55-4C8F-B1D7-9126F767BA81}"/>
              </a:ext>
            </a:extLst>
          </p:cNvPr>
          <p:cNvSpPr txBox="1"/>
          <p:nvPr/>
        </p:nvSpPr>
        <p:spPr>
          <a:xfrm>
            <a:off x="7111527" y="6223605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10nm</a:t>
            </a:r>
          </a:p>
        </p:txBody>
      </p:sp>
      <p:sp>
        <p:nvSpPr>
          <p:cNvPr id="42" name="Speech Bubble">
            <a:extLst>
              <a:ext uri="{FF2B5EF4-FFF2-40B4-BE49-F238E27FC236}">
                <a16:creationId xmlns:a16="http://schemas.microsoft.com/office/drawing/2014/main" id="{A4A01F95-882C-4B2F-A2E0-F70DC8A00673}"/>
              </a:ext>
            </a:extLst>
          </p:cNvPr>
          <p:cNvSpPr/>
          <p:nvPr/>
        </p:nvSpPr>
        <p:spPr>
          <a:xfrm>
            <a:off x="4698560" y="1320591"/>
            <a:ext cx="3233644" cy="2453808"/>
          </a:xfrm>
          <a:prstGeom prst="wedgeRoundRectCallout">
            <a:avLst>
              <a:gd name="adj1" fmla="val -37348"/>
              <a:gd name="adj2" fmla="val 7256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0.9 V [1]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32-bit FP ADD:  0.9 </a:t>
            </a:r>
            <a:r>
              <a:rPr lang="en-US" sz="1600" dirty="0" err="1">
                <a:solidFill>
                  <a:schemeClr val="tx1"/>
                </a:solidFill>
              </a:rPr>
              <a:t>pJ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32-bit FP MUL:  3.2 </a:t>
            </a:r>
            <a:r>
              <a:rPr lang="en-US" sz="1600" dirty="0" err="1">
                <a:solidFill>
                  <a:schemeClr val="tx1"/>
                </a:solidFill>
              </a:rPr>
              <a:t>pJ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2x32 bit from L1 (8 </a:t>
            </a:r>
            <a:r>
              <a:rPr lang="en-US" sz="1600" dirty="0" err="1">
                <a:solidFill>
                  <a:schemeClr val="tx1"/>
                </a:solidFill>
              </a:rPr>
              <a:t>kiB</a:t>
            </a:r>
            <a:r>
              <a:rPr lang="en-US" sz="1600" dirty="0">
                <a:solidFill>
                  <a:schemeClr val="tx1"/>
                </a:solidFill>
              </a:rPr>
              <a:t>):    10 </a:t>
            </a:r>
            <a:r>
              <a:rPr lang="en-US" sz="1600" dirty="0" err="1">
                <a:solidFill>
                  <a:schemeClr val="tx1"/>
                </a:solidFill>
              </a:rPr>
              <a:t>pJ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2x32 bit from L2 (1 </a:t>
            </a:r>
            <a:r>
              <a:rPr lang="en-US" sz="1600" dirty="0" err="1">
                <a:solidFill>
                  <a:schemeClr val="tx1"/>
                </a:solidFill>
              </a:rPr>
              <a:t>MiB</a:t>
            </a:r>
            <a:r>
              <a:rPr lang="en-US" sz="1600" dirty="0">
                <a:solidFill>
                  <a:schemeClr val="tx1"/>
                </a:solidFill>
              </a:rPr>
              <a:t>):  100 </a:t>
            </a:r>
            <a:r>
              <a:rPr lang="en-US" sz="1600" dirty="0" err="1">
                <a:solidFill>
                  <a:schemeClr val="tx1"/>
                </a:solidFill>
              </a:rPr>
              <a:t>pJ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2x32 bit from DRAM:         1.3 </a:t>
            </a:r>
            <a:r>
              <a:rPr lang="en-US" sz="1600" dirty="0" err="1">
                <a:solidFill>
                  <a:schemeClr val="tx1"/>
                </a:solidFill>
              </a:rPr>
              <a:t>nJ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9B0165-9367-4183-B5EB-DB4DA51ADEE3}"/>
              </a:ext>
            </a:extLst>
          </p:cNvPr>
          <p:cNvSpPr txBox="1"/>
          <p:nvPr/>
        </p:nvSpPr>
        <p:spPr>
          <a:xfrm>
            <a:off x="8749241" y="633190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28FD1ED-48A5-492F-8B2A-0AEC84FBB8D8}"/>
              </a:ext>
            </a:extLst>
          </p:cNvPr>
          <p:cNvSpPr/>
          <p:nvPr/>
        </p:nvSpPr>
        <p:spPr>
          <a:xfrm>
            <a:off x="191344" y="3138128"/>
            <a:ext cx="7348507" cy="3457712"/>
          </a:xfrm>
          <a:custGeom>
            <a:avLst/>
            <a:gdLst>
              <a:gd name="connsiteX0" fmla="*/ 0 w 6729274"/>
              <a:gd name="connsiteY0" fmla="*/ 0 h 2911876"/>
              <a:gd name="connsiteX1" fmla="*/ 1677880 w 6729274"/>
              <a:gd name="connsiteY1" fmla="*/ 1953088 h 2911876"/>
              <a:gd name="connsiteX2" fmla="*/ 6729274 w 6729274"/>
              <a:gd name="connsiteY2" fmla="*/ 2911876 h 291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9274" h="2911876">
                <a:moveTo>
                  <a:pt x="0" y="0"/>
                </a:moveTo>
                <a:cubicBezTo>
                  <a:pt x="278167" y="733887"/>
                  <a:pt x="556334" y="1467775"/>
                  <a:pt x="1677880" y="1953088"/>
                </a:cubicBezTo>
                <a:cubicBezTo>
                  <a:pt x="2799426" y="2438401"/>
                  <a:pt x="4764350" y="2675138"/>
                  <a:pt x="6729274" y="2911876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EA7735-8C49-4420-BB5D-D6498C0E5C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1114" y="6038084"/>
            <a:ext cx="257852" cy="2653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11A4C2C-1317-49E2-B462-4E31D040AAB1}"/>
              </a:ext>
            </a:extLst>
          </p:cNvPr>
          <p:cNvSpPr txBox="1"/>
          <p:nvPr/>
        </p:nvSpPr>
        <p:spPr>
          <a:xfrm>
            <a:off x="7573383" y="631127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5nm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0279AE-6679-4C83-8BE3-EE93299114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28118" y="6119772"/>
            <a:ext cx="200130" cy="26155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A20D29C-5A73-40F5-9061-17DF941E95D3}"/>
              </a:ext>
            </a:extLst>
          </p:cNvPr>
          <p:cNvSpPr txBox="1"/>
          <p:nvPr/>
        </p:nvSpPr>
        <p:spPr>
          <a:xfrm>
            <a:off x="7966035" y="639545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2nm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E9A087-9332-4377-9C70-8CED476567BC}"/>
              </a:ext>
            </a:extLst>
          </p:cNvPr>
          <p:cNvSpPr txBox="1"/>
          <p:nvPr/>
        </p:nvSpPr>
        <p:spPr>
          <a:xfrm rot="841777">
            <a:off x="1739833" y="5433629"/>
            <a:ext cx="408817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</a:rPr>
              <a:t>Landauer</a:t>
            </a:r>
            <a:r>
              <a:rPr lang="en-US" sz="1600" dirty="0">
                <a:solidFill>
                  <a:schemeClr val="bg2"/>
                </a:solidFill>
              </a:rPr>
              <a:t> limit 3 * 10</a:t>
            </a:r>
            <a:r>
              <a:rPr lang="en-US" sz="1600" baseline="30000" dirty="0">
                <a:solidFill>
                  <a:schemeClr val="bg2"/>
                </a:solidFill>
              </a:rPr>
              <a:t>-21 </a:t>
            </a:r>
            <a:r>
              <a:rPr lang="en-US" sz="1600" dirty="0">
                <a:solidFill>
                  <a:schemeClr val="bg2"/>
                </a:solidFill>
              </a:rPr>
              <a:t>(32-bit FP, &gt;0.2*10</a:t>
            </a:r>
            <a:r>
              <a:rPr lang="en-US" sz="1600" baseline="30000" dirty="0">
                <a:solidFill>
                  <a:schemeClr val="bg2"/>
                </a:solidFill>
              </a:rPr>
              <a:t>-6</a:t>
            </a:r>
            <a:r>
              <a:rPr lang="en-US" sz="1600" dirty="0">
                <a:solidFill>
                  <a:schemeClr val="bg2"/>
                </a:solidFill>
              </a:rPr>
              <a:t> </a:t>
            </a:r>
            <a:r>
              <a:rPr lang="en-US" sz="1600" dirty="0" err="1">
                <a:solidFill>
                  <a:schemeClr val="bg2"/>
                </a:solidFill>
              </a:rPr>
              <a:t>pJ</a:t>
            </a:r>
            <a:r>
              <a:rPr lang="en-US" sz="1600" dirty="0">
                <a:solidFill>
                  <a:schemeClr val="bg2"/>
                </a:solidFill>
              </a:rPr>
              <a:t>)</a:t>
            </a:r>
            <a:endParaRPr lang="en-US" sz="1600" baseline="30000" dirty="0">
              <a:solidFill>
                <a:schemeClr val="bg2"/>
              </a:solidFill>
            </a:endParaRPr>
          </a:p>
          <a:p>
            <a:endParaRPr lang="en-US" sz="1600" baseline="30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75B885-CC22-4E0F-BF3B-D139846DC307}"/>
              </a:ext>
            </a:extLst>
          </p:cNvPr>
          <p:cNvSpPr txBox="1"/>
          <p:nvPr/>
        </p:nvSpPr>
        <p:spPr>
          <a:xfrm rot="841777">
            <a:off x="-87075" y="5459612"/>
            <a:ext cx="430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Electrical data movement: </a:t>
            </a:r>
          </a:p>
          <a:p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        loss ~ </a:t>
            </a:r>
            <a:r>
              <a:rPr lang="en-US" sz="1600" dirty="0" err="1">
                <a:solidFill>
                  <a:srgbClr val="C00000"/>
                </a:solidFill>
                <a:sym typeface="Wingdings" panose="05000000000000000000" pitchFamily="2" charset="2"/>
              </a:rPr>
              <a:t>resistancy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 * length / cross-section-area</a:t>
            </a:r>
            <a:endParaRPr lang="en-US" sz="1600" baseline="30000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5ECD2D-9489-4589-A8B3-1190585F6226}"/>
              </a:ext>
            </a:extLst>
          </p:cNvPr>
          <p:cNvSpPr/>
          <p:nvPr/>
        </p:nvSpPr>
        <p:spPr>
          <a:xfrm>
            <a:off x="0" y="515178"/>
            <a:ext cx="12192000" cy="6324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9E0B9-D843-4CDF-A57E-63607A4A8D2D}"/>
              </a:ext>
            </a:extLst>
          </p:cNvPr>
          <p:cNvSpPr txBox="1"/>
          <p:nvPr/>
        </p:nvSpPr>
        <p:spPr>
          <a:xfrm>
            <a:off x="531737" y="1108065"/>
            <a:ext cx="1096120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Back to our three key aspects of silicon scaling over the last four decades</a:t>
            </a:r>
          </a:p>
          <a:p>
            <a:pPr marL="457200" indent="-457200" algn="ctr">
              <a:buAutoNum type="arabicParenBoth"/>
            </a:pPr>
            <a:endParaRPr lang="en-US" sz="2400" dirty="0"/>
          </a:p>
          <a:p>
            <a:pPr marL="4114800" lvl="8" indent="-457200">
              <a:buAutoNum type="arabicParenBoth"/>
            </a:pPr>
            <a:r>
              <a:rPr lang="en-US" sz="2400" dirty="0"/>
              <a:t> Shrinking feature size</a:t>
            </a:r>
          </a:p>
          <a:p>
            <a:pPr marL="4171950" lvl="8" indent="-514350">
              <a:buAutoNum type="arabicParenBoth"/>
            </a:pPr>
            <a:r>
              <a:rPr lang="en-US" sz="2400" dirty="0"/>
              <a:t>Tighter integration of units</a:t>
            </a:r>
          </a:p>
          <a:p>
            <a:pPr marL="4171950" lvl="8" indent="-514350">
              <a:buAutoNum type="arabicParenBoth"/>
            </a:pPr>
            <a:r>
              <a:rPr lang="en-US" sz="2400" dirty="0"/>
              <a:t>Smaller distances </a:t>
            </a:r>
            <a:endParaRPr lang="en-US" sz="28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9640DD0-7BB3-4B65-91C1-6F982BCF8630}"/>
              </a:ext>
            </a:extLst>
          </p:cNvPr>
          <p:cNvSpPr/>
          <p:nvPr/>
        </p:nvSpPr>
        <p:spPr>
          <a:xfrm>
            <a:off x="1780451" y="2186609"/>
            <a:ext cx="2385607" cy="1490869"/>
          </a:xfrm>
          <a:custGeom>
            <a:avLst/>
            <a:gdLst>
              <a:gd name="connsiteX0" fmla="*/ 2129477 w 2129477"/>
              <a:gd name="connsiteY0" fmla="*/ 0 h 1490869"/>
              <a:gd name="connsiteX1" fmla="*/ 340434 w 2129477"/>
              <a:gd name="connsiteY1" fmla="*/ 586408 h 1490869"/>
              <a:gd name="connsiteX2" fmla="*/ 2503 w 2129477"/>
              <a:gd name="connsiteY2" fmla="*/ 1490869 h 14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9477" h="1490869">
                <a:moveTo>
                  <a:pt x="2129477" y="0"/>
                </a:moveTo>
                <a:cubicBezTo>
                  <a:pt x="1412203" y="168965"/>
                  <a:pt x="694930" y="337930"/>
                  <a:pt x="340434" y="586408"/>
                </a:cubicBezTo>
                <a:cubicBezTo>
                  <a:pt x="-14062" y="834886"/>
                  <a:pt x="-5780" y="1162877"/>
                  <a:pt x="2503" y="1490869"/>
                </a:cubicBezTo>
              </a:path>
            </a:pathLst>
          </a:custGeom>
          <a:ln w="57150"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8B6893-DE82-4C02-84AF-1A4C713E0CF5}"/>
              </a:ext>
            </a:extLst>
          </p:cNvPr>
          <p:cNvSpPr txBox="1"/>
          <p:nvPr/>
        </p:nvSpPr>
        <p:spPr>
          <a:xfrm>
            <a:off x="331596" y="3669633"/>
            <a:ext cx="307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Passing away with Moore’s law</a:t>
            </a:r>
          </a:p>
          <a:p>
            <a:pPr algn="ctr"/>
            <a:r>
              <a:rPr lang="en-US" dirty="0"/>
              <a:t>(at the nano-/transistor-level)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A03C49-C615-4FEE-9E63-017B4EF87199}"/>
              </a:ext>
            </a:extLst>
          </p:cNvPr>
          <p:cNvSpPr txBox="1"/>
          <p:nvPr/>
        </p:nvSpPr>
        <p:spPr>
          <a:xfrm>
            <a:off x="3788386" y="4646859"/>
            <a:ext cx="3597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Continued design for integration</a:t>
            </a:r>
          </a:p>
          <a:p>
            <a:pPr algn="ctr"/>
            <a:r>
              <a:rPr lang="en-US" dirty="0"/>
              <a:t>(at the package/node/system-levels)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94B7492-7DEE-4A98-9AB8-D0BAFA07F04C}"/>
              </a:ext>
            </a:extLst>
          </p:cNvPr>
          <p:cNvSpPr/>
          <p:nvPr/>
        </p:nvSpPr>
        <p:spPr>
          <a:xfrm>
            <a:off x="3671172" y="2541839"/>
            <a:ext cx="1824016" cy="2110891"/>
          </a:xfrm>
          <a:custGeom>
            <a:avLst/>
            <a:gdLst>
              <a:gd name="connsiteX0" fmla="*/ 2129477 w 2129477"/>
              <a:gd name="connsiteY0" fmla="*/ 0 h 1490869"/>
              <a:gd name="connsiteX1" fmla="*/ 340434 w 2129477"/>
              <a:gd name="connsiteY1" fmla="*/ 586408 h 1490869"/>
              <a:gd name="connsiteX2" fmla="*/ 2503 w 2129477"/>
              <a:gd name="connsiteY2" fmla="*/ 1490869 h 1490869"/>
              <a:gd name="connsiteX0" fmla="*/ 1821215 w 2377806"/>
              <a:gd name="connsiteY0" fmla="*/ 0 h 2017643"/>
              <a:gd name="connsiteX1" fmla="*/ 32172 w 2377806"/>
              <a:gd name="connsiteY1" fmla="*/ 586408 h 2017643"/>
              <a:gd name="connsiteX2" fmla="*/ 2377806 w 2377806"/>
              <a:gd name="connsiteY2" fmla="*/ 2017643 h 2017643"/>
              <a:gd name="connsiteX0" fmla="*/ 1234807 w 2377806"/>
              <a:gd name="connsiteY0" fmla="*/ 0 h 2176669"/>
              <a:gd name="connsiteX1" fmla="*/ 32172 w 2377806"/>
              <a:gd name="connsiteY1" fmla="*/ 745434 h 2176669"/>
              <a:gd name="connsiteX2" fmla="*/ 2377806 w 2377806"/>
              <a:gd name="connsiteY2" fmla="*/ 2176669 h 2176669"/>
              <a:gd name="connsiteX0" fmla="*/ 251502 w 1394501"/>
              <a:gd name="connsiteY0" fmla="*/ 0 h 2176669"/>
              <a:gd name="connsiteX1" fmla="*/ 261441 w 1394501"/>
              <a:gd name="connsiteY1" fmla="*/ 1431234 h 2176669"/>
              <a:gd name="connsiteX2" fmla="*/ 1394501 w 1394501"/>
              <a:gd name="connsiteY2" fmla="*/ 2176669 h 2176669"/>
              <a:gd name="connsiteX0" fmla="*/ 408047 w 1551046"/>
              <a:gd name="connsiteY0" fmla="*/ 0 h 2176669"/>
              <a:gd name="connsiteX1" fmla="*/ 417986 w 1551046"/>
              <a:gd name="connsiteY1" fmla="*/ 1431234 h 2176669"/>
              <a:gd name="connsiteX2" fmla="*/ 1551046 w 1551046"/>
              <a:gd name="connsiteY2" fmla="*/ 2176669 h 2176669"/>
              <a:gd name="connsiteX0" fmla="*/ 408047 w 1551046"/>
              <a:gd name="connsiteY0" fmla="*/ 0 h 2176669"/>
              <a:gd name="connsiteX1" fmla="*/ 417986 w 1551046"/>
              <a:gd name="connsiteY1" fmla="*/ 1431234 h 2176669"/>
              <a:gd name="connsiteX2" fmla="*/ 1551046 w 1551046"/>
              <a:gd name="connsiteY2" fmla="*/ 2176669 h 2176669"/>
              <a:gd name="connsiteX0" fmla="*/ 408047 w 1551046"/>
              <a:gd name="connsiteY0" fmla="*/ 0 h 2176669"/>
              <a:gd name="connsiteX1" fmla="*/ 417986 w 1551046"/>
              <a:gd name="connsiteY1" fmla="*/ 1431234 h 2176669"/>
              <a:gd name="connsiteX2" fmla="*/ 1551046 w 1551046"/>
              <a:gd name="connsiteY2" fmla="*/ 2176669 h 217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1046" h="2176669">
                <a:moveTo>
                  <a:pt x="408047" y="0"/>
                </a:moveTo>
                <a:cubicBezTo>
                  <a:pt x="-309227" y="168965"/>
                  <a:pt x="66804" y="954156"/>
                  <a:pt x="417986" y="1431234"/>
                </a:cubicBezTo>
                <a:cubicBezTo>
                  <a:pt x="791515" y="1881902"/>
                  <a:pt x="1542763" y="1848677"/>
                  <a:pt x="1551046" y="2176669"/>
                </a:cubicBezTo>
              </a:path>
            </a:pathLst>
          </a:custGeom>
          <a:ln w="57150"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0321092-FD1F-4D18-A01F-45477061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77" y="4539277"/>
            <a:ext cx="1880194" cy="1880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7DD0ADD-FF67-4329-A5ED-AFCC7060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874" y="5363391"/>
            <a:ext cx="1334830" cy="1334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D2BA59F-90AE-490D-B27C-72149BEAF984}"/>
              </a:ext>
            </a:extLst>
          </p:cNvPr>
          <p:cNvSpPr/>
          <p:nvPr/>
        </p:nvSpPr>
        <p:spPr>
          <a:xfrm>
            <a:off x="4483015" y="3122744"/>
            <a:ext cx="4418199" cy="2306864"/>
          </a:xfrm>
          <a:custGeom>
            <a:avLst/>
            <a:gdLst>
              <a:gd name="connsiteX0" fmla="*/ 2129477 w 2129477"/>
              <a:gd name="connsiteY0" fmla="*/ 0 h 1490869"/>
              <a:gd name="connsiteX1" fmla="*/ 340434 w 2129477"/>
              <a:gd name="connsiteY1" fmla="*/ 586408 h 1490869"/>
              <a:gd name="connsiteX2" fmla="*/ 2503 w 2129477"/>
              <a:gd name="connsiteY2" fmla="*/ 1490869 h 1490869"/>
              <a:gd name="connsiteX0" fmla="*/ 1821215 w 2377806"/>
              <a:gd name="connsiteY0" fmla="*/ 0 h 2017643"/>
              <a:gd name="connsiteX1" fmla="*/ 32172 w 2377806"/>
              <a:gd name="connsiteY1" fmla="*/ 586408 h 2017643"/>
              <a:gd name="connsiteX2" fmla="*/ 2377806 w 2377806"/>
              <a:gd name="connsiteY2" fmla="*/ 2017643 h 2017643"/>
              <a:gd name="connsiteX0" fmla="*/ 1234807 w 2377806"/>
              <a:gd name="connsiteY0" fmla="*/ 0 h 2176669"/>
              <a:gd name="connsiteX1" fmla="*/ 32172 w 2377806"/>
              <a:gd name="connsiteY1" fmla="*/ 745434 h 2176669"/>
              <a:gd name="connsiteX2" fmla="*/ 2377806 w 2377806"/>
              <a:gd name="connsiteY2" fmla="*/ 2176669 h 2176669"/>
              <a:gd name="connsiteX0" fmla="*/ 251502 w 1394501"/>
              <a:gd name="connsiteY0" fmla="*/ 0 h 2176669"/>
              <a:gd name="connsiteX1" fmla="*/ 261441 w 1394501"/>
              <a:gd name="connsiteY1" fmla="*/ 1431234 h 2176669"/>
              <a:gd name="connsiteX2" fmla="*/ 1394501 w 1394501"/>
              <a:gd name="connsiteY2" fmla="*/ 2176669 h 2176669"/>
              <a:gd name="connsiteX0" fmla="*/ 408047 w 1551046"/>
              <a:gd name="connsiteY0" fmla="*/ 0 h 2176669"/>
              <a:gd name="connsiteX1" fmla="*/ 417986 w 1551046"/>
              <a:gd name="connsiteY1" fmla="*/ 1431234 h 2176669"/>
              <a:gd name="connsiteX2" fmla="*/ 1551046 w 1551046"/>
              <a:gd name="connsiteY2" fmla="*/ 2176669 h 2176669"/>
              <a:gd name="connsiteX0" fmla="*/ 408047 w 1551046"/>
              <a:gd name="connsiteY0" fmla="*/ 0 h 2176669"/>
              <a:gd name="connsiteX1" fmla="*/ 417986 w 1551046"/>
              <a:gd name="connsiteY1" fmla="*/ 1431234 h 2176669"/>
              <a:gd name="connsiteX2" fmla="*/ 1551046 w 1551046"/>
              <a:gd name="connsiteY2" fmla="*/ 2176669 h 2176669"/>
              <a:gd name="connsiteX0" fmla="*/ 408047 w 1551046"/>
              <a:gd name="connsiteY0" fmla="*/ 0 h 2176669"/>
              <a:gd name="connsiteX1" fmla="*/ 417986 w 1551046"/>
              <a:gd name="connsiteY1" fmla="*/ 1431234 h 2176669"/>
              <a:gd name="connsiteX2" fmla="*/ 1551046 w 1551046"/>
              <a:gd name="connsiteY2" fmla="*/ 2176669 h 2176669"/>
              <a:gd name="connsiteX0" fmla="*/ 105277 w 4042387"/>
              <a:gd name="connsiteY0" fmla="*/ 0 h 1694973"/>
              <a:gd name="connsiteX1" fmla="*/ 2909327 w 4042387"/>
              <a:gd name="connsiteY1" fmla="*/ 949538 h 1694973"/>
              <a:gd name="connsiteX2" fmla="*/ 4042387 w 4042387"/>
              <a:gd name="connsiteY2" fmla="*/ 1694973 h 1694973"/>
              <a:gd name="connsiteX0" fmla="*/ 0 w 3937110"/>
              <a:gd name="connsiteY0" fmla="*/ 0 h 1694973"/>
              <a:gd name="connsiteX1" fmla="*/ 2804050 w 3937110"/>
              <a:gd name="connsiteY1" fmla="*/ 949538 h 1694973"/>
              <a:gd name="connsiteX2" fmla="*/ 3937110 w 3937110"/>
              <a:gd name="connsiteY2" fmla="*/ 1694973 h 1694973"/>
              <a:gd name="connsiteX0" fmla="*/ 0 w 4333067"/>
              <a:gd name="connsiteY0" fmla="*/ 0 h 2320153"/>
              <a:gd name="connsiteX1" fmla="*/ 2804050 w 4333067"/>
              <a:gd name="connsiteY1" fmla="*/ 949538 h 2320153"/>
              <a:gd name="connsiteX2" fmla="*/ 4333067 w 4333067"/>
              <a:gd name="connsiteY2" fmla="*/ 2320153 h 232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33067" h="2320153">
                <a:moveTo>
                  <a:pt x="0" y="0"/>
                </a:moveTo>
                <a:cubicBezTo>
                  <a:pt x="366004" y="568670"/>
                  <a:pt x="2452868" y="472460"/>
                  <a:pt x="2804050" y="949538"/>
                </a:cubicBezTo>
                <a:cubicBezTo>
                  <a:pt x="3177579" y="1400206"/>
                  <a:pt x="4324784" y="1992161"/>
                  <a:pt x="4333067" y="2320153"/>
                </a:cubicBezTo>
              </a:path>
            </a:pathLst>
          </a:custGeom>
          <a:ln w="57150"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F3DD49-EA7E-4DB3-B70F-666718DA0BDE}"/>
              </a:ext>
            </a:extLst>
          </p:cNvPr>
          <p:cNvSpPr txBox="1"/>
          <p:nvPr/>
        </p:nvSpPr>
        <p:spPr>
          <a:xfrm>
            <a:off x="7472638" y="5494066"/>
            <a:ext cx="2864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Programming spatial devices</a:t>
            </a:r>
          </a:p>
          <a:p>
            <a:pPr algn="ctr"/>
            <a:r>
              <a:rPr lang="en-US" dirty="0"/>
              <a:t>(at all levels)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CE8CD57-F356-4F0B-A740-485651246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792" y="3091909"/>
            <a:ext cx="1766966" cy="1766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Slide Number Placeholder 2">
            <a:extLst>
              <a:ext uri="{FF2B5EF4-FFF2-40B4-BE49-F238E27FC236}">
                <a16:creationId xmlns:a16="http://schemas.microsoft.com/office/drawing/2014/main" id="{9DEE4240-CADB-495C-977E-B919164891EA}"/>
              </a:ext>
            </a:extLst>
          </p:cNvPr>
          <p:cNvSpPr txBox="1">
            <a:spLocks/>
          </p:cNvSpPr>
          <p:nvPr/>
        </p:nvSpPr>
        <p:spPr>
          <a:xfrm>
            <a:off x="11861080" y="6453076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27690A05-5DF0-44F3-B5CE-2EB05AF9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34" y="5268969"/>
            <a:ext cx="1059074" cy="121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E85F7DDC-5996-4037-8CB1-B15B646EBB02}"/>
              </a:ext>
            </a:extLst>
          </p:cNvPr>
          <p:cNvSpPr/>
          <p:nvPr/>
        </p:nvSpPr>
        <p:spPr>
          <a:xfrm>
            <a:off x="8749240" y="2060848"/>
            <a:ext cx="2687333" cy="976899"/>
          </a:xfrm>
          <a:prstGeom prst="cloudCallout">
            <a:avLst>
              <a:gd name="adj1" fmla="val -115161"/>
              <a:gd name="adj2" fmla="val 3389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can we achieve this?</a:t>
            </a:r>
          </a:p>
        </p:txBody>
      </p:sp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BB3AF859-56D1-464F-84A1-71B00B6E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75" y="4923344"/>
            <a:ext cx="1224883" cy="109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427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CE8CD57-F356-4F0B-A740-485651246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556" y="476672"/>
            <a:ext cx="1064332" cy="1064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01B22CC8-D759-4F4E-9887-CEED9003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533400"/>
            <a:ext cx="10549172" cy="533400"/>
          </a:xfrm>
        </p:spPr>
        <p:txBody>
          <a:bodyPr/>
          <a:lstStyle/>
          <a:p>
            <a:pPr algn="ctr"/>
            <a:r>
              <a:rPr lang="en-US" dirty="0"/>
              <a:t>Beyond Moore’s Law – Towards spatial programming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746CEE3-0D48-4FEE-829E-0623246025CF}"/>
              </a:ext>
            </a:extLst>
          </p:cNvPr>
          <p:cNvGrpSpPr/>
          <p:nvPr/>
        </p:nvGrpSpPr>
        <p:grpSpPr>
          <a:xfrm>
            <a:off x="875420" y="1616554"/>
            <a:ext cx="3780420" cy="2160239"/>
            <a:chOff x="659396" y="1980455"/>
            <a:chExt cx="2160240" cy="2160239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89FF2ED-9853-4608-83A0-03DF76B06747}"/>
                </a:ext>
              </a:extLst>
            </p:cNvPr>
            <p:cNvSpPr/>
            <p:nvPr/>
          </p:nvSpPr>
          <p:spPr>
            <a:xfrm>
              <a:off x="659396" y="2168859"/>
              <a:ext cx="2160240" cy="1971835"/>
            </a:xfrm>
            <a:prstGeom prst="roundRect">
              <a:avLst>
                <a:gd name="adj" fmla="val 4705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MPI, OpenMP, CUDA, …</a:t>
              </a:r>
            </a:p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Principles: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Work/Depth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Compute Tasks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Temporal scheduling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Temporal locality</a:t>
              </a:r>
            </a:p>
            <a:p>
              <a:pPr marL="182880" indent="-182880">
                <a:buFontTx/>
                <a:buChar char="-"/>
              </a:pPr>
              <a:r>
                <a:rPr lang="en-US" sz="1600" b="1" dirty="0">
                  <a:solidFill>
                    <a:srgbClr val="C00000"/>
                  </a:solidFill>
                </a:rPr>
                <a:t>Procedural reasoning (this then that)!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848F2AF2-A615-470D-900B-B862E797E74A}"/>
                </a:ext>
              </a:extLst>
            </p:cNvPr>
            <p:cNvSpPr/>
            <p:nvPr/>
          </p:nvSpPr>
          <p:spPr>
            <a:xfrm>
              <a:off x="659396" y="1980455"/>
              <a:ext cx="2160240" cy="3240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Temporal parallel programming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7E601CF-7F28-4759-8E81-819CD3E38EEA}"/>
              </a:ext>
            </a:extLst>
          </p:cNvPr>
          <p:cNvGrpSpPr/>
          <p:nvPr/>
        </p:nvGrpSpPr>
        <p:grpSpPr>
          <a:xfrm>
            <a:off x="7716180" y="1606104"/>
            <a:ext cx="3780420" cy="2160239"/>
            <a:chOff x="659396" y="1980455"/>
            <a:chExt cx="2160240" cy="216023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03674B79-E0C0-483F-9CE6-8BDC17C09401}"/>
                </a:ext>
              </a:extLst>
            </p:cNvPr>
            <p:cNvSpPr/>
            <p:nvPr/>
          </p:nvSpPr>
          <p:spPr>
            <a:xfrm>
              <a:off x="659396" y="2168859"/>
              <a:ext cx="2160240" cy="1971835"/>
            </a:xfrm>
            <a:prstGeom prst="roundRect">
              <a:avLst>
                <a:gd name="adj" fmla="val 4705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RTL, HLS, …</a:t>
              </a:r>
            </a:p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Principles: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Pipelining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Dataflow / data movement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Spatiotemporal scheduling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Spatial locality</a:t>
              </a:r>
            </a:p>
            <a:p>
              <a:pPr marL="182880" indent="-182880">
                <a:buFontTx/>
                <a:buChar char="-"/>
              </a:pPr>
              <a:r>
                <a:rPr lang="en-US" sz="1600" b="1" dirty="0">
                  <a:solidFill>
                    <a:srgbClr val="C00000"/>
                  </a:solidFill>
                </a:rPr>
                <a:t>Spatial thinking (this here, that there)!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6947109-58A0-4799-8948-AF3634E34288}"/>
                </a:ext>
              </a:extLst>
            </p:cNvPr>
            <p:cNvSpPr/>
            <p:nvPr/>
          </p:nvSpPr>
          <p:spPr>
            <a:xfrm>
              <a:off x="659396" y="1980455"/>
              <a:ext cx="2160240" cy="3240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Spatial parallel programming</a:t>
              </a:r>
            </a:p>
          </p:txBody>
        </p:sp>
      </p:grpSp>
      <p:sp>
        <p:nvSpPr>
          <p:cNvPr id="60" name="Thought Bubble: Cloud 59">
            <a:extLst>
              <a:ext uri="{FF2B5EF4-FFF2-40B4-BE49-F238E27FC236}">
                <a16:creationId xmlns:a16="http://schemas.microsoft.com/office/drawing/2014/main" id="{44076C5E-841C-4505-9F3B-933055394C20}"/>
              </a:ext>
            </a:extLst>
          </p:cNvPr>
          <p:cNvSpPr/>
          <p:nvPr/>
        </p:nvSpPr>
        <p:spPr>
          <a:xfrm>
            <a:off x="6492044" y="4365104"/>
            <a:ext cx="3780420" cy="1836204"/>
          </a:xfrm>
          <a:prstGeom prst="cloudCallout">
            <a:avLst>
              <a:gd name="adj1" fmla="val 29427"/>
              <a:gd name="adj2" fmla="val -7913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Zooming in …</a:t>
            </a:r>
          </a:p>
        </p:txBody>
      </p:sp>
      <p:sp>
        <p:nvSpPr>
          <p:cNvPr id="61" name="Thought Bubble: Cloud 60">
            <a:extLst>
              <a:ext uri="{FF2B5EF4-FFF2-40B4-BE49-F238E27FC236}">
                <a16:creationId xmlns:a16="http://schemas.microsoft.com/office/drawing/2014/main" id="{289CD387-C0BD-41AF-B173-C93894773F65}"/>
              </a:ext>
            </a:extLst>
          </p:cNvPr>
          <p:cNvSpPr/>
          <p:nvPr/>
        </p:nvSpPr>
        <p:spPr>
          <a:xfrm>
            <a:off x="1595500" y="4689140"/>
            <a:ext cx="3780420" cy="1836204"/>
          </a:xfrm>
          <a:prstGeom prst="cloudCallout">
            <a:avLst>
              <a:gd name="adj1" fmla="val -22424"/>
              <a:gd name="adj2" fmla="val -994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We know this since decades!</a:t>
            </a:r>
          </a:p>
        </p:txBody>
      </p:sp>
      <p:sp>
        <p:nvSpPr>
          <p:cNvPr id="62" name="Slide Number Placeholder 2">
            <a:extLst>
              <a:ext uri="{FF2B5EF4-FFF2-40B4-BE49-F238E27FC236}">
                <a16:creationId xmlns:a16="http://schemas.microsoft.com/office/drawing/2014/main" id="{0A45AE00-41AD-4FDA-9EFB-48F2FE8E4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6400" y="6465888"/>
            <a:ext cx="355600" cy="468312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65B63C-F117-4627-BAEF-F394DF89BA74}"/>
              </a:ext>
            </a:extLst>
          </p:cNvPr>
          <p:cNvSpPr/>
          <p:nvPr/>
        </p:nvSpPr>
        <p:spPr>
          <a:xfrm>
            <a:off x="6384032" y="1520788"/>
            <a:ext cx="5561684" cy="5148572"/>
          </a:xfrm>
          <a:prstGeom prst="roundRect">
            <a:avLst>
              <a:gd name="adj" fmla="val 79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237277-CF9C-4E1C-8A62-A5C00912027B}"/>
              </a:ext>
            </a:extLst>
          </p:cNvPr>
          <p:cNvSpPr/>
          <p:nvPr/>
        </p:nvSpPr>
        <p:spPr>
          <a:xfrm>
            <a:off x="426304" y="1497960"/>
            <a:ext cx="5561684" cy="514857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33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E439AA-59F5-4B14-8341-93344A61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52ECA4-C581-458D-8F36-889218C8A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fast spatial programs for FPGAs and CGRAs (in productive HLS)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BB958-0E21-43C8-87AF-2F84D7BBC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1412776"/>
            <a:ext cx="6163669" cy="45841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7E9D25-4060-4DA6-B66F-33CAC7476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4" y="1259756"/>
            <a:ext cx="5066508" cy="5013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A50DE4-C021-4A1D-85B2-6536C4A7340B}"/>
              </a:ext>
            </a:extLst>
          </p:cNvPr>
          <p:cNvSpPr/>
          <p:nvPr/>
        </p:nvSpPr>
        <p:spPr>
          <a:xfrm>
            <a:off x="7620" y="0"/>
            <a:ext cx="12192000" cy="68580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E6D06E-07BA-439A-A619-BBD19B8164B6}"/>
              </a:ext>
            </a:extLst>
          </p:cNvPr>
          <p:cNvSpPr/>
          <p:nvPr/>
        </p:nvSpPr>
        <p:spPr>
          <a:xfrm>
            <a:off x="-7620" y="2879232"/>
            <a:ext cx="12192000" cy="1176978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Welcome to #pragma hell!</a:t>
            </a:r>
          </a:p>
        </p:txBody>
      </p:sp>
    </p:spTree>
    <p:extLst>
      <p:ext uri="{BB962C8B-B14F-4D97-AF65-F5344CB8AC3E}">
        <p14:creationId xmlns:p14="http://schemas.microsoft.com/office/powerpoint/2010/main" val="4064322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9BD233-C9F3-4DB4-83F5-81DFBCC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DB43C0-C8E9-4B27-81A9-A12A2837B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Beyond Moore’s Law – Towards spatial programming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F44FE9-6521-4DD3-BF18-ACE6BEDA9CF0}"/>
              </a:ext>
            </a:extLst>
          </p:cNvPr>
          <p:cNvGrpSpPr/>
          <p:nvPr/>
        </p:nvGrpSpPr>
        <p:grpSpPr>
          <a:xfrm>
            <a:off x="839415" y="1628775"/>
            <a:ext cx="3780420" cy="2160239"/>
            <a:chOff x="659396" y="1980455"/>
            <a:chExt cx="2160240" cy="21602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63B70CE-8C1C-42B0-94D0-9F71D6DF53BE}"/>
                </a:ext>
              </a:extLst>
            </p:cNvPr>
            <p:cNvSpPr/>
            <p:nvPr/>
          </p:nvSpPr>
          <p:spPr>
            <a:xfrm>
              <a:off x="659396" y="2168859"/>
              <a:ext cx="2160240" cy="1971835"/>
            </a:xfrm>
            <a:prstGeom prst="roundRect">
              <a:avLst>
                <a:gd name="adj" fmla="val 4705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MPI, OpenMP, CUDA, …</a:t>
              </a:r>
            </a:p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Principles: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Work/Depth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Compute Tasks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Temporal scheduling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Temporal locality</a:t>
              </a:r>
            </a:p>
            <a:p>
              <a:pPr marL="182880" indent="-182880">
                <a:buFontTx/>
                <a:buChar char="-"/>
              </a:pPr>
              <a:r>
                <a:rPr lang="en-US" sz="1600" b="1" dirty="0">
                  <a:solidFill>
                    <a:srgbClr val="C00000"/>
                  </a:solidFill>
                </a:rPr>
                <a:t>Procedural reasoning (this than that)!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78EC334-66D2-4329-B7FF-E1244B8ACDA1}"/>
                </a:ext>
              </a:extLst>
            </p:cNvPr>
            <p:cNvSpPr/>
            <p:nvPr/>
          </p:nvSpPr>
          <p:spPr>
            <a:xfrm>
              <a:off x="659396" y="1980455"/>
              <a:ext cx="2160240" cy="3240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Temporal parallel programming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AFB817-11B8-472D-834D-C5A8C62BE8B4}"/>
              </a:ext>
            </a:extLst>
          </p:cNvPr>
          <p:cNvGrpSpPr/>
          <p:nvPr/>
        </p:nvGrpSpPr>
        <p:grpSpPr>
          <a:xfrm>
            <a:off x="7680176" y="1606104"/>
            <a:ext cx="3780420" cy="2160239"/>
            <a:chOff x="659396" y="1980455"/>
            <a:chExt cx="2160240" cy="21602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B1EE91F-E032-4C55-9C0F-358DFDDFCA2E}"/>
                </a:ext>
              </a:extLst>
            </p:cNvPr>
            <p:cNvSpPr/>
            <p:nvPr/>
          </p:nvSpPr>
          <p:spPr>
            <a:xfrm>
              <a:off x="659396" y="2168859"/>
              <a:ext cx="2160240" cy="1971835"/>
            </a:xfrm>
            <a:prstGeom prst="roundRect">
              <a:avLst>
                <a:gd name="adj" fmla="val 4705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RTL, HLS, …</a:t>
              </a:r>
            </a:p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Principles: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Pipelining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Dataflow / data movement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Spatiotemporal scheduling</a:t>
              </a:r>
            </a:p>
            <a:p>
              <a:pPr marL="6400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Spatial locality</a:t>
              </a:r>
            </a:p>
            <a:p>
              <a:pPr marL="182880" indent="-182880">
                <a:buFontTx/>
                <a:buChar char="-"/>
              </a:pPr>
              <a:r>
                <a:rPr lang="en-US" sz="1600" b="1" dirty="0">
                  <a:solidFill>
                    <a:srgbClr val="C00000"/>
                  </a:solidFill>
                </a:rPr>
                <a:t>Spatial thinking (this here, that there)!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76D142D-F5F0-4CF2-A4B2-37BC57554F0F}"/>
                </a:ext>
              </a:extLst>
            </p:cNvPr>
            <p:cNvSpPr/>
            <p:nvPr/>
          </p:nvSpPr>
          <p:spPr>
            <a:xfrm>
              <a:off x="659396" y="1980455"/>
              <a:ext cx="2160240" cy="3240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Spatial parallel programming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F898C88-4F13-4BA0-A533-A03705B7CD4B}"/>
              </a:ext>
            </a:extLst>
          </p:cNvPr>
          <p:cNvSpPr txBox="1"/>
          <p:nvPr/>
        </p:nvSpPr>
        <p:spPr>
          <a:xfrm>
            <a:off x="3107668" y="4365104"/>
            <a:ext cx="211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Temporal algorithms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3DE66-E350-493A-A6D0-81797DDFCF30}"/>
              </a:ext>
            </a:extLst>
          </p:cNvPr>
          <p:cNvSpPr txBox="1"/>
          <p:nvPr/>
        </p:nvSpPr>
        <p:spPr>
          <a:xfrm>
            <a:off x="6852084" y="4365104"/>
            <a:ext cx="213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Spatial optimizations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DC9F5-0B32-49CC-8642-E2EB0C11331E}"/>
              </a:ext>
            </a:extLst>
          </p:cNvPr>
          <p:cNvSpPr txBox="1"/>
          <p:nvPr/>
        </p:nvSpPr>
        <p:spPr>
          <a:xfrm>
            <a:off x="3698949" y="5219908"/>
            <a:ext cx="475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Data-Centric Intermediate Representation (DCIR)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83A03-854C-4641-938D-FAA9B0662A3D}"/>
              </a:ext>
            </a:extLst>
          </p:cNvPr>
          <p:cNvSpPr txBox="1"/>
          <p:nvPr/>
        </p:nvSpPr>
        <p:spPr>
          <a:xfrm>
            <a:off x="4722739" y="5939988"/>
            <a:ext cx="274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Centric Python (</a:t>
            </a:r>
            <a:r>
              <a:rPr lang="en-US" dirty="0" err="1"/>
              <a:t>DaCe</a:t>
            </a:r>
            <a:r>
              <a:rPr lang="en-US" dirty="0"/>
              <a:t>)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C33B41B7-1650-43D1-8693-9FE29A1A261E}"/>
              </a:ext>
            </a:extLst>
          </p:cNvPr>
          <p:cNvSpPr/>
          <p:nvPr/>
        </p:nvSpPr>
        <p:spPr>
          <a:xfrm>
            <a:off x="-69131" y="4023092"/>
            <a:ext cx="2960775" cy="1494140"/>
          </a:xfrm>
          <a:prstGeom prst="cloudCallout">
            <a:avLst>
              <a:gd name="adj1" fmla="val 28569"/>
              <a:gd name="adj2" fmla="val -6978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Relatively simple </a:t>
            </a:r>
            <a:r>
              <a:rPr lang="en-US" sz="2400" b="1" dirty="0">
                <a:sym typeface="Wingdings" panose="05000000000000000000" pitchFamily="2" charset="2"/>
              </a:rPr>
              <a:t></a:t>
            </a:r>
            <a:r>
              <a:rPr lang="en-US" sz="2400" b="1" dirty="0"/>
              <a:t>!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C7C1F32-366F-47F9-88FD-DE76785302D6}"/>
              </a:ext>
            </a:extLst>
          </p:cNvPr>
          <p:cNvSpPr/>
          <p:nvPr/>
        </p:nvSpPr>
        <p:spPr>
          <a:xfrm>
            <a:off x="9141888" y="4194124"/>
            <a:ext cx="2960775" cy="1494140"/>
          </a:xfrm>
          <a:prstGeom prst="cloudCallout">
            <a:avLst>
              <a:gd name="adj1" fmla="val -22475"/>
              <a:gd name="adj2" fmla="val -7573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Very hard </a:t>
            </a:r>
          </a:p>
          <a:p>
            <a:pPr algn="ctr"/>
            <a:r>
              <a:rPr lang="en-US" sz="2400" b="1" dirty="0"/>
              <a:t>(for me) </a:t>
            </a:r>
            <a:r>
              <a:rPr lang="en-US" sz="2400" b="1" dirty="0">
                <a:sym typeface="Wingdings" panose="05000000000000000000" pitchFamily="2" charset="2"/>
              </a:rPr>
              <a:t></a:t>
            </a:r>
            <a:r>
              <a:rPr lang="en-US" sz="2400" b="1" dirty="0"/>
              <a:t>!</a:t>
            </a:r>
          </a:p>
        </p:txBody>
      </p:sp>
      <p:pic>
        <p:nvPicPr>
          <p:cNvPr id="17" name="Picture 2" descr="See the source image">
            <a:extLst>
              <a:ext uri="{FF2B5EF4-FFF2-40B4-BE49-F238E27FC236}">
                <a16:creationId xmlns:a16="http://schemas.microsoft.com/office/drawing/2014/main" id="{13720A84-6946-4C4D-99CD-D817DDCA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72" y="3896840"/>
            <a:ext cx="52698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See the source image">
            <a:extLst>
              <a:ext uri="{FF2B5EF4-FFF2-40B4-BE49-F238E27FC236}">
                <a16:creationId xmlns:a16="http://schemas.microsoft.com/office/drawing/2014/main" id="{33B8504B-2D78-468E-9DB0-562009F1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84" y="391914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BC374C-AD4A-4070-B524-296A98379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422" y="4842170"/>
            <a:ext cx="640688" cy="428935"/>
          </a:xfrm>
          <a:prstGeom prst="rect">
            <a:avLst/>
          </a:prstGeom>
        </p:spPr>
      </p:pic>
      <p:pic>
        <p:nvPicPr>
          <p:cNvPr id="11272" name="Picture 8" descr="See the source image">
            <a:extLst>
              <a:ext uri="{FF2B5EF4-FFF2-40B4-BE49-F238E27FC236}">
                <a16:creationId xmlns:a16="http://schemas.microsoft.com/office/drawing/2014/main" id="{2B26501D-3076-46B6-A698-489260BB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84" y="6011240"/>
            <a:ext cx="648721" cy="64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167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0DE38BB1-32EA-4173-9818-ED3B9265FB58}"/>
              </a:ext>
            </a:extLst>
          </p:cNvPr>
          <p:cNvSpPr txBox="1"/>
          <p:nvPr/>
        </p:nvSpPr>
        <p:spPr>
          <a:xfrm>
            <a:off x="8387932" y="645011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1nm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187184-14E4-4F7A-86EB-88CD2C98C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105" y="6237312"/>
            <a:ext cx="203191" cy="2217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D659DF-311E-40A2-BC0A-E3FAC28C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0EEDC2-7BC1-465F-8B1A-60AB640C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hardware constraints and the physics of computing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A8E8D6-E808-43A8-B5D2-299F667A35D2}"/>
              </a:ext>
            </a:extLst>
          </p:cNvPr>
          <p:cNvSpPr txBox="1"/>
          <p:nvPr/>
        </p:nvSpPr>
        <p:spPr>
          <a:xfrm>
            <a:off x="-60684" y="6453336"/>
            <a:ext cx="56653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[1]: Marc Horowitz, Computing’s Energy Problem (and what we can do about it), ISSC 2014, plenary  </a:t>
            </a:r>
          </a:p>
          <a:p>
            <a:r>
              <a:rPr lang="en-US" sz="1050" dirty="0"/>
              <a:t>[2]: Moore: </a:t>
            </a:r>
            <a:r>
              <a:rPr lang="en-US" sz="1050" dirty="0" err="1"/>
              <a:t>Landauer</a:t>
            </a:r>
            <a:r>
              <a:rPr lang="en-US" sz="1050" dirty="0"/>
              <a:t> Limit Demonstrated, IEEE Spectrum 2012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AC5300-6130-4198-BC26-B97B32394383}"/>
              </a:ext>
            </a:extLst>
          </p:cNvPr>
          <p:cNvGrpSpPr/>
          <p:nvPr/>
        </p:nvGrpSpPr>
        <p:grpSpPr>
          <a:xfrm>
            <a:off x="1235459" y="1196752"/>
            <a:ext cx="7917885" cy="5269136"/>
            <a:chOff x="503548" y="872716"/>
            <a:chExt cx="8172908" cy="54366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C473B3-8D4D-4D56-B3CD-272B0D247113}"/>
                </a:ext>
              </a:extLst>
            </p:cNvPr>
            <p:cNvSpPr/>
            <p:nvPr/>
          </p:nvSpPr>
          <p:spPr>
            <a:xfrm>
              <a:off x="503548" y="872716"/>
              <a:ext cx="8172908" cy="5436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pic>
          <p:nvPicPr>
            <p:cNvPr id="8" name="Picture 4" descr="X:\applications\2014\erc\proposal\partB2\img\architecture_new.png">
              <a:extLst>
                <a:ext uri="{FF2B5EF4-FFF2-40B4-BE49-F238E27FC236}">
                  <a16:creationId xmlns:a16="http://schemas.microsoft.com/office/drawing/2014/main" id="{1E4C38A7-21AD-459D-8216-B3B9A8F22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556" y="906934"/>
              <a:ext cx="8028892" cy="5386116"/>
            </a:xfrm>
            <a:prstGeom prst="rect">
              <a:avLst/>
            </a:prstGeom>
            <a:noFill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4D2BBB-BEB2-453C-8817-926A733BF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2438" y="728700"/>
            <a:ext cx="1905000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101469-99D7-4C65-8C81-1485BA3CBE60}"/>
              </a:ext>
            </a:extLst>
          </p:cNvPr>
          <p:cNvCxnSpPr>
            <a:cxnSpLocks/>
          </p:cNvCxnSpPr>
          <p:nvPr/>
        </p:nvCxnSpPr>
        <p:spPr>
          <a:xfrm flipH="1">
            <a:off x="6744072" y="2240868"/>
            <a:ext cx="3081152" cy="1944804"/>
          </a:xfrm>
          <a:prstGeom prst="straightConnector1">
            <a:avLst/>
          </a:prstGeom>
          <a:ln w="79375">
            <a:solidFill>
              <a:srgbClr val="C00000"/>
            </a:solidFill>
            <a:headEnd type="none" w="med" len="med"/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462A2D3-0693-49A8-8220-FEBA9900DC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774" y="3094405"/>
            <a:ext cx="2628292" cy="34156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F1472B-011A-48D7-959F-CDBBE3DB06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0" y="1099964"/>
            <a:ext cx="1620180" cy="19082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8A3952-4897-4AAB-A3DA-C90D4E3614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220" y="2187156"/>
            <a:ext cx="1980220" cy="20522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60FFFD-739C-4B31-A56D-3814A5F702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2635" y="3320419"/>
            <a:ext cx="1476164" cy="15031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B4D615-1298-42E3-BA37-9CB54298CF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287" y="4335418"/>
            <a:ext cx="1046624" cy="9921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F37AF8-E56F-4353-9D20-5D8DEE8595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749" y="4831475"/>
            <a:ext cx="836545" cy="8032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975E27-EBE1-4B5E-8E3E-95AE2B5A2D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4219" y="5355362"/>
            <a:ext cx="388620" cy="6477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143BFB-A104-4E74-9C28-261BBF45171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071" y="5643979"/>
            <a:ext cx="445098" cy="4919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94701B-7BBE-45C6-AF55-E1CE49CCD38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136" y="5836499"/>
            <a:ext cx="279525" cy="4031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64CB9B-FF21-4502-91F8-1DD034ED1685}"/>
              </a:ext>
            </a:extLst>
          </p:cNvPr>
          <p:cNvSpPr txBox="1"/>
          <p:nvPr/>
        </p:nvSpPr>
        <p:spPr>
          <a:xfrm>
            <a:off x="354840" y="3031036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130nm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727C98-AB78-4D05-904B-54AB041593F1}"/>
              </a:ext>
            </a:extLst>
          </p:cNvPr>
          <p:cNvSpPr txBox="1"/>
          <p:nvPr/>
        </p:nvSpPr>
        <p:spPr>
          <a:xfrm>
            <a:off x="1993003" y="4240128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90nm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EA81B6-E9EF-44D3-994E-6F62F817D762}"/>
              </a:ext>
            </a:extLst>
          </p:cNvPr>
          <p:cNvSpPr txBox="1"/>
          <p:nvPr/>
        </p:nvSpPr>
        <p:spPr>
          <a:xfrm>
            <a:off x="3641193" y="4838040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65nm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8F5BEE-8D6A-4EE3-9EE0-1D8B8EB3C33A}"/>
              </a:ext>
            </a:extLst>
          </p:cNvPr>
          <p:cNvSpPr txBox="1"/>
          <p:nvPr/>
        </p:nvSpPr>
        <p:spPr>
          <a:xfrm>
            <a:off x="4609124" y="531261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45nm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B11228-253B-4A82-9483-EE6051AD1810}"/>
              </a:ext>
            </a:extLst>
          </p:cNvPr>
          <p:cNvSpPr txBox="1"/>
          <p:nvPr/>
        </p:nvSpPr>
        <p:spPr>
          <a:xfrm>
            <a:off x="5418275" y="5581323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32nm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36EABD-E24E-410B-BCF7-FFB85CBD02E4}"/>
              </a:ext>
            </a:extLst>
          </p:cNvPr>
          <p:cNvSpPr txBox="1"/>
          <p:nvPr/>
        </p:nvSpPr>
        <p:spPr>
          <a:xfrm>
            <a:off x="6060511" y="597254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22nm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7A0235-291D-4920-BD2E-C02CC36C8DDB}"/>
              </a:ext>
            </a:extLst>
          </p:cNvPr>
          <p:cNvSpPr txBox="1"/>
          <p:nvPr/>
        </p:nvSpPr>
        <p:spPr>
          <a:xfrm>
            <a:off x="6607293" y="6123015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14nm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B4F345-EE55-4C8F-B1D7-9126F767BA81}"/>
              </a:ext>
            </a:extLst>
          </p:cNvPr>
          <p:cNvSpPr txBox="1"/>
          <p:nvPr/>
        </p:nvSpPr>
        <p:spPr>
          <a:xfrm>
            <a:off x="7111527" y="6223605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10nm</a:t>
            </a:r>
          </a:p>
        </p:txBody>
      </p:sp>
      <p:sp>
        <p:nvSpPr>
          <p:cNvPr id="42" name="Speech Bubble">
            <a:extLst>
              <a:ext uri="{FF2B5EF4-FFF2-40B4-BE49-F238E27FC236}">
                <a16:creationId xmlns:a16="http://schemas.microsoft.com/office/drawing/2014/main" id="{A4A01F95-882C-4B2F-A2E0-F70DC8A00673}"/>
              </a:ext>
            </a:extLst>
          </p:cNvPr>
          <p:cNvSpPr/>
          <p:nvPr/>
        </p:nvSpPr>
        <p:spPr>
          <a:xfrm>
            <a:off x="4698560" y="1320591"/>
            <a:ext cx="3233644" cy="2453808"/>
          </a:xfrm>
          <a:prstGeom prst="wedgeRoundRectCallout">
            <a:avLst>
              <a:gd name="adj1" fmla="val -37348"/>
              <a:gd name="adj2" fmla="val 7256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0.9 V [1]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32-bit FP ADD:  0.9 </a:t>
            </a:r>
            <a:r>
              <a:rPr lang="en-US" sz="1600" dirty="0" err="1">
                <a:solidFill>
                  <a:schemeClr val="tx1"/>
                </a:solidFill>
              </a:rPr>
              <a:t>pJ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32-bit FP MUL:  3.2 </a:t>
            </a:r>
            <a:r>
              <a:rPr lang="en-US" sz="1600" dirty="0" err="1">
                <a:solidFill>
                  <a:schemeClr val="tx1"/>
                </a:solidFill>
              </a:rPr>
              <a:t>pJ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2x32 bit from L1 (8 </a:t>
            </a:r>
            <a:r>
              <a:rPr lang="en-US" sz="1600" dirty="0" err="1">
                <a:solidFill>
                  <a:schemeClr val="tx1"/>
                </a:solidFill>
              </a:rPr>
              <a:t>kiB</a:t>
            </a:r>
            <a:r>
              <a:rPr lang="en-US" sz="1600" dirty="0">
                <a:solidFill>
                  <a:schemeClr val="tx1"/>
                </a:solidFill>
              </a:rPr>
              <a:t>):    10 </a:t>
            </a:r>
            <a:r>
              <a:rPr lang="en-US" sz="1600" dirty="0" err="1">
                <a:solidFill>
                  <a:schemeClr val="tx1"/>
                </a:solidFill>
              </a:rPr>
              <a:t>pJ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2x32 bit from L2 (1 </a:t>
            </a:r>
            <a:r>
              <a:rPr lang="en-US" sz="1600" dirty="0" err="1">
                <a:solidFill>
                  <a:schemeClr val="tx1"/>
                </a:solidFill>
              </a:rPr>
              <a:t>MiB</a:t>
            </a:r>
            <a:r>
              <a:rPr lang="en-US" sz="1600" dirty="0">
                <a:solidFill>
                  <a:schemeClr val="tx1"/>
                </a:solidFill>
              </a:rPr>
              <a:t>):  100 </a:t>
            </a:r>
            <a:r>
              <a:rPr lang="en-US" sz="1600" dirty="0" err="1">
                <a:solidFill>
                  <a:schemeClr val="tx1"/>
                </a:solidFill>
              </a:rPr>
              <a:t>pJ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2x32 bit from DRAM:         1.3 </a:t>
            </a:r>
            <a:r>
              <a:rPr lang="en-US" sz="1600" dirty="0" err="1">
                <a:solidFill>
                  <a:schemeClr val="tx1"/>
                </a:solidFill>
              </a:rPr>
              <a:t>nJ</a:t>
            </a:r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9B0165-9367-4183-B5EB-DB4DA51ADEE3}"/>
              </a:ext>
            </a:extLst>
          </p:cNvPr>
          <p:cNvSpPr txBox="1"/>
          <p:nvPr/>
        </p:nvSpPr>
        <p:spPr>
          <a:xfrm>
            <a:off x="8749241" y="633190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28FD1ED-48A5-492F-8B2A-0AEC84FBB8D8}"/>
              </a:ext>
            </a:extLst>
          </p:cNvPr>
          <p:cNvSpPr/>
          <p:nvPr/>
        </p:nvSpPr>
        <p:spPr>
          <a:xfrm>
            <a:off x="191344" y="3138128"/>
            <a:ext cx="7348507" cy="3457712"/>
          </a:xfrm>
          <a:custGeom>
            <a:avLst/>
            <a:gdLst>
              <a:gd name="connsiteX0" fmla="*/ 0 w 6729274"/>
              <a:gd name="connsiteY0" fmla="*/ 0 h 2911876"/>
              <a:gd name="connsiteX1" fmla="*/ 1677880 w 6729274"/>
              <a:gd name="connsiteY1" fmla="*/ 1953088 h 2911876"/>
              <a:gd name="connsiteX2" fmla="*/ 6729274 w 6729274"/>
              <a:gd name="connsiteY2" fmla="*/ 2911876 h 291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29274" h="2911876">
                <a:moveTo>
                  <a:pt x="0" y="0"/>
                </a:moveTo>
                <a:cubicBezTo>
                  <a:pt x="278167" y="733887"/>
                  <a:pt x="556334" y="1467775"/>
                  <a:pt x="1677880" y="1953088"/>
                </a:cubicBezTo>
                <a:cubicBezTo>
                  <a:pt x="2799426" y="2438401"/>
                  <a:pt x="4764350" y="2675138"/>
                  <a:pt x="6729274" y="2911876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EA7735-8C49-4420-BB5D-D6498C0E5C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1114" y="6038084"/>
            <a:ext cx="257852" cy="2653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11A4C2C-1317-49E2-B462-4E31D040AAB1}"/>
              </a:ext>
            </a:extLst>
          </p:cNvPr>
          <p:cNvSpPr txBox="1"/>
          <p:nvPr/>
        </p:nvSpPr>
        <p:spPr>
          <a:xfrm>
            <a:off x="7573383" y="631127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5nm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0279AE-6679-4C83-8BE3-EE93299114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28118" y="6119772"/>
            <a:ext cx="200130" cy="26155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A20D29C-5A73-40F5-9061-17DF941E95D3}"/>
              </a:ext>
            </a:extLst>
          </p:cNvPr>
          <p:cNvSpPr txBox="1"/>
          <p:nvPr/>
        </p:nvSpPr>
        <p:spPr>
          <a:xfrm>
            <a:off x="7966035" y="639545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2nm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E9A087-9332-4377-9C70-8CED476567BC}"/>
              </a:ext>
            </a:extLst>
          </p:cNvPr>
          <p:cNvSpPr txBox="1"/>
          <p:nvPr/>
        </p:nvSpPr>
        <p:spPr>
          <a:xfrm rot="841777">
            <a:off x="1739833" y="5433629"/>
            <a:ext cx="408817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</a:rPr>
              <a:t>Landauer</a:t>
            </a:r>
            <a:r>
              <a:rPr lang="en-US" sz="1600" dirty="0">
                <a:solidFill>
                  <a:schemeClr val="bg2"/>
                </a:solidFill>
              </a:rPr>
              <a:t> limit 3 * 10</a:t>
            </a:r>
            <a:r>
              <a:rPr lang="en-US" sz="1600" baseline="30000" dirty="0">
                <a:solidFill>
                  <a:schemeClr val="bg2"/>
                </a:solidFill>
              </a:rPr>
              <a:t>-21 </a:t>
            </a:r>
            <a:r>
              <a:rPr lang="en-US" sz="1600" dirty="0">
                <a:solidFill>
                  <a:schemeClr val="bg2"/>
                </a:solidFill>
              </a:rPr>
              <a:t>(32-bit FP, &gt;0.2*10</a:t>
            </a:r>
            <a:r>
              <a:rPr lang="en-US" sz="1600" baseline="30000" dirty="0">
                <a:solidFill>
                  <a:schemeClr val="bg2"/>
                </a:solidFill>
              </a:rPr>
              <a:t>-6</a:t>
            </a:r>
            <a:r>
              <a:rPr lang="en-US" sz="1600" dirty="0">
                <a:solidFill>
                  <a:schemeClr val="bg2"/>
                </a:solidFill>
              </a:rPr>
              <a:t> </a:t>
            </a:r>
            <a:r>
              <a:rPr lang="en-US" sz="1600" dirty="0" err="1">
                <a:solidFill>
                  <a:schemeClr val="bg2"/>
                </a:solidFill>
              </a:rPr>
              <a:t>pJ</a:t>
            </a:r>
            <a:r>
              <a:rPr lang="en-US" sz="1600" dirty="0">
                <a:solidFill>
                  <a:schemeClr val="bg2"/>
                </a:solidFill>
              </a:rPr>
              <a:t>)</a:t>
            </a:r>
            <a:endParaRPr lang="en-US" sz="1600" baseline="30000" dirty="0">
              <a:solidFill>
                <a:schemeClr val="bg2"/>
              </a:solidFill>
            </a:endParaRPr>
          </a:p>
          <a:p>
            <a:endParaRPr lang="en-US" sz="1600" baseline="30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75B885-CC22-4E0F-BF3B-D139846DC307}"/>
              </a:ext>
            </a:extLst>
          </p:cNvPr>
          <p:cNvSpPr txBox="1"/>
          <p:nvPr/>
        </p:nvSpPr>
        <p:spPr>
          <a:xfrm rot="841777">
            <a:off x="-87075" y="5459612"/>
            <a:ext cx="430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Electrical data movement: </a:t>
            </a:r>
          </a:p>
          <a:p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        loss ~ </a:t>
            </a:r>
            <a:r>
              <a:rPr lang="en-US" sz="1600" dirty="0" err="1">
                <a:solidFill>
                  <a:srgbClr val="C00000"/>
                </a:solidFill>
                <a:sym typeface="Wingdings" panose="05000000000000000000" pitchFamily="2" charset="2"/>
              </a:rPr>
              <a:t>resistancy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 * length / cross-section-area</a:t>
            </a:r>
            <a:endParaRPr lang="en-US" sz="1600" baseline="30000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5ECD2D-9489-4589-A8B3-1190585F6226}"/>
              </a:ext>
            </a:extLst>
          </p:cNvPr>
          <p:cNvSpPr/>
          <p:nvPr/>
        </p:nvSpPr>
        <p:spPr>
          <a:xfrm>
            <a:off x="-60684" y="533400"/>
            <a:ext cx="12192000" cy="6324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9E0B9-D843-4CDF-A57E-63607A4A8D2D}"/>
              </a:ext>
            </a:extLst>
          </p:cNvPr>
          <p:cNvSpPr txBox="1"/>
          <p:nvPr/>
        </p:nvSpPr>
        <p:spPr>
          <a:xfrm>
            <a:off x="1418036" y="1108065"/>
            <a:ext cx="9188606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Three key aspects of silicon scaling over the last four decades</a:t>
            </a:r>
          </a:p>
          <a:p>
            <a:pPr marL="457200" indent="-457200" algn="ctr">
              <a:buAutoNum type="arabicParenBoth"/>
            </a:pPr>
            <a:endParaRPr lang="en-US" sz="2400" dirty="0"/>
          </a:p>
          <a:p>
            <a:pPr marL="3200400" lvl="6" indent="-457200">
              <a:buAutoNum type="arabicParenBoth"/>
            </a:pPr>
            <a:r>
              <a:rPr lang="en-US" sz="2400" dirty="0"/>
              <a:t> Shrinking feature size</a:t>
            </a:r>
          </a:p>
          <a:p>
            <a:pPr marL="3257550" lvl="6" indent="-514350">
              <a:buAutoNum type="arabicParenBoth"/>
            </a:pPr>
            <a:r>
              <a:rPr lang="en-US" sz="2400" dirty="0"/>
              <a:t>Tighter integration of units</a:t>
            </a:r>
          </a:p>
          <a:p>
            <a:pPr marL="3257550" lvl="6" indent="-514350">
              <a:buAutoNum type="arabicParenBoth"/>
            </a:pPr>
            <a:r>
              <a:rPr lang="en-US" sz="2400" dirty="0"/>
              <a:t>Smaller distances </a:t>
            </a:r>
            <a:endParaRPr lang="en-US" sz="28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9640DD0-7BB3-4B65-91C1-6F982BCF8630}"/>
              </a:ext>
            </a:extLst>
          </p:cNvPr>
          <p:cNvSpPr/>
          <p:nvPr/>
        </p:nvSpPr>
        <p:spPr>
          <a:xfrm>
            <a:off x="1780451" y="2186609"/>
            <a:ext cx="2385607" cy="1490869"/>
          </a:xfrm>
          <a:custGeom>
            <a:avLst/>
            <a:gdLst>
              <a:gd name="connsiteX0" fmla="*/ 2129477 w 2129477"/>
              <a:gd name="connsiteY0" fmla="*/ 0 h 1490869"/>
              <a:gd name="connsiteX1" fmla="*/ 340434 w 2129477"/>
              <a:gd name="connsiteY1" fmla="*/ 586408 h 1490869"/>
              <a:gd name="connsiteX2" fmla="*/ 2503 w 2129477"/>
              <a:gd name="connsiteY2" fmla="*/ 1490869 h 14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9477" h="1490869">
                <a:moveTo>
                  <a:pt x="2129477" y="0"/>
                </a:moveTo>
                <a:cubicBezTo>
                  <a:pt x="1412203" y="168965"/>
                  <a:pt x="694930" y="337930"/>
                  <a:pt x="340434" y="586408"/>
                </a:cubicBezTo>
                <a:cubicBezTo>
                  <a:pt x="-14062" y="834886"/>
                  <a:pt x="-5780" y="1162877"/>
                  <a:pt x="2503" y="1490869"/>
                </a:cubicBezTo>
              </a:path>
            </a:pathLst>
          </a:custGeom>
          <a:ln w="57150"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8B6893-DE82-4C02-84AF-1A4C713E0CF5}"/>
              </a:ext>
            </a:extLst>
          </p:cNvPr>
          <p:cNvSpPr txBox="1"/>
          <p:nvPr/>
        </p:nvSpPr>
        <p:spPr>
          <a:xfrm>
            <a:off x="331596" y="3669633"/>
            <a:ext cx="3076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Passing away with Moore’s law</a:t>
            </a:r>
          </a:p>
          <a:p>
            <a:pPr algn="ctr"/>
            <a:r>
              <a:rPr lang="en-US" dirty="0"/>
              <a:t>(at the nano-/transistor-level)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A03C49-C615-4FEE-9E63-017B4EF87199}"/>
              </a:ext>
            </a:extLst>
          </p:cNvPr>
          <p:cNvSpPr txBox="1"/>
          <p:nvPr/>
        </p:nvSpPr>
        <p:spPr>
          <a:xfrm>
            <a:off x="3788386" y="4646859"/>
            <a:ext cx="3597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Continued design for integration</a:t>
            </a:r>
          </a:p>
          <a:p>
            <a:pPr algn="ctr"/>
            <a:r>
              <a:rPr lang="en-US" dirty="0"/>
              <a:t>(at the package/node/system-levels)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94B7492-7DEE-4A98-9AB8-D0BAFA07F04C}"/>
              </a:ext>
            </a:extLst>
          </p:cNvPr>
          <p:cNvSpPr/>
          <p:nvPr/>
        </p:nvSpPr>
        <p:spPr>
          <a:xfrm>
            <a:off x="3671172" y="2541839"/>
            <a:ext cx="1824016" cy="2110891"/>
          </a:xfrm>
          <a:custGeom>
            <a:avLst/>
            <a:gdLst>
              <a:gd name="connsiteX0" fmla="*/ 2129477 w 2129477"/>
              <a:gd name="connsiteY0" fmla="*/ 0 h 1490869"/>
              <a:gd name="connsiteX1" fmla="*/ 340434 w 2129477"/>
              <a:gd name="connsiteY1" fmla="*/ 586408 h 1490869"/>
              <a:gd name="connsiteX2" fmla="*/ 2503 w 2129477"/>
              <a:gd name="connsiteY2" fmla="*/ 1490869 h 1490869"/>
              <a:gd name="connsiteX0" fmla="*/ 1821215 w 2377806"/>
              <a:gd name="connsiteY0" fmla="*/ 0 h 2017643"/>
              <a:gd name="connsiteX1" fmla="*/ 32172 w 2377806"/>
              <a:gd name="connsiteY1" fmla="*/ 586408 h 2017643"/>
              <a:gd name="connsiteX2" fmla="*/ 2377806 w 2377806"/>
              <a:gd name="connsiteY2" fmla="*/ 2017643 h 2017643"/>
              <a:gd name="connsiteX0" fmla="*/ 1234807 w 2377806"/>
              <a:gd name="connsiteY0" fmla="*/ 0 h 2176669"/>
              <a:gd name="connsiteX1" fmla="*/ 32172 w 2377806"/>
              <a:gd name="connsiteY1" fmla="*/ 745434 h 2176669"/>
              <a:gd name="connsiteX2" fmla="*/ 2377806 w 2377806"/>
              <a:gd name="connsiteY2" fmla="*/ 2176669 h 2176669"/>
              <a:gd name="connsiteX0" fmla="*/ 251502 w 1394501"/>
              <a:gd name="connsiteY0" fmla="*/ 0 h 2176669"/>
              <a:gd name="connsiteX1" fmla="*/ 261441 w 1394501"/>
              <a:gd name="connsiteY1" fmla="*/ 1431234 h 2176669"/>
              <a:gd name="connsiteX2" fmla="*/ 1394501 w 1394501"/>
              <a:gd name="connsiteY2" fmla="*/ 2176669 h 2176669"/>
              <a:gd name="connsiteX0" fmla="*/ 408047 w 1551046"/>
              <a:gd name="connsiteY0" fmla="*/ 0 h 2176669"/>
              <a:gd name="connsiteX1" fmla="*/ 417986 w 1551046"/>
              <a:gd name="connsiteY1" fmla="*/ 1431234 h 2176669"/>
              <a:gd name="connsiteX2" fmla="*/ 1551046 w 1551046"/>
              <a:gd name="connsiteY2" fmla="*/ 2176669 h 2176669"/>
              <a:gd name="connsiteX0" fmla="*/ 408047 w 1551046"/>
              <a:gd name="connsiteY0" fmla="*/ 0 h 2176669"/>
              <a:gd name="connsiteX1" fmla="*/ 417986 w 1551046"/>
              <a:gd name="connsiteY1" fmla="*/ 1431234 h 2176669"/>
              <a:gd name="connsiteX2" fmla="*/ 1551046 w 1551046"/>
              <a:gd name="connsiteY2" fmla="*/ 2176669 h 2176669"/>
              <a:gd name="connsiteX0" fmla="*/ 408047 w 1551046"/>
              <a:gd name="connsiteY0" fmla="*/ 0 h 2176669"/>
              <a:gd name="connsiteX1" fmla="*/ 417986 w 1551046"/>
              <a:gd name="connsiteY1" fmla="*/ 1431234 h 2176669"/>
              <a:gd name="connsiteX2" fmla="*/ 1551046 w 1551046"/>
              <a:gd name="connsiteY2" fmla="*/ 2176669 h 217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1046" h="2176669">
                <a:moveTo>
                  <a:pt x="408047" y="0"/>
                </a:moveTo>
                <a:cubicBezTo>
                  <a:pt x="-309227" y="168965"/>
                  <a:pt x="66804" y="954156"/>
                  <a:pt x="417986" y="1431234"/>
                </a:cubicBezTo>
                <a:cubicBezTo>
                  <a:pt x="791515" y="1881902"/>
                  <a:pt x="1542763" y="1848677"/>
                  <a:pt x="1551046" y="2176669"/>
                </a:cubicBezTo>
              </a:path>
            </a:pathLst>
          </a:custGeom>
          <a:ln w="57150"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0321092-FD1F-4D18-A01F-45477061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77" y="4539277"/>
            <a:ext cx="1880194" cy="1880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7DD0ADD-FF67-4329-A5ED-AFCC7060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874" y="5363391"/>
            <a:ext cx="1334830" cy="1334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See the source image">
            <a:extLst>
              <a:ext uri="{FF2B5EF4-FFF2-40B4-BE49-F238E27FC236}">
                <a16:creationId xmlns:a16="http://schemas.microsoft.com/office/drawing/2014/main" id="{2C958DFF-7F9F-4B90-BF33-CCD241C2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75" y="4923344"/>
            <a:ext cx="1224883" cy="109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092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883 -0.20023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100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/>
      <p:bldP spid="51" grpId="0" animBg="1"/>
      <p:bldP spid="44" grpId="0"/>
      <p:bldP spid="45" grpId="0"/>
      <p:bldP spid="52" grpId="0"/>
      <p:bldP spid="53" grpId="0"/>
      <p:bldP spid="2" grpId="0" animBg="1"/>
      <p:bldP spid="9" grpId="0"/>
      <p:bldP spid="14" grpId="0" animBg="1"/>
      <p:bldP spid="18" grpId="0"/>
      <p:bldP spid="48" grpId="0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7D053652-D77F-4241-996F-D84411A26669}"/>
              </a:ext>
            </a:extLst>
          </p:cNvPr>
          <p:cNvSpPr/>
          <p:nvPr/>
        </p:nvSpPr>
        <p:spPr>
          <a:xfrm>
            <a:off x="8871002" y="1306903"/>
            <a:ext cx="2480664" cy="5276665"/>
          </a:xfrm>
          <a:prstGeom prst="roundRect">
            <a:avLst>
              <a:gd name="adj" fmla="val 704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3964359F-23BF-47EB-A85E-74DA8F301707}"/>
              </a:ext>
            </a:extLst>
          </p:cNvPr>
          <p:cNvSpPr/>
          <p:nvPr/>
        </p:nvSpPr>
        <p:spPr>
          <a:xfrm>
            <a:off x="3915031" y="1306903"/>
            <a:ext cx="3297093" cy="5276665"/>
          </a:xfrm>
          <a:prstGeom prst="roundRect">
            <a:avLst>
              <a:gd name="adj" fmla="val 7048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22A1A23E-DD3C-4CC4-A2A9-C5B58123E3AD}"/>
              </a:ext>
            </a:extLst>
          </p:cNvPr>
          <p:cNvSpPr/>
          <p:nvPr/>
        </p:nvSpPr>
        <p:spPr>
          <a:xfrm>
            <a:off x="683526" y="4144297"/>
            <a:ext cx="2866993" cy="2439272"/>
          </a:xfrm>
          <a:prstGeom prst="roundRect">
            <a:avLst>
              <a:gd name="adj" fmla="val 704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907B93-0509-4D81-86EC-AAD49EDDE554}"/>
              </a:ext>
            </a:extLst>
          </p:cNvPr>
          <p:cNvSpPr/>
          <p:nvPr/>
        </p:nvSpPr>
        <p:spPr>
          <a:xfrm>
            <a:off x="703764" y="1306904"/>
            <a:ext cx="2866993" cy="2555464"/>
          </a:xfrm>
          <a:prstGeom prst="roundRect">
            <a:avLst>
              <a:gd name="adj" fmla="val 704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Upleveling programming in the 21</a:t>
            </a:r>
            <a:r>
              <a:rPr lang="en-US" baseline="30000" dirty="0"/>
              <a:t>st</a:t>
            </a:r>
            <a:r>
              <a:rPr lang="en-US" dirty="0"/>
              <a:t> century – Performance Portability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0E8AF2-37B6-48BA-853D-99341FA58317}"/>
              </a:ext>
            </a:extLst>
          </p:cNvPr>
          <p:cNvSpPr txBox="1"/>
          <p:nvPr/>
        </p:nvSpPr>
        <p:spPr>
          <a:xfrm>
            <a:off x="4325661" y="3557076"/>
            <a:ext cx="2563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Dataflow 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Graphs (SDFG)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A542A9A-BF6B-49CE-B187-9EAD89F6143F}"/>
              </a:ext>
            </a:extLst>
          </p:cNvPr>
          <p:cNvSpPr txBox="1"/>
          <p:nvPr/>
        </p:nvSpPr>
        <p:spPr>
          <a:xfrm>
            <a:off x="5999152" y="4851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B68FD02-D8CC-42EA-8A27-BD5DF1B68DA9}"/>
                  </a:ext>
                </a:extLst>
              </p:cNvPr>
              <p:cNvSpPr txBox="1"/>
              <p:nvPr/>
            </p:nvSpPr>
            <p:spPr>
              <a:xfrm>
                <a:off x="1012372" y="1800890"/>
                <a:ext cx="1764842" cy="619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B68FD02-D8CC-42EA-8A27-BD5DF1B68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372" y="1800890"/>
                <a:ext cx="1764842" cy="6190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ight Arrow 62">
            <a:extLst>
              <a:ext uri="{FF2B5EF4-FFF2-40B4-BE49-F238E27FC236}">
                <a16:creationId xmlns:a16="http://schemas.microsoft.com/office/drawing/2014/main" id="{656CB721-3C59-41C9-8755-5C0F0C849EBA}"/>
              </a:ext>
            </a:extLst>
          </p:cNvPr>
          <p:cNvSpPr/>
          <p:nvPr/>
        </p:nvSpPr>
        <p:spPr>
          <a:xfrm>
            <a:off x="7284132" y="3433583"/>
            <a:ext cx="1553407" cy="484632"/>
          </a:xfrm>
          <a:prstGeom prst="rightArrow">
            <a:avLst/>
          </a:prstGeom>
          <a:solidFill>
            <a:sysClr val="windowText" lastClr="000000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B710811-35A1-4377-A997-4F74BF043A07}"/>
              </a:ext>
            </a:extLst>
          </p:cNvPr>
          <p:cNvGrpSpPr/>
          <p:nvPr/>
        </p:nvGrpSpPr>
        <p:grpSpPr>
          <a:xfrm>
            <a:off x="4368913" y="1868651"/>
            <a:ext cx="2477011" cy="1585073"/>
            <a:chOff x="4521666" y="1133827"/>
            <a:chExt cx="3115082" cy="1993383"/>
          </a:xfrm>
        </p:grpSpPr>
        <p:sp>
          <p:nvSpPr>
            <p:cNvPr id="71" name="Trapezoid 70">
              <a:extLst>
                <a:ext uri="{FF2B5EF4-FFF2-40B4-BE49-F238E27FC236}">
                  <a16:creationId xmlns:a16="http://schemas.microsoft.com/office/drawing/2014/main" id="{C9A7C0EB-E557-468B-811A-1B9022AB1F60}"/>
                </a:ext>
              </a:extLst>
            </p:cNvPr>
            <p:cNvSpPr/>
            <p:nvPr/>
          </p:nvSpPr>
          <p:spPr>
            <a:xfrm rot="10800000">
              <a:off x="5158682" y="2351575"/>
              <a:ext cx="796222" cy="266193"/>
            </a:xfrm>
            <a:prstGeom prst="trapezoid">
              <a:avLst>
                <a:gd name="adj" fmla="val 67939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rapezoid 71">
              <a:extLst>
                <a:ext uri="{FF2B5EF4-FFF2-40B4-BE49-F238E27FC236}">
                  <a16:creationId xmlns:a16="http://schemas.microsoft.com/office/drawing/2014/main" id="{C68AC931-5B83-44F0-8419-0B9888140FE1}"/>
                </a:ext>
              </a:extLst>
            </p:cNvPr>
            <p:cNvSpPr/>
            <p:nvPr/>
          </p:nvSpPr>
          <p:spPr>
            <a:xfrm>
              <a:off x="6203509" y="1583495"/>
              <a:ext cx="1433239" cy="266193"/>
            </a:xfrm>
            <a:prstGeom prst="trapezoid">
              <a:avLst>
                <a:gd name="adj" fmla="val 67939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 Single Corner Rectangle 66">
              <a:extLst>
                <a:ext uri="{FF2B5EF4-FFF2-40B4-BE49-F238E27FC236}">
                  <a16:creationId xmlns:a16="http://schemas.microsoft.com/office/drawing/2014/main" id="{F5AFE658-AD47-4097-9761-27A63A71ABE8}"/>
                </a:ext>
              </a:extLst>
            </p:cNvPr>
            <p:cNvSpPr/>
            <p:nvPr/>
          </p:nvSpPr>
          <p:spPr>
            <a:xfrm>
              <a:off x="6280173" y="1999199"/>
              <a:ext cx="1274932" cy="215219"/>
            </a:xfrm>
            <a:prstGeom prst="round1Rect">
              <a:avLst>
                <a:gd name="adj" fmla="val 0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rapezoid 73">
              <a:extLst>
                <a:ext uri="{FF2B5EF4-FFF2-40B4-BE49-F238E27FC236}">
                  <a16:creationId xmlns:a16="http://schemas.microsoft.com/office/drawing/2014/main" id="{DB7ACA51-2C77-4A7B-BB36-A911702FFE8A}"/>
                </a:ext>
              </a:extLst>
            </p:cNvPr>
            <p:cNvSpPr/>
            <p:nvPr/>
          </p:nvSpPr>
          <p:spPr>
            <a:xfrm rot="10800000">
              <a:off x="6203509" y="2350696"/>
              <a:ext cx="1433239" cy="266193"/>
            </a:xfrm>
            <a:prstGeom prst="trapezoid">
              <a:avLst>
                <a:gd name="adj" fmla="val 67939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9D71022-7B18-4E7C-B6E1-62FC4254CA2B}"/>
                </a:ext>
              </a:extLst>
            </p:cNvPr>
            <p:cNvSpPr/>
            <p:nvPr/>
          </p:nvSpPr>
          <p:spPr>
            <a:xfrm flipH="1">
              <a:off x="5884563" y="1133827"/>
              <a:ext cx="337878" cy="337878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D1B1B5F-61CE-44DF-8016-2BC0076EB6A7}"/>
                </a:ext>
              </a:extLst>
            </p:cNvPr>
            <p:cNvSpPr/>
            <p:nvPr/>
          </p:nvSpPr>
          <p:spPr>
            <a:xfrm flipH="1">
              <a:off x="5884563" y="2789332"/>
              <a:ext cx="337878" cy="337878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Curved Connector 70">
              <a:extLst>
                <a:ext uri="{FF2B5EF4-FFF2-40B4-BE49-F238E27FC236}">
                  <a16:creationId xmlns:a16="http://schemas.microsoft.com/office/drawing/2014/main" id="{F7AEC84D-DCD2-4762-877C-4A228A0994D6}"/>
                </a:ext>
              </a:extLst>
            </p:cNvPr>
            <p:cNvCxnSpPr>
              <a:stCxn id="74" idx="0"/>
              <a:endCxn id="76" idx="2"/>
            </p:cNvCxnSpPr>
            <p:nvPr/>
          </p:nvCxnSpPr>
          <p:spPr>
            <a:xfrm rot="5400000">
              <a:off x="6400594" y="2438737"/>
              <a:ext cx="341382" cy="697687"/>
            </a:xfrm>
            <a:prstGeom prst="curvedConnector2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78" name="Curved Connector 71">
              <a:extLst>
                <a:ext uri="{FF2B5EF4-FFF2-40B4-BE49-F238E27FC236}">
                  <a16:creationId xmlns:a16="http://schemas.microsoft.com/office/drawing/2014/main" id="{9A81D99C-2612-4955-8726-E6DF566E7BF9}"/>
                </a:ext>
              </a:extLst>
            </p:cNvPr>
            <p:cNvCxnSpPr>
              <a:stCxn id="71" idx="0"/>
              <a:endCxn id="76" idx="6"/>
            </p:cNvCxnSpPr>
            <p:nvPr/>
          </p:nvCxnSpPr>
          <p:spPr>
            <a:xfrm rot="16200000" flipH="1">
              <a:off x="5550427" y="2624134"/>
              <a:ext cx="340503" cy="327770"/>
            </a:xfrm>
            <a:prstGeom prst="curvedConnector2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79" name="Curved Connector 72">
              <a:extLst>
                <a:ext uri="{FF2B5EF4-FFF2-40B4-BE49-F238E27FC236}">
                  <a16:creationId xmlns:a16="http://schemas.microsoft.com/office/drawing/2014/main" id="{26FE32ED-D2E5-484E-82C0-E6DAA1C589BF}"/>
                </a:ext>
              </a:extLst>
            </p:cNvPr>
            <p:cNvCxnSpPr>
              <a:stCxn id="75" idx="6"/>
              <a:endCxn id="87" idx="0"/>
            </p:cNvCxnSpPr>
            <p:nvPr/>
          </p:nvCxnSpPr>
          <p:spPr>
            <a:xfrm rot="10800000" flipV="1">
              <a:off x="5238287" y="1302765"/>
              <a:ext cx="646277" cy="281609"/>
            </a:xfrm>
            <a:prstGeom prst="curvedConnector2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80" name="Curved Connector 73">
              <a:extLst>
                <a:ext uri="{FF2B5EF4-FFF2-40B4-BE49-F238E27FC236}">
                  <a16:creationId xmlns:a16="http://schemas.microsoft.com/office/drawing/2014/main" id="{F2A9CAA2-435B-4B89-B1E5-0C059AA5311A}"/>
                </a:ext>
              </a:extLst>
            </p:cNvPr>
            <p:cNvCxnSpPr>
              <a:stCxn id="75" idx="2"/>
              <a:endCxn id="72" idx="0"/>
            </p:cNvCxnSpPr>
            <p:nvPr/>
          </p:nvCxnSpPr>
          <p:spPr>
            <a:xfrm>
              <a:off x="6222441" y="1302766"/>
              <a:ext cx="697688" cy="280729"/>
            </a:xfrm>
            <a:prstGeom prst="curvedConnector2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B96A7C4-4E1D-4606-B292-AF9BA8FA2D4B}"/>
                </a:ext>
              </a:extLst>
            </p:cNvPr>
            <p:cNvCxnSpPr>
              <a:endCxn id="73" idx="0"/>
            </p:cNvCxnSpPr>
            <p:nvPr/>
          </p:nvCxnSpPr>
          <p:spPr>
            <a:xfrm>
              <a:off x="6917639" y="1849688"/>
              <a:ext cx="0" cy="149511"/>
            </a:xfrm>
            <a:prstGeom prst="straightConnector1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D5C4ABB-79A6-42E0-9640-B1C0601C4BF8}"/>
                </a:ext>
              </a:extLst>
            </p:cNvPr>
            <p:cNvCxnSpPr>
              <a:stCxn id="73" idx="2"/>
              <a:endCxn id="74" idx="2"/>
            </p:cNvCxnSpPr>
            <p:nvPr/>
          </p:nvCxnSpPr>
          <p:spPr>
            <a:xfrm>
              <a:off x="6917639" y="2214418"/>
              <a:ext cx="2489" cy="136278"/>
            </a:xfrm>
            <a:prstGeom prst="straightConnector1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83" name="Curved Connector 76">
              <a:extLst>
                <a:ext uri="{FF2B5EF4-FFF2-40B4-BE49-F238E27FC236}">
                  <a16:creationId xmlns:a16="http://schemas.microsoft.com/office/drawing/2014/main" id="{2151BFB2-B583-4407-B0FD-6CA88DDB29DF}"/>
                </a:ext>
              </a:extLst>
            </p:cNvPr>
            <p:cNvCxnSpPr/>
            <p:nvPr/>
          </p:nvCxnSpPr>
          <p:spPr>
            <a:xfrm>
              <a:off x="5304239" y="1767040"/>
              <a:ext cx="291112" cy="246185"/>
            </a:xfrm>
            <a:prstGeom prst="curvedConnector3">
              <a:avLst>
                <a:gd name="adj1" fmla="val 95304"/>
              </a:avLst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4" name="Curved Connector 77">
              <a:extLst>
                <a:ext uri="{FF2B5EF4-FFF2-40B4-BE49-F238E27FC236}">
                  <a16:creationId xmlns:a16="http://schemas.microsoft.com/office/drawing/2014/main" id="{63E61BBD-1830-4F96-AE7D-00AD09E9FFBF}"/>
                </a:ext>
              </a:extLst>
            </p:cNvPr>
            <p:cNvCxnSpPr/>
            <p:nvPr/>
          </p:nvCxnSpPr>
          <p:spPr>
            <a:xfrm>
              <a:off x="5158683" y="1767040"/>
              <a:ext cx="291112" cy="246185"/>
            </a:xfrm>
            <a:prstGeom prst="curvedConnector3">
              <a:avLst>
                <a:gd name="adj1" fmla="val 95304"/>
              </a:avLst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5" name="Curved Connector 78">
              <a:extLst>
                <a:ext uri="{FF2B5EF4-FFF2-40B4-BE49-F238E27FC236}">
                  <a16:creationId xmlns:a16="http://schemas.microsoft.com/office/drawing/2014/main" id="{89194919-B5E9-473B-9F8F-06FE7E2D80DB}"/>
                </a:ext>
              </a:extLst>
            </p:cNvPr>
            <p:cNvCxnSpPr/>
            <p:nvPr/>
          </p:nvCxnSpPr>
          <p:spPr>
            <a:xfrm flipH="1">
              <a:off x="5031700" y="1769464"/>
              <a:ext cx="291112" cy="246185"/>
            </a:xfrm>
            <a:prstGeom prst="curvedConnector3">
              <a:avLst>
                <a:gd name="adj1" fmla="val 95304"/>
              </a:avLst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6" name="Curved Connector 79">
              <a:extLst>
                <a:ext uri="{FF2B5EF4-FFF2-40B4-BE49-F238E27FC236}">
                  <a16:creationId xmlns:a16="http://schemas.microsoft.com/office/drawing/2014/main" id="{F694F97E-82FE-47F6-904A-C521905A171F}"/>
                </a:ext>
              </a:extLst>
            </p:cNvPr>
            <p:cNvCxnSpPr/>
            <p:nvPr/>
          </p:nvCxnSpPr>
          <p:spPr>
            <a:xfrm flipH="1">
              <a:off x="4886144" y="1769464"/>
              <a:ext cx="291112" cy="246185"/>
            </a:xfrm>
            <a:prstGeom prst="curvedConnector3">
              <a:avLst>
                <a:gd name="adj1" fmla="val 95304"/>
              </a:avLst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87" name="Trapezoid 86">
              <a:extLst>
                <a:ext uri="{FF2B5EF4-FFF2-40B4-BE49-F238E27FC236}">
                  <a16:creationId xmlns:a16="http://schemas.microsoft.com/office/drawing/2014/main" id="{0DF372DD-8104-4FE2-A39C-D2ED63158FEA}"/>
                </a:ext>
              </a:extLst>
            </p:cNvPr>
            <p:cNvSpPr/>
            <p:nvPr/>
          </p:nvSpPr>
          <p:spPr>
            <a:xfrm>
              <a:off x="4521666" y="1584375"/>
              <a:ext cx="1433239" cy="266193"/>
            </a:xfrm>
            <a:prstGeom prst="trapezoid">
              <a:avLst>
                <a:gd name="adj" fmla="val 67939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6493EC2-5C64-4F98-A858-E25DB8A9F991}"/>
                </a:ext>
              </a:extLst>
            </p:cNvPr>
            <p:cNvSpPr/>
            <p:nvPr/>
          </p:nvSpPr>
          <p:spPr>
            <a:xfrm flipH="1">
              <a:off x="4606493" y="2765318"/>
              <a:ext cx="337878" cy="337878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22F5E2A9-C32E-40DA-880A-0A3A6042AD41}"/>
                </a:ext>
              </a:extLst>
            </p:cNvPr>
            <p:cNvSpPr/>
            <p:nvPr/>
          </p:nvSpPr>
          <p:spPr>
            <a:xfrm rot="10800000">
              <a:off x="4526365" y="2347479"/>
              <a:ext cx="500871" cy="269409"/>
            </a:xfrm>
            <a:prstGeom prst="triangle">
              <a:avLst/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0" name="Curved Connector 83">
              <a:extLst>
                <a:ext uri="{FF2B5EF4-FFF2-40B4-BE49-F238E27FC236}">
                  <a16:creationId xmlns:a16="http://schemas.microsoft.com/office/drawing/2014/main" id="{7272A7DC-2573-4ABA-981D-3755C466F4A6}"/>
                </a:ext>
              </a:extLst>
            </p:cNvPr>
            <p:cNvCxnSpPr>
              <a:stCxn id="92" idx="2"/>
              <a:endCxn id="89" idx="3"/>
            </p:cNvCxnSpPr>
            <p:nvPr/>
          </p:nvCxnSpPr>
          <p:spPr>
            <a:xfrm rot="5400000">
              <a:off x="4940208" y="2051890"/>
              <a:ext cx="132181" cy="458996"/>
            </a:xfrm>
            <a:prstGeom prst="curvedConnector3">
              <a:avLst>
                <a:gd name="adj1" fmla="val -3216"/>
              </a:avLst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91" name="Curved Connector 84">
              <a:extLst>
                <a:ext uri="{FF2B5EF4-FFF2-40B4-BE49-F238E27FC236}">
                  <a16:creationId xmlns:a16="http://schemas.microsoft.com/office/drawing/2014/main" id="{5FC8C3C7-106A-4638-8D8C-5F735931D809}"/>
                </a:ext>
              </a:extLst>
            </p:cNvPr>
            <p:cNvCxnSpPr>
              <a:endCxn id="71" idx="2"/>
            </p:cNvCxnSpPr>
            <p:nvPr/>
          </p:nvCxnSpPr>
          <p:spPr>
            <a:xfrm>
              <a:off x="5235797" y="2214418"/>
              <a:ext cx="320996" cy="137157"/>
            </a:xfrm>
            <a:prstGeom prst="curvedConnector2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sp>
          <p:nvSpPr>
            <p:cNvPr id="92" name="Round Single Corner Rectangle 85">
              <a:extLst>
                <a:ext uri="{FF2B5EF4-FFF2-40B4-BE49-F238E27FC236}">
                  <a16:creationId xmlns:a16="http://schemas.microsoft.com/office/drawing/2014/main" id="{4DBB8AED-43DD-4A5E-B2EC-07E53367A101}"/>
                </a:ext>
              </a:extLst>
            </p:cNvPr>
            <p:cNvSpPr/>
            <p:nvPr/>
          </p:nvSpPr>
          <p:spPr>
            <a:xfrm>
              <a:off x="4598330" y="2000079"/>
              <a:ext cx="1274932" cy="215219"/>
            </a:xfrm>
            <a:prstGeom prst="round1Rect">
              <a:avLst>
                <a:gd name="adj" fmla="val 0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D9DD4831-C614-4EA3-A1A5-91181A3F652C}"/>
                </a:ext>
              </a:extLst>
            </p:cNvPr>
            <p:cNvCxnSpPr>
              <a:stCxn id="89" idx="0"/>
              <a:endCxn id="88" idx="0"/>
            </p:cNvCxnSpPr>
            <p:nvPr/>
          </p:nvCxnSpPr>
          <p:spPr>
            <a:xfrm flipH="1">
              <a:off x="4775432" y="2616888"/>
              <a:ext cx="1368" cy="148430"/>
            </a:xfrm>
            <a:prstGeom prst="straightConnector1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</p:grpSp>
      <p:sp>
        <p:nvSpPr>
          <p:cNvPr id="96" name="Right Arrow 89">
            <a:extLst>
              <a:ext uri="{FF2B5EF4-FFF2-40B4-BE49-F238E27FC236}">
                <a16:creationId xmlns:a16="http://schemas.microsoft.com/office/drawing/2014/main" id="{50495F7E-FA5A-4EFE-9EB8-98A157063E63}"/>
              </a:ext>
            </a:extLst>
          </p:cNvPr>
          <p:cNvSpPr/>
          <p:nvPr/>
        </p:nvSpPr>
        <p:spPr>
          <a:xfrm>
            <a:off x="3611724" y="5023293"/>
            <a:ext cx="307961" cy="484632"/>
          </a:xfrm>
          <a:prstGeom prst="rightArrow">
            <a:avLst/>
          </a:prstGeom>
          <a:solidFill>
            <a:sysClr val="windowText" lastClr="000000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71DB394-CBB5-4183-BC9E-28DA12AE09CE}"/>
              </a:ext>
            </a:extLst>
          </p:cNvPr>
          <p:cNvSpPr txBox="1"/>
          <p:nvPr/>
        </p:nvSpPr>
        <p:spPr>
          <a:xfrm>
            <a:off x="4110147" y="5889466"/>
            <a:ext cx="2874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 Transformations 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(API, Interactive)</a:t>
            </a:r>
          </a:p>
        </p:txBody>
      </p:sp>
      <p:sp>
        <p:nvSpPr>
          <p:cNvPr id="100" name="Right Arrow 94">
            <a:extLst>
              <a:ext uri="{FF2B5EF4-FFF2-40B4-BE49-F238E27FC236}">
                <a16:creationId xmlns:a16="http://schemas.microsoft.com/office/drawing/2014/main" id="{C592C673-498F-4A09-8B8C-C3F446D3FD32}"/>
              </a:ext>
            </a:extLst>
          </p:cNvPr>
          <p:cNvSpPr/>
          <p:nvPr/>
        </p:nvSpPr>
        <p:spPr>
          <a:xfrm flipH="1">
            <a:off x="7284133" y="3968852"/>
            <a:ext cx="1553406" cy="484632"/>
          </a:xfrm>
          <a:prstGeom prst="rightArrow">
            <a:avLst/>
          </a:prstGeom>
          <a:solidFill>
            <a:sysClr val="windowText" lastClr="000000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713523B-59E8-4FDC-8461-792782633C16}"/>
              </a:ext>
            </a:extLst>
          </p:cNvPr>
          <p:cNvSpPr txBox="1"/>
          <p:nvPr/>
        </p:nvSpPr>
        <p:spPr>
          <a:xfrm>
            <a:off x="7325981" y="2891274"/>
            <a:ext cx="1426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Transformed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Dataflow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DFE2DA9-E545-44EF-BC5D-F4F8D1128FFD}"/>
              </a:ext>
            </a:extLst>
          </p:cNvPr>
          <p:cNvSpPr txBox="1"/>
          <p:nvPr/>
        </p:nvSpPr>
        <p:spPr>
          <a:xfrm>
            <a:off x="7334819" y="4558761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46FDE02-8ED2-46EF-82CB-7BBFC5EDEBB9}"/>
              </a:ext>
            </a:extLst>
          </p:cNvPr>
          <p:cNvSpPr txBox="1"/>
          <p:nvPr/>
        </p:nvSpPr>
        <p:spPr>
          <a:xfrm>
            <a:off x="8901382" y="5850937"/>
            <a:ext cx="2356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C++ code generation/runtime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0ADCE81-49F6-4DEF-9EF2-85FF960437B8}"/>
              </a:ext>
            </a:extLst>
          </p:cNvPr>
          <p:cNvGrpSpPr/>
          <p:nvPr/>
        </p:nvGrpSpPr>
        <p:grpSpPr>
          <a:xfrm>
            <a:off x="3979355" y="4446781"/>
            <a:ext cx="3162311" cy="1369076"/>
            <a:chOff x="1831512" y="1299726"/>
            <a:chExt cx="8421456" cy="3645948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49B36B1-8DD1-4109-A761-2DEE691F7F74}"/>
                </a:ext>
              </a:extLst>
            </p:cNvPr>
            <p:cNvSpPr/>
            <p:nvPr/>
          </p:nvSpPr>
          <p:spPr>
            <a:xfrm>
              <a:off x="1955158" y="1595822"/>
              <a:ext cx="3269953" cy="3349852"/>
            </a:xfrm>
            <a:prstGeom prst="rect">
              <a:avLst/>
            </a:prstGeom>
            <a:solidFill>
              <a:srgbClr val="E2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7CEE39B-45B3-4E94-85F4-8A5E546399A7}"/>
                    </a:ext>
                  </a:extLst>
                </p:cNvPr>
                <p:cNvSpPr txBox="1"/>
                <p:nvPr/>
              </p:nvSpPr>
              <p:spPr>
                <a:xfrm>
                  <a:off x="1831512" y="1299726"/>
                  <a:ext cx="863823" cy="897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oMath>
                    </m:oMathPara>
                  </a14:m>
                  <a:endParaRPr lang="en-US" sz="2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0" name="TextBox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1512" y="1299726"/>
                  <a:ext cx="863823" cy="897479"/>
                </a:xfrm>
                <a:prstGeom prst="rect">
                  <a:avLst/>
                </a:prstGeom>
                <a:blipFill>
                  <a:blip r:embed="rId4"/>
                  <a:stretch>
                    <a:fillRect l="-5660" r="-13208" b="-3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B69F166-6982-4514-AE76-F15367A079E5}"/>
                </a:ext>
              </a:extLst>
            </p:cNvPr>
            <p:cNvGrpSpPr/>
            <p:nvPr/>
          </p:nvGrpSpPr>
          <p:grpSpPr>
            <a:xfrm>
              <a:off x="6373091" y="1300682"/>
              <a:ext cx="3879877" cy="3644992"/>
              <a:chOff x="6474289" y="774807"/>
              <a:chExt cx="3598351" cy="3369811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2FF8E78-9108-4620-A67C-7E1205175289}"/>
                  </a:ext>
                </a:extLst>
              </p:cNvPr>
              <p:cNvSpPr/>
              <p:nvPr/>
            </p:nvSpPr>
            <p:spPr>
              <a:xfrm>
                <a:off x="6641816" y="1047665"/>
                <a:ext cx="3430824" cy="3096953"/>
              </a:xfrm>
              <a:prstGeom prst="rect">
                <a:avLst/>
              </a:prstGeom>
              <a:solidFill>
                <a:srgbClr val="E2ED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8D6ACC0C-409C-4AE7-958D-44975DA55F36}"/>
                      </a:ext>
                    </a:extLst>
                  </p:cNvPr>
                  <p:cNvSpPr txBox="1"/>
                  <p:nvPr/>
                </p:nvSpPr>
                <p:spPr>
                  <a:xfrm>
                    <a:off x="6474289" y="774807"/>
                    <a:ext cx="873396" cy="8297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𝑹</m:t>
                          </m:r>
                        </m:oMath>
                      </m:oMathPara>
                    </a14:m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3" name="TextBox 1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4289" y="774807"/>
                    <a:ext cx="873396" cy="82972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48" r="-17241" b="-345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6EB9A304-A5E3-4810-8CB7-492A3B00EB81}"/>
                </a:ext>
              </a:extLst>
            </p:cNvPr>
            <p:cNvCxnSpPr/>
            <p:nvPr/>
          </p:nvCxnSpPr>
          <p:spPr>
            <a:xfrm>
              <a:off x="3556739" y="3637254"/>
              <a:ext cx="1" cy="6270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EA9C5AB0-24BE-4988-8B31-86A60ECDC534}"/>
                </a:ext>
              </a:extLst>
            </p:cNvPr>
            <p:cNvSpPr/>
            <p:nvPr/>
          </p:nvSpPr>
          <p:spPr>
            <a:xfrm>
              <a:off x="7896583" y="2841434"/>
              <a:ext cx="1481158" cy="456459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rapezoid 112">
              <a:extLst>
                <a:ext uri="{FF2B5EF4-FFF2-40B4-BE49-F238E27FC236}">
                  <a16:creationId xmlns:a16="http://schemas.microsoft.com/office/drawing/2014/main" id="{1CBDAA62-BC6E-451A-86B2-20BAB49DD896}"/>
                </a:ext>
              </a:extLst>
            </p:cNvPr>
            <p:cNvSpPr/>
            <p:nvPr/>
          </p:nvSpPr>
          <p:spPr>
            <a:xfrm>
              <a:off x="2129705" y="2496755"/>
              <a:ext cx="282813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114" name="Trapezoid 113">
              <a:extLst>
                <a:ext uri="{FF2B5EF4-FFF2-40B4-BE49-F238E27FC236}">
                  <a16:creationId xmlns:a16="http://schemas.microsoft.com/office/drawing/2014/main" id="{307AC311-FE08-4F47-9A04-AE0FD2590CA4}"/>
                </a:ext>
              </a:extLst>
            </p:cNvPr>
            <p:cNvSpPr/>
            <p:nvPr/>
          </p:nvSpPr>
          <p:spPr>
            <a:xfrm>
              <a:off x="2129705" y="3353389"/>
              <a:ext cx="282813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465D0738-25E4-41A0-97A4-523CC908FE97}"/>
                </a:ext>
              </a:extLst>
            </p:cNvPr>
            <p:cNvCxnSpPr>
              <a:stCxn id="113" idx="2"/>
              <a:endCxn id="114" idx="0"/>
            </p:cNvCxnSpPr>
            <p:nvPr/>
          </p:nvCxnSpPr>
          <p:spPr>
            <a:xfrm>
              <a:off x="3543772" y="2907301"/>
              <a:ext cx="0" cy="4460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ctagon 115">
              <a:extLst>
                <a:ext uri="{FF2B5EF4-FFF2-40B4-BE49-F238E27FC236}">
                  <a16:creationId xmlns:a16="http://schemas.microsoft.com/office/drawing/2014/main" id="{EB3FBD97-1B95-4634-B7F5-DA9C9B762737}"/>
                </a:ext>
              </a:extLst>
            </p:cNvPr>
            <p:cNvSpPr/>
            <p:nvPr/>
          </p:nvSpPr>
          <p:spPr>
            <a:xfrm>
              <a:off x="2373008" y="4263498"/>
              <a:ext cx="2369976" cy="338428"/>
            </a:xfrm>
            <a:prstGeom prst="octagon">
              <a:avLst>
                <a:gd name="adj" fmla="val 3267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6518981-2A5D-4BDF-B08D-EFED2024473B}"/>
                </a:ext>
              </a:extLst>
            </p:cNvPr>
            <p:cNvSpPr txBox="1"/>
            <p:nvPr/>
          </p:nvSpPr>
          <p:spPr>
            <a:xfrm>
              <a:off x="3668990" y="3771571"/>
              <a:ext cx="359118" cy="598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rapezoid 117">
              <a:extLst>
                <a:ext uri="{FF2B5EF4-FFF2-40B4-BE49-F238E27FC236}">
                  <a16:creationId xmlns:a16="http://schemas.microsoft.com/office/drawing/2014/main" id="{E5062609-FE4D-434B-BC91-50F139F226B6}"/>
                </a:ext>
              </a:extLst>
            </p:cNvPr>
            <p:cNvSpPr/>
            <p:nvPr/>
          </p:nvSpPr>
          <p:spPr>
            <a:xfrm>
              <a:off x="7223095" y="2070236"/>
              <a:ext cx="282813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119" name="Octagon 118">
              <a:extLst>
                <a:ext uri="{FF2B5EF4-FFF2-40B4-BE49-F238E27FC236}">
                  <a16:creationId xmlns:a16="http://schemas.microsoft.com/office/drawing/2014/main" id="{87E0D918-596C-4401-9EB5-F46E42C2A770}"/>
                </a:ext>
              </a:extLst>
            </p:cNvPr>
            <p:cNvSpPr/>
            <p:nvPr/>
          </p:nvSpPr>
          <p:spPr>
            <a:xfrm>
              <a:off x="7439497" y="4458588"/>
              <a:ext cx="2369976" cy="338428"/>
            </a:xfrm>
            <a:prstGeom prst="octagon">
              <a:avLst>
                <a:gd name="adj" fmla="val 3267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13BFD3AD-EBE9-4222-825A-0029049C5778}"/>
                </a:ext>
              </a:extLst>
            </p:cNvPr>
            <p:cNvCxnSpPr>
              <a:stCxn id="118" idx="2"/>
              <a:endCxn id="112" idx="0"/>
            </p:cNvCxnSpPr>
            <p:nvPr/>
          </p:nvCxnSpPr>
          <p:spPr>
            <a:xfrm>
              <a:off x="8637162" y="2480782"/>
              <a:ext cx="0" cy="3606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D3B5B2BA-0D07-4953-BBBB-A3F6144AF791}"/>
                </a:ext>
              </a:extLst>
            </p:cNvPr>
            <p:cNvCxnSpPr/>
            <p:nvPr/>
          </p:nvCxnSpPr>
          <p:spPr>
            <a:xfrm>
              <a:off x="8622014" y="3297893"/>
              <a:ext cx="0" cy="3826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44842404-3B91-49CC-8CE6-380C2181DFC3}"/>
                </a:ext>
              </a:extLst>
            </p:cNvPr>
            <p:cNvCxnSpPr/>
            <p:nvPr/>
          </p:nvCxnSpPr>
          <p:spPr>
            <a:xfrm>
              <a:off x="8622013" y="3822799"/>
              <a:ext cx="1" cy="6270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rapezoid 122">
              <a:extLst>
                <a:ext uri="{FF2B5EF4-FFF2-40B4-BE49-F238E27FC236}">
                  <a16:creationId xmlns:a16="http://schemas.microsoft.com/office/drawing/2014/main" id="{712B62FD-B3B5-4F6F-B200-3E993F09E175}"/>
                </a:ext>
              </a:extLst>
            </p:cNvPr>
            <p:cNvSpPr/>
            <p:nvPr/>
          </p:nvSpPr>
          <p:spPr>
            <a:xfrm>
              <a:off x="7223095" y="3664235"/>
              <a:ext cx="282813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380A5E94-768A-4FF4-AFB0-2A105351C98A}"/>
                </a:ext>
              </a:extLst>
            </p:cNvPr>
            <p:cNvCxnSpPr/>
            <p:nvPr/>
          </p:nvCxnSpPr>
          <p:spPr>
            <a:xfrm flipV="1">
              <a:off x="4952141" y="2496755"/>
              <a:ext cx="2265256" cy="344679"/>
            </a:xfrm>
            <a:prstGeom prst="straightConnector1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93D1E8EE-700C-495F-8BC9-AB37920A62B2}"/>
                </a:ext>
              </a:extLst>
            </p:cNvPr>
            <p:cNvCxnSpPr>
              <a:endCxn id="123" idx="1"/>
            </p:cNvCxnSpPr>
            <p:nvPr/>
          </p:nvCxnSpPr>
          <p:spPr>
            <a:xfrm>
              <a:off x="4791524" y="3514698"/>
              <a:ext cx="2629514" cy="354810"/>
            </a:xfrm>
            <a:prstGeom prst="straightConnector1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8CC7D768-74F2-43B9-8F27-82B4259D6C3D}"/>
                </a:ext>
              </a:extLst>
            </p:cNvPr>
            <p:cNvCxnSpPr/>
            <p:nvPr/>
          </p:nvCxnSpPr>
          <p:spPr>
            <a:xfrm>
              <a:off x="4791524" y="4436947"/>
              <a:ext cx="2620391" cy="171665"/>
            </a:xfrm>
            <a:prstGeom prst="straightConnector1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33" name="Right Arrow 129">
            <a:extLst>
              <a:ext uri="{FF2B5EF4-FFF2-40B4-BE49-F238E27FC236}">
                <a16:creationId xmlns:a16="http://schemas.microsoft.com/office/drawing/2014/main" id="{864E615A-C922-4C34-B1E7-3FF5789D0CC0}"/>
              </a:ext>
            </a:extLst>
          </p:cNvPr>
          <p:cNvSpPr/>
          <p:nvPr/>
        </p:nvSpPr>
        <p:spPr>
          <a:xfrm rot="5400000">
            <a:off x="2039635" y="3726448"/>
            <a:ext cx="307961" cy="484632"/>
          </a:xfrm>
          <a:prstGeom prst="rightArrow">
            <a:avLst/>
          </a:prstGeom>
          <a:solidFill>
            <a:sysClr val="windowText" lastClr="000000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B73897A-F440-4680-99B9-3ECEAB5D90C4}"/>
              </a:ext>
            </a:extLst>
          </p:cNvPr>
          <p:cNvSpPr txBox="1"/>
          <p:nvPr/>
        </p:nvSpPr>
        <p:spPr>
          <a:xfrm>
            <a:off x="-60684" y="6661494"/>
            <a:ext cx="7178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Ben-Nun, de Fine Licht, </a:t>
            </a:r>
            <a:r>
              <a:rPr lang="en-US" sz="1000" dirty="0" err="1"/>
              <a:t>Ziogas</a:t>
            </a:r>
            <a:r>
              <a:rPr lang="en-US" sz="1000" dirty="0"/>
              <a:t>, TH: Stateful Dataflow Multigraphs: A Data-Centric Model for High-Performance Parallel Programs, SC19</a:t>
            </a:r>
          </a:p>
          <a:p>
            <a:endParaRPr lang="en-US" sz="10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FEC0A30-C717-4D5F-ADB2-68E49CB56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44" y="1344382"/>
            <a:ext cx="679113" cy="68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E640D0-A989-45C1-B3E0-57D0AA8CDF6E}"/>
              </a:ext>
            </a:extLst>
          </p:cNvPr>
          <p:cNvSpPr txBox="1"/>
          <p:nvPr/>
        </p:nvSpPr>
        <p:spPr>
          <a:xfrm>
            <a:off x="830356" y="1380087"/>
            <a:ext cx="197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Domain Scientist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1CB84F0D-67E3-4698-AF1D-12BA352B76E9}"/>
              </a:ext>
            </a:extLst>
          </p:cNvPr>
          <p:cNvSpPr/>
          <p:nvPr/>
        </p:nvSpPr>
        <p:spPr>
          <a:xfrm>
            <a:off x="2193616" y="2734384"/>
            <a:ext cx="1253842" cy="421179"/>
          </a:xfrm>
          <a:prstGeom prst="roundRect">
            <a:avLst>
              <a:gd name="adj" fmla="val 704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DSLs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B91178EC-D0FE-4B49-9E0C-1728C6C2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5" y="2636351"/>
            <a:ext cx="1260695" cy="5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E63B586D-8473-4879-A07E-BC8CF6C7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37" y="2430220"/>
            <a:ext cx="609103" cy="6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4" descr="Deploy Keras Models using TensorFlow Serving — TF 2.x | by Pranit Bankar |  Towards Data Science">
            <a:extLst>
              <a:ext uri="{FF2B5EF4-FFF2-40B4-BE49-F238E27FC236}">
                <a16:creationId xmlns:a16="http://schemas.microsoft.com/office/drawing/2014/main" id="{214DEEB7-C35F-41A7-85D3-C54519D5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0" y="3067800"/>
            <a:ext cx="1449240" cy="4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6" descr="Welcome to PyTorch Tutorials — PyTorch Tutorials 1.6.0 documentation">
            <a:extLst>
              <a:ext uri="{FF2B5EF4-FFF2-40B4-BE49-F238E27FC236}">
                <a16:creationId xmlns:a16="http://schemas.microsoft.com/office/drawing/2014/main" id="{7EF87326-5FF2-4782-BD3C-DC748BA0B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39290"/>
          <a:stretch/>
        </p:blipFill>
        <p:spPr bwMode="auto">
          <a:xfrm>
            <a:off x="2382405" y="3185240"/>
            <a:ext cx="1221815" cy="28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12F6DDFD-7B99-4028-9013-14BAC384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78" y="2896597"/>
            <a:ext cx="1922317" cy="10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064B89DE-E556-4C44-A3C5-DB0F5A3AFEF7}"/>
              </a:ext>
            </a:extLst>
          </p:cNvPr>
          <p:cNvSpPr/>
          <p:nvPr/>
        </p:nvSpPr>
        <p:spPr>
          <a:xfrm>
            <a:off x="980865" y="5507649"/>
            <a:ext cx="2240330" cy="919352"/>
          </a:xfrm>
          <a:prstGeom prst="roundRect">
            <a:avLst>
              <a:gd name="adj" fmla="val 704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SDFG Builder API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Multi-Level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Library Nodes</a:t>
            </a:r>
          </a:p>
        </p:txBody>
      </p:sp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358FFC68-C251-4BC4-AA1B-CC66DA09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32" y="4176888"/>
            <a:ext cx="597655" cy="59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8475350A-B906-4281-A0B4-6ABAE97BBF17}"/>
              </a:ext>
            </a:extLst>
          </p:cNvPr>
          <p:cNvSpPr txBox="1"/>
          <p:nvPr/>
        </p:nvSpPr>
        <p:spPr>
          <a:xfrm>
            <a:off x="803412" y="4226691"/>
            <a:ext cx="1961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Applied Scientist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4C918-1ACE-4AB8-A160-F46843E5BFA4}"/>
              </a:ext>
            </a:extLst>
          </p:cNvPr>
          <p:cNvSpPr txBox="1"/>
          <p:nvPr/>
        </p:nvSpPr>
        <p:spPr>
          <a:xfrm>
            <a:off x="739545" y="4736554"/>
            <a:ext cx="2766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translate DSL into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parametric dataflow graphs</a:t>
            </a:r>
          </a:p>
        </p:txBody>
      </p:sp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8EE64001-389E-4887-B32D-B989E7B2B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37" y="1337420"/>
            <a:ext cx="618824" cy="6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F5E12224-B8C7-4AD8-ACAA-65DEE83DCCCF}"/>
              </a:ext>
            </a:extLst>
          </p:cNvPr>
          <p:cNvSpPr txBox="1"/>
          <p:nvPr/>
        </p:nvSpPr>
        <p:spPr>
          <a:xfrm>
            <a:off x="3978952" y="1343837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Performance Engineer</a:t>
            </a:r>
          </a:p>
        </p:txBody>
      </p:sp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6858E68E-76C2-40A3-86E7-F3957369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313" y="1399233"/>
            <a:ext cx="459689" cy="46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C476D6DA-1A5E-4084-BB3F-04B34D4C0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08" y="1224067"/>
            <a:ext cx="810446" cy="81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0493E2A2-06C9-4B28-B979-291751D3A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396" y="1374349"/>
            <a:ext cx="449101" cy="4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ee the source image">
            <a:extLst>
              <a:ext uri="{FF2B5EF4-FFF2-40B4-BE49-F238E27FC236}">
                <a16:creationId xmlns:a16="http://schemas.microsoft.com/office/drawing/2014/main" id="{94413E4B-1744-4E44-876F-98D4ADF24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240" y="1372293"/>
            <a:ext cx="534409" cy="5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66C5478C-3603-4843-AB5D-ADD19702F5A7}"/>
              </a:ext>
            </a:extLst>
          </p:cNvPr>
          <p:cNvSpPr/>
          <p:nvPr/>
        </p:nvSpPr>
        <p:spPr>
          <a:xfrm>
            <a:off x="9073408" y="2854861"/>
            <a:ext cx="2012876" cy="669783"/>
          </a:xfrm>
          <a:prstGeom prst="roundRect">
            <a:avLst>
              <a:gd name="adj" fmla="val 704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Specialized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Code Generation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4C4E8254-5872-4923-B862-235A19877E9A}"/>
              </a:ext>
            </a:extLst>
          </p:cNvPr>
          <p:cNvSpPr/>
          <p:nvPr/>
        </p:nvSpPr>
        <p:spPr>
          <a:xfrm>
            <a:off x="9523234" y="4014688"/>
            <a:ext cx="1694363" cy="484455"/>
          </a:xfrm>
          <a:prstGeom prst="roundRect">
            <a:avLst>
              <a:gd name="adj" fmla="val 704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CPU Code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BDEE99DD-59D4-413D-BDC5-47EB6AFBCEF0}"/>
              </a:ext>
            </a:extLst>
          </p:cNvPr>
          <p:cNvSpPr/>
          <p:nvPr/>
        </p:nvSpPr>
        <p:spPr>
          <a:xfrm>
            <a:off x="9523234" y="4636579"/>
            <a:ext cx="1694363" cy="484455"/>
          </a:xfrm>
          <a:prstGeom prst="roundRect">
            <a:avLst>
              <a:gd name="adj" fmla="val 704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GPU Code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49DF0352-70CC-4A14-8D99-72DB9B31276E}"/>
              </a:ext>
            </a:extLst>
          </p:cNvPr>
          <p:cNvSpPr/>
          <p:nvPr/>
        </p:nvSpPr>
        <p:spPr>
          <a:xfrm>
            <a:off x="9523234" y="5258470"/>
            <a:ext cx="1694363" cy="484455"/>
          </a:xfrm>
          <a:prstGeom prst="roundRect">
            <a:avLst>
              <a:gd name="adj" fmla="val 704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FPGA Code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A842A2FC-F7C9-4A82-9949-BE679629FA1A}"/>
              </a:ext>
            </a:extLst>
          </p:cNvPr>
          <p:cNvSpPr/>
          <p:nvPr/>
        </p:nvSpPr>
        <p:spPr>
          <a:xfrm rot="16200000">
            <a:off x="8354429" y="4636578"/>
            <a:ext cx="1728237" cy="484455"/>
          </a:xfrm>
          <a:prstGeom prst="roundRect">
            <a:avLst>
              <a:gd name="adj" fmla="val 704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Runtime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0FAEAD5-8E31-4771-9107-276EC16FC8D1}"/>
              </a:ext>
            </a:extLst>
          </p:cNvPr>
          <p:cNvSpPr/>
          <p:nvPr/>
        </p:nvSpPr>
        <p:spPr>
          <a:xfrm>
            <a:off x="191344" y="1372293"/>
            <a:ext cx="1058353" cy="848076"/>
          </a:xfrm>
          <a:prstGeom prst="wedgeRoundRectCallout">
            <a:avLst>
              <a:gd name="adj1" fmla="val 45766"/>
              <a:gd name="adj2" fmla="val 9844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10s of SLOC</a:t>
            </a:r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11DFC4FA-5607-4C67-A77D-927036FAA42D}"/>
              </a:ext>
            </a:extLst>
          </p:cNvPr>
          <p:cNvSpPr/>
          <p:nvPr/>
        </p:nvSpPr>
        <p:spPr>
          <a:xfrm>
            <a:off x="10166241" y="1895121"/>
            <a:ext cx="1811112" cy="669783"/>
          </a:xfrm>
          <a:prstGeom prst="wedgeRoundRectCallout">
            <a:avLst>
              <a:gd name="adj1" fmla="val -57699"/>
              <a:gd name="adj2" fmla="val 98791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1000s of auto-generated SLOC</a:t>
            </a:r>
          </a:p>
        </p:txBody>
      </p:sp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3C076AB9-F7D1-40FF-9B9C-05C9F5394162}"/>
              </a:ext>
            </a:extLst>
          </p:cNvPr>
          <p:cNvSpPr/>
          <p:nvPr/>
        </p:nvSpPr>
        <p:spPr>
          <a:xfrm>
            <a:off x="6372082" y="2050186"/>
            <a:ext cx="1811112" cy="826611"/>
          </a:xfrm>
          <a:prstGeom prst="wedgeRoundRectCallout">
            <a:avLst>
              <a:gd name="adj1" fmla="val -57699"/>
              <a:gd name="adj2" fmla="val 133360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100s of reusable SLOC</a:t>
            </a:r>
          </a:p>
        </p:txBody>
      </p:sp>
    </p:spTree>
    <p:extLst>
      <p:ext uri="{BB962C8B-B14F-4D97-AF65-F5344CB8AC3E}">
        <p14:creationId xmlns:p14="http://schemas.microsoft.com/office/powerpoint/2010/main" val="192082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2" grpId="0" animBg="1"/>
      <p:bldP spid="138" grpId="0" animBg="1"/>
      <p:bldP spid="3" grpId="0" animBg="1"/>
      <p:bldP spid="65" grpId="0"/>
      <p:bldP spid="66" grpId="0"/>
      <p:bldP spid="67" grpId="0"/>
      <p:bldP spid="69" grpId="0" animBg="1"/>
      <p:bldP spid="96" grpId="0" animBg="1"/>
      <p:bldP spid="99" grpId="0"/>
      <p:bldP spid="100" grpId="0" animBg="1"/>
      <p:bldP spid="102" grpId="0"/>
      <p:bldP spid="103" grpId="0"/>
      <p:bldP spid="104" grpId="0"/>
      <p:bldP spid="133" grpId="0" animBg="1"/>
      <p:bldP spid="5" grpId="0"/>
      <p:bldP spid="135" grpId="0" animBg="1"/>
      <p:bldP spid="139" grpId="0" animBg="1"/>
      <p:bldP spid="141" grpId="0"/>
      <p:bldP spid="6" grpId="0"/>
      <p:bldP spid="144" grpId="0"/>
      <p:bldP spid="146" grpId="0" animBg="1"/>
      <p:bldP spid="147" grpId="0" animBg="1"/>
      <p:bldP spid="148" grpId="0" animBg="1"/>
      <p:bldP spid="149" grpId="0" animBg="1"/>
      <p:bldP spid="150" grpId="0" animBg="1"/>
      <p:bldP spid="8" grpId="0" animBg="1"/>
      <p:bldP spid="94" grpId="0" animBg="1"/>
      <p:bldP spid="9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/>
          <p:cNvSpPr/>
          <p:nvPr/>
        </p:nvSpPr>
        <p:spPr>
          <a:xfrm>
            <a:off x="4727848" y="3068960"/>
            <a:ext cx="2340260" cy="1188132"/>
          </a:xfrm>
          <a:prstGeom prst="oct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about the IR – </a:t>
            </a:r>
            <a:r>
              <a:rPr lang="en-US" dirty="0" err="1"/>
              <a:t>DaCe</a:t>
            </a:r>
            <a:r>
              <a:rPr lang="en-US" dirty="0"/>
              <a:t> translates to Parametric Dataflow Graphs (SDFGs)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836400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44792" y="3402302"/>
                <a:ext cx="1663276" cy="566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92" y="3402302"/>
                <a:ext cx="1663276" cy="5667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stCxn id="8" idx="4"/>
          </p:cNvCxnSpPr>
          <p:nvPr/>
        </p:nvCxnSpPr>
        <p:spPr>
          <a:xfrm>
            <a:off x="5897978" y="2258670"/>
            <a:ext cx="0" cy="81029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440778" y="1344270"/>
            <a:ext cx="914400" cy="9144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004756" y="2252657"/>
                <a:ext cx="5080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756" y="2252657"/>
                <a:ext cx="508088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04756" y="4221088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756" y="4221088"/>
                <a:ext cx="51385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1"/>
          <p:cNvCxnSpPr>
            <a:endCxn id="17" idx="0"/>
          </p:cNvCxnSpPr>
          <p:nvPr/>
        </p:nvCxnSpPr>
        <p:spPr>
          <a:xfrm>
            <a:off x="5897978" y="4257092"/>
            <a:ext cx="0" cy="70394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8"/>
          <p:cNvSpPr/>
          <p:nvPr/>
        </p:nvSpPr>
        <p:spPr>
          <a:xfrm>
            <a:off x="5440778" y="4961036"/>
            <a:ext cx="914400" cy="9144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ctagon 6"/>
          <p:cNvSpPr/>
          <p:nvPr/>
        </p:nvSpPr>
        <p:spPr>
          <a:xfrm>
            <a:off x="4727848" y="3068960"/>
            <a:ext cx="2340260" cy="1188132"/>
          </a:xfrm>
          <a:prstGeom prst="octagon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Tasklet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68208" y="3346430"/>
            <a:ext cx="1506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Memlets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21" name="Curved Connector 20"/>
          <p:cNvCxnSpPr>
            <a:stCxn id="19" idx="0"/>
            <a:endCxn id="14" idx="3"/>
          </p:cNvCxnSpPr>
          <p:nvPr/>
        </p:nvCxnSpPr>
        <p:spPr>
          <a:xfrm rot="16200000" flipV="1">
            <a:off x="7216412" y="1841478"/>
            <a:ext cx="801385" cy="2208519"/>
          </a:xfrm>
          <a:prstGeom prst="curvedConnector2">
            <a:avLst/>
          </a:prstGeom>
          <a:ln w="38100">
            <a:solidFill>
              <a:srgbClr val="00B05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9" idx="2"/>
            <a:endCxn id="15" idx="3"/>
          </p:cNvCxnSpPr>
          <p:nvPr/>
        </p:nvCxnSpPr>
        <p:spPr>
          <a:xfrm rot="5400000">
            <a:off x="7298076" y="3090189"/>
            <a:ext cx="643826" cy="2202748"/>
          </a:xfrm>
          <a:prstGeom prst="curvedConnector2">
            <a:avLst/>
          </a:prstGeom>
          <a:ln w="38100">
            <a:solidFill>
              <a:srgbClr val="00B05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0D5AC41-1F13-4C30-BC0D-9DE3EAB26F40}"/>
              </a:ext>
            </a:extLst>
          </p:cNvPr>
          <p:cNvSpPr txBox="1"/>
          <p:nvPr/>
        </p:nvSpPr>
        <p:spPr>
          <a:xfrm>
            <a:off x="-60684" y="6661494"/>
            <a:ext cx="7178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Ben-Nun, de Fine Licht, </a:t>
            </a:r>
            <a:r>
              <a:rPr lang="en-US" sz="1000" dirty="0" err="1"/>
              <a:t>Ziogas</a:t>
            </a:r>
            <a:r>
              <a:rPr lang="en-US" sz="1000" dirty="0"/>
              <a:t>, TH: Stateful Dataflow Multigraphs: A Data-Centric Model for High-Performance Parallel Programs, SC19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060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/>
      <p:bldP spid="15" grpId="0"/>
      <p:bldP spid="17" grpId="0" animBg="1"/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>
            <a:endCxn id="9" idx="0"/>
          </p:cNvCxnSpPr>
          <p:nvPr/>
        </p:nvCxnSpPr>
        <p:spPr>
          <a:xfrm>
            <a:off x="5897978" y="4257092"/>
            <a:ext cx="0" cy="70394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Data-Parallelism </a:t>
            </a:r>
            <a:r>
              <a:rPr lang="en-US" dirty="0"/>
              <a:t>in Parametric Dataflow Graphs (SDFGs)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836400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11" name="Straight Arrow Connector 10"/>
          <p:cNvCxnSpPr>
            <a:stCxn id="8" idx="4"/>
          </p:cNvCxnSpPr>
          <p:nvPr/>
        </p:nvCxnSpPr>
        <p:spPr>
          <a:xfrm>
            <a:off x="5897978" y="2258670"/>
            <a:ext cx="0" cy="81029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18974" y="3276273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440778" y="4961036"/>
            <a:ext cx="914400" cy="9144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B</a:t>
            </a:r>
            <a:endParaRPr lang="en-US" dirty="0"/>
          </a:p>
        </p:txBody>
      </p:sp>
      <p:sp>
        <p:nvSpPr>
          <p:cNvPr id="7" name="Octagon 6"/>
          <p:cNvSpPr/>
          <p:nvPr/>
        </p:nvSpPr>
        <p:spPr>
          <a:xfrm>
            <a:off x="4727848" y="3068960"/>
            <a:ext cx="2340260" cy="1188132"/>
          </a:xfrm>
          <a:prstGeom prst="oct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Tasklet</a:t>
            </a:r>
            <a:endParaRPr lang="en-US" sz="2800" dirty="0"/>
          </a:p>
        </p:txBody>
      </p:sp>
      <p:sp>
        <p:nvSpPr>
          <p:cNvPr id="23" name="TextBox 13 a1"/>
          <p:cNvSpPr txBox="1"/>
          <p:nvPr/>
        </p:nvSpPr>
        <p:spPr>
          <a:xfrm>
            <a:off x="6004756" y="2252657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A[1]</a:t>
            </a:r>
            <a:endParaRPr lang="en-US" dirty="0"/>
          </a:p>
        </p:txBody>
      </p:sp>
      <p:sp>
        <p:nvSpPr>
          <p:cNvPr id="24" name="TextBox 14 b1"/>
          <p:cNvSpPr txBox="1"/>
          <p:nvPr/>
        </p:nvSpPr>
        <p:spPr>
          <a:xfrm>
            <a:off x="6004756" y="4221088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B[1]</a:t>
            </a:r>
            <a:endParaRPr lang="en-US" dirty="0"/>
          </a:p>
        </p:txBody>
      </p:sp>
      <p:sp>
        <p:nvSpPr>
          <p:cNvPr id="25" name="TextBox 13 a0"/>
          <p:cNvSpPr txBox="1"/>
          <p:nvPr/>
        </p:nvSpPr>
        <p:spPr>
          <a:xfrm>
            <a:off x="4035994" y="2252657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A[0]</a:t>
            </a:r>
            <a:endParaRPr lang="en-US" dirty="0"/>
          </a:p>
        </p:txBody>
      </p:sp>
      <p:sp>
        <p:nvSpPr>
          <p:cNvPr id="26" name="TextBox 14 b0"/>
          <p:cNvSpPr txBox="1"/>
          <p:nvPr/>
        </p:nvSpPr>
        <p:spPr>
          <a:xfrm>
            <a:off x="4035994" y="4221088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B[0]</a:t>
            </a:r>
            <a:endParaRPr lang="en-US" dirty="0"/>
          </a:p>
        </p:txBody>
      </p:sp>
      <p:sp>
        <p:nvSpPr>
          <p:cNvPr id="27" name="TextBox 13 an-1"/>
          <p:cNvSpPr txBox="1"/>
          <p:nvPr/>
        </p:nvSpPr>
        <p:spPr>
          <a:xfrm>
            <a:off x="9231827" y="2252657"/>
            <a:ext cx="1273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A[N-1]</a:t>
            </a:r>
            <a:endParaRPr lang="en-US" dirty="0"/>
          </a:p>
        </p:txBody>
      </p:sp>
      <p:sp>
        <p:nvSpPr>
          <p:cNvPr id="28" name="TextBox 14 bn-1"/>
          <p:cNvSpPr txBox="1"/>
          <p:nvPr/>
        </p:nvSpPr>
        <p:spPr>
          <a:xfrm>
            <a:off x="9231827" y="4221088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B[N-1]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6A89DA3-80D9-45A2-B92B-CED7D0A80EF6}"/>
              </a:ext>
            </a:extLst>
          </p:cNvPr>
          <p:cNvSpPr/>
          <p:nvPr/>
        </p:nvSpPr>
        <p:spPr>
          <a:xfrm>
            <a:off x="6089699" y="2129742"/>
            <a:ext cx="3227917" cy="914400"/>
          </a:xfrm>
          <a:custGeom>
            <a:avLst/>
            <a:gdLst>
              <a:gd name="connsiteX0" fmla="*/ 0 w 2372810"/>
              <a:gd name="connsiteY0" fmla="*/ 0 h 1053296"/>
              <a:gd name="connsiteX1" fmla="*/ 1307939 w 2372810"/>
              <a:gd name="connsiteY1" fmla="*/ 219919 h 1053296"/>
              <a:gd name="connsiteX2" fmla="*/ 2372810 w 2372810"/>
              <a:gd name="connsiteY2" fmla="*/ 1053296 h 1053296"/>
              <a:gd name="connsiteX0" fmla="*/ 0 w 2372810"/>
              <a:gd name="connsiteY0" fmla="*/ 0 h 1053296"/>
              <a:gd name="connsiteX1" fmla="*/ 1397808 w 2372810"/>
              <a:gd name="connsiteY1" fmla="*/ 300942 h 1053296"/>
              <a:gd name="connsiteX2" fmla="*/ 2372810 w 2372810"/>
              <a:gd name="connsiteY2" fmla="*/ 1053296 h 105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810" h="1053296">
                <a:moveTo>
                  <a:pt x="0" y="0"/>
                </a:moveTo>
                <a:cubicBezTo>
                  <a:pt x="456235" y="22185"/>
                  <a:pt x="1002340" y="125393"/>
                  <a:pt x="1397808" y="300942"/>
                </a:cubicBezTo>
                <a:cubicBezTo>
                  <a:pt x="1793276" y="476491"/>
                  <a:pt x="2038108" y="724382"/>
                  <a:pt x="2372810" y="1053296"/>
                </a:cubicBezTo>
              </a:path>
            </a:pathLst>
          </a:custGeom>
          <a:noFill/>
          <a:ln w="3492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440778" y="1344270"/>
            <a:ext cx="914400" cy="9144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A</a:t>
            </a:r>
            <a:endParaRPr lang="en-US" sz="2000" dirty="0"/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559A8A46-0BD8-4542-B658-6C09F1B3C80A}"/>
              </a:ext>
            </a:extLst>
          </p:cNvPr>
          <p:cNvSpPr/>
          <p:nvPr/>
        </p:nvSpPr>
        <p:spPr>
          <a:xfrm flipH="1">
            <a:off x="3213050" y="2113552"/>
            <a:ext cx="2343490" cy="955408"/>
          </a:xfrm>
          <a:custGeom>
            <a:avLst/>
            <a:gdLst>
              <a:gd name="connsiteX0" fmla="*/ 0 w 2372810"/>
              <a:gd name="connsiteY0" fmla="*/ 0 h 1053296"/>
              <a:gd name="connsiteX1" fmla="*/ 1307939 w 2372810"/>
              <a:gd name="connsiteY1" fmla="*/ 219919 h 1053296"/>
              <a:gd name="connsiteX2" fmla="*/ 2372810 w 2372810"/>
              <a:gd name="connsiteY2" fmla="*/ 1053296 h 1053296"/>
              <a:gd name="connsiteX0" fmla="*/ 0 w 2372810"/>
              <a:gd name="connsiteY0" fmla="*/ 0 h 1053296"/>
              <a:gd name="connsiteX1" fmla="*/ 1397808 w 2372810"/>
              <a:gd name="connsiteY1" fmla="*/ 300942 h 1053296"/>
              <a:gd name="connsiteX2" fmla="*/ 2372810 w 2372810"/>
              <a:gd name="connsiteY2" fmla="*/ 1053296 h 105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810" h="1053296">
                <a:moveTo>
                  <a:pt x="0" y="0"/>
                </a:moveTo>
                <a:cubicBezTo>
                  <a:pt x="456235" y="22185"/>
                  <a:pt x="1002340" y="125393"/>
                  <a:pt x="1397808" y="300942"/>
                </a:cubicBezTo>
                <a:cubicBezTo>
                  <a:pt x="1793276" y="476491"/>
                  <a:pt x="2038108" y="724382"/>
                  <a:pt x="2372810" y="1053296"/>
                </a:cubicBezTo>
              </a:path>
            </a:pathLst>
          </a:custGeom>
          <a:noFill/>
          <a:ln w="3492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4">
            <a:extLst>
              <a:ext uri="{FF2B5EF4-FFF2-40B4-BE49-F238E27FC236}">
                <a16:creationId xmlns:a16="http://schemas.microsoft.com/office/drawing/2014/main" id="{1CBF1104-575E-4AD4-8549-522626550A37}"/>
              </a:ext>
            </a:extLst>
          </p:cNvPr>
          <p:cNvSpPr/>
          <p:nvPr/>
        </p:nvSpPr>
        <p:spPr>
          <a:xfrm>
            <a:off x="3248225" y="4227117"/>
            <a:ext cx="2192547" cy="1182101"/>
          </a:xfrm>
          <a:custGeom>
            <a:avLst/>
            <a:gdLst>
              <a:gd name="connsiteX0" fmla="*/ 3798 w 1439058"/>
              <a:gd name="connsiteY0" fmla="*/ 0 h 706056"/>
              <a:gd name="connsiteX1" fmla="*/ 223717 w 1439058"/>
              <a:gd name="connsiteY1" fmla="*/ 486137 h 706056"/>
              <a:gd name="connsiteX2" fmla="*/ 1439058 w 1439058"/>
              <a:gd name="connsiteY2" fmla="*/ 706056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058" h="706056">
                <a:moveTo>
                  <a:pt x="3798" y="0"/>
                </a:moveTo>
                <a:cubicBezTo>
                  <a:pt x="-5848" y="184230"/>
                  <a:pt x="-15493" y="368461"/>
                  <a:pt x="223717" y="486137"/>
                </a:cubicBezTo>
                <a:cubicBezTo>
                  <a:pt x="462927" y="603813"/>
                  <a:pt x="950992" y="654934"/>
                  <a:pt x="1439058" y="706056"/>
                </a:cubicBezTo>
              </a:path>
            </a:pathLst>
          </a:custGeom>
          <a:noFill/>
          <a:ln w="3492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03D4D614-FBA1-4640-BB29-B5D66B377648}"/>
              </a:ext>
            </a:extLst>
          </p:cNvPr>
          <p:cNvSpPr/>
          <p:nvPr/>
        </p:nvSpPr>
        <p:spPr>
          <a:xfrm flipH="1">
            <a:off x="6355178" y="4224736"/>
            <a:ext cx="2962438" cy="1184483"/>
          </a:xfrm>
          <a:custGeom>
            <a:avLst/>
            <a:gdLst>
              <a:gd name="connsiteX0" fmla="*/ 3798 w 1439058"/>
              <a:gd name="connsiteY0" fmla="*/ 0 h 706056"/>
              <a:gd name="connsiteX1" fmla="*/ 223717 w 1439058"/>
              <a:gd name="connsiteY1" fmla="*/ 486137 h 706056"/>
              <a:gd name="connsiteX2" fmla="*/ 1439058 w 1439058"/>
              <a:gd name="connsiteY2" fmla="*/ 706056 h 706056"/>
              <a:gd name="connsiteX0" fmla="*/ 447 w 1435707"/>
              <a:gd name="connsiteY0" fmla="*/ 0 h 706056"/>
              <a:gd name="connsiteX1" fmla="*/ 377216 w 1435707"/>
              <a:gd name="connsiteY1" fmla="*/ 544293 h 706056"/>
              <a:gd name="connsiteX2" fmla="*/ 1435707 w 1435707"/>
              <a:gd name="connsiteY2" fmla="*/ 706056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707" h="706056">
                <a:moveTo>
                  <a:pt x="447" y="0"/>
                </a:moveTo>
                <a:cubicBezTo>
                  <a:pt x="-9199" y="184230"/>
                  <a:pt x="138006" y="426617"/>
                  <a:pt x="377216" y="544293"/>
                </a:cubicBezTo>
                <a:cubicBezTo>
                  <a:pt x="616426" y="661969"/>
                  <a:pt x="947641" y="654934"/>
                  <a:pt x="1435707" y="706056"/>
                </a:cubicBezTo>
              </a:path>
            </a:pathLst>
          </a:custGeom>
          <a:noFill/>
          <a:ln w="3492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ctagon 12"/>
          <p:cNvSpPr/>
          <p:nvPr/>
        </p:nvSpPr>
        <p:spPr>
          <a:xfrm>
            <a:off x="2171246" y="3068960"/>
            <a:ext cx="2340260" cy="1188132"/>
          </a:xfrm>
          <a:prstGeom prst="oct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Tasklet</a:t>
            </a:r>
          </a:p>
        </p:txBody>
      </p:sp>
      <p:sp>
        <p:nvSpPr>
          <p:cNvPr id="17" name="Octagon 16"/>
          <p:cNvSpPr/>
          <p:nvPr/>
        </p:nvSpPr>
        <p:spPr>
          <a:xfrm>
            <a:off x="8238238" y="3068960"/>
            <a:ext cx="2340260" cy="1188132"/>
          </a:xfrm>
          <a:prstGeom prst="oct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Tasklet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2D8C0C-8D2F-42D7-A971-77CCB312247F}"/>
              </a:ext>
            </a:extLst>
          </p:cNvPr>
          <p:cNvSpPr txBox="1"/>
          <p:nvPr/>
        </p:nvSpPr>
        <p:spPr>
          <a:xfrm>
            <a:off x="-60684" y="6661494"/>
            <a:ext cx="7178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Ben-Nun, de Fine Licht, </a:t>
            </a:r>
            <a:r>
              <a:rPr lang="en-US" sz="1000" dirty="0" err="1"/>
              <a:t>Ziogas</a:t>
            </a:r>
            <a:r>
              <a:rPr lang="en-US" sz="1000" dirty="0"/>
              <a:t>, TH: Stateful Dataflow Multigraphs: A Data-Centric Model for High-Performance Parallel Programs, SC19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936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6" grpId="0"/>
      <p:bldP spid="27" grpId="0"/>
      <p:bldP spid="28" grpId="0"/>
      <p:bldP spid="16" grpId="0" animBg="1"/>
      <p:bldP spid="29" grpId="0" animBg="1"/>
      <p:bldP spid="30" grpId="0" animBg="1"/>
      <p:bldP spid="31" grpId="0" animBg="1"/>
      <p:bldP spid="13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Data-Parallelism </a:t>
            </a:r>
            <a:r>
              <a:rPr lang="en-US" dirty="0"/>
              <a:t>in Parametric Dataflow Graphs (SDFGs)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36400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076220" y="1988840"/>
            <a:ext cx="2675227" cy="3665369"/>
            <a:chOff x="7740100" y="1042966"/>
            <a:chExt cx="2921544" cy="4002851"/>
          </a:xfrm>
        </p:grpSpPr>
        <p:sp>
          <p:nvSpPr>
            <p:cNvPr id="7" name="Oval 6"/>
            <p:cNvSpPr/>
            <p:nvPr/>
          </p:nvSpPr>
          <p:spPr>
            <a:xfrm>
              <a:off x="8743672" y="1042966"/>
              <a:ext cx="914400" cy="513184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Arial" panose="020B0604020202020204" pitchFamily="34" charset="0"/>
                </a:rPr>
                <a:t>A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753197" y="4532633"/>
              <a:ext cx="914400" cy="513184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Arial" panose="020B0604020202020204" pitchFamily="34" charset="0"/>
                </a:rPr>
                <a:t>B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>
              <a:off x="7740100" y="1925876"/>
              <a:ext cx="292154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[</a:t>
              </a:r>
              <a:r>
                <a:rPr lang="en-US" sz="2000" dirty="0" err="1">
                  <a:cs typeface="Arial" panose="020B0604020202020204" pitchFamily="34" charset="0"/>
                </a:rPr>
                <a:t>i</a:t>
              </a:r>
              <a:r>
                <a:rPr lang="en-US" sz="2000" dirty="0">
                  <a:cs typeface="Arial" panose="020B0604020202020204" pitchFamily="34" charset="0"/>
                </a:rPr>
                <a:t>=0:N]</a:t>
              </a:r>
            </a:p>
          </p:txBody>
        </p:sp>
        <p:cxnSp>
          <p:nvCxnSpPr>
            <p:cNvPr id="10" name="Straight Arrow Connector 9"/>
            <p:cNvCxnSpPr>
              <a:endCxn id="20" idx="2"/>
            </p:cNvCxnSpPr>
            <p:nvPr/>
          </p:nvCxnSpPr>
          <p:spPr>
            <a:xfrm>
              <a:off x="9200872" y="3163444"/>
              <a:ext cx="0" cy="488595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ctagon 10"/>
            <p:cNvSpPr/>
            <p:nvPr/>
          </p:nvSpPr>
          <p:spPr>
            <a:xfrm>
              <a:off x="8015884" y="2825016"/>
              <a:ext cx="2369976" cy="338428"/>
            </a:xfrm>
            <a:prstGeom prst="octagon">
              <a:avLst>
                <a:gd name="adj" fmla="val 3267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cs typeface="Arial" panose="020B0604020202020204" pitchFamily="34" charset="0"/>
                </a:rPr>
                <a:t>Tasklet</a:t>
              </a:r>
              <a:endParaRPr 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200873" y="2288261"/>
              <a:ext cx="808850" cy="600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A[</a:t>
              </a:r>
              <a:r>
                <a:rPr lang="en-US" sz="2400" dirty="0" err="1">
                  <a:cs typeface="Arial" panose="020B0604020202020204" pitchFamily="34" charset="0"/>
                </a:rPr>
                <a:t>i</a:t>
              </a:r>
              <a:r>
                <a:rPr lang="en-US" sz="2400" dirty="0">
                  <a:cs typeface="Arial" panose="020B0604020202020204" pitchFamily="34" charset="0"/>
                </a:rPr>
                <a:t>]</a:t>
              </a:r>
            </a:p>
          </p:txBody>
        </p:sp>
        <p:cxnSp>
          <p:nvCxnSpPr>
            <p:cNvPr id="13" name="Straight Arrow Connector 12"/>
            <p:cNvCxnSpPr>
              <a:stCxn id="7" idx="4"/>
              <a:endCxn id="9" idx="0"/>
            </p:cNvCxnSpPr>
            <p:nvPr/>
          </p:nvCxnSpPr>
          <p:spPr>
            <a:xfrm>
              <a:off x="9200872" y="1556150"/>
              <a:ext cx="0" cy="36972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200202" y="3099276"/>
              <a:ext cx="794265" cy="600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B[</a:t>
              </a:r>
              <a:r>
                <a:rPr lang="en-US" sz="2400" dirty="0" err="1">
                  <a:cs typeface="Arial" panose="020B0604020202020204" pitchFamily="34" charset="0"/>
                </a:rPr>
                <a:t>i</a:t>
              </a:r>
              <a:r>
                <a:rPr lang="en-US" sz="2400" dirty="0">
                  <a:cs typeface="Arial" panose="020B0604020202020204" pitchFamily="34" charset="0"/>
                </a:rPr>
                <a:t>]</a:t>
              </a:r>
            </a:p>
          </p:txBody>
        </p:sp>
        <p:cxnSp>
          <p:nvCxnSpPr>
            <p:cNvPr id="15" name="Straight Arrow Connector 14"/>
            <p:cNvCxnSpPr>
              <a:endCxn id="8" idx="0"/>
            </p:cNvCxnSpPr>
            <p:nvPr/>
          </p:nvCxnSpPr>
          <p:spPr>
            <a:xfrm>
              <a:off x="9210397" y="4062586"/>
              <a:ext cx="0" cy="4700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7740100" y="3644071"/>
              <a:ext cx="2921544" cy="520065"/>
              <a:chOff x="4174918" y="2791218"/>
              <a:chExt cx="2921544" cy="520065"/>
            </a:xfrm>
          </p:grpSpPr>
          <p:sp>
            <p:nvSpPr>
              <p:cNvPr id="20" name="Trapezoid 19"/>
              <p:cNvSpPr/>
              <p:nvPr/>
            </p:nvSpPr>
            <p:spPr>
              <a:xfrm rot="10800000">
                <a:off x="4174918" y="2799186"/>
                <a:ext cx="2921544" cy="410546"/>
              </a:xfrm>
              <a:prstGeom prst="trapezoid">
                <a:avLst>
                  <a:gd name="adj" fmla="val 96429"/>
                </a:avLst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dk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064725" y="2791218"/>
                <a:ext cx="1160977" cy="520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cs typeface="Arial" panose="020B0604020202020204" pitchFamily="34" charset="0"/>
                  </a:rPr>
                  <a:t>[</a:t>
                </a:r>
                <a:r>
                  <a:rPr lang="en-US" sz="2000" dirty="0" err="1">
                    <a:cs typeface="Arial" panose="020B0604020202020204" pitchFamily="34" charset="0"/>
                  </a:rPr>
                  <a:t>i</a:t>
                </a:r>
                <a:r>
                  <a:rPr lang="en-US" sz="2000" dirty="0">
                    <a:cs typeface="Arial" panose="020B0604020202020204" pitchFamily="34" charset="0"/>
                  </a:rPr>
                  <a:t>=0:N]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9239048" y="1502290"/>
              <a:ext cx="1138058" cy="520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A[0:N]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266686" y="4089373"/>
              <a:ext cx="1123472" cy="520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B[0:N]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9200872" y="2347826"/>
              <a:ext cx="0" cy="47719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ight Arrow 41"/>
          <p:cNvSpPr/>
          <p:nvPr/>
        </p:nvSpPr>
        <p:spPr>
          <a:xfrm>
            <a:off x="6413736" y="2969040"/>
            <a:ext cx="978408" cy="1698210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11"/>
          <p:cNvCxnSpPr>
            <a:endCxn id="71" idx="0"/>
          </p:cNvCxnSpPr>
          <p:nvPr/>
        </p:nvCxnSpPr>
        <p:spPr>
          <a:xfrm>
            <a:off x="2686064" y="4144247"/>
            <a:ext cx="0" cy="47803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10"/>
          <p:cNvCxnSpPr>
            <a:stCxn id="68" idx="4"/>
          </p:cNvCxnSpPr>
          <p:nvPr/>
        </p:nvCxnSpPr>
        <p:spPr>
          <a:xfrm>
            <a:off x="2686064" y="2787172"/>
            <a:ext cx="0" cy="55024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3"/>
          <p:cNvSpPr txBox="1"/>
          <p:nvPr/>
        </p:nvSpPr>
        <p:spPr>
          <a:xfrm>
            <a:off x="3718931" y="347819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1400" dirty="0"/>
          </a:p>
        </p:txBody>
      </p:sp>
      <p:sp>
        <p:nvSpPr>
          <p:cNvPr id="71" name="Oval 8"/>
          <p:cNvSpPr/>
          <p:nvPr/>
        </p:nvSpPr>
        <p:spPr>
          <a:xfrm>
            <a:off x="2375592" y="4622276"/>
            <a:ext cx="620945" cy="62094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B</a:t>
            </a:r>
            <a:endParaRPr lang="en-US" sz="1400" dirty="0"/>
          </a:p>
        </p:txBody>
      </p:sp>
      <p:sp>
        <p:nvSpPr>
          <p:cNvPr id="72" name="Octagon 6"/>
          <p:cNvSpPr/>
          <p:nvPr/>
        </p:nvSpPr>
        <p:spPr>
          <a:xfrm>
            <a:off x="1891460" y="3337418"/>
            <a:ext cx="1589208" cy="806829"/>
          </a:xfrm>
          <a:prstGeom prst="oct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Tasklet</a:t>
            </a:r>
            <a:endParaRPr lang="en-US" sz="2000" dirty="0"/>
          </a:p>
        </p:txBody>
      </p:sp>
      <p:sp>
        <p:nvSpPr>
          <p:cNvPr id="73" name="Octagon 12"/>
          <p:cNvSpPr/>
          <p:nvPr/>
        </p:nvSpPr>
        <p:spPr>
          <a:xfrm>
            <a:off x="155340" y="3337418"/>
            <a:ext cx="1589208" cy="806829"/>
          </a:xfrm>
          <a:prstGeom prst="oct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Tasklet</a:t>
            </a:r>
          </a:p>
        </p:txBody>
      </p:sp>
      <p:sp>
        <p:nvSpPr>
          <p:cNvPr id="74" name="Octagon 16"/>
          <p:cNvSpPr/>
          <p:nvPr/>
        </p:nvSpPr>
        <p:spPr>
          <a:xfrm>
            <a:off x="4275273" y="3337418"/>
            <a:ext cx="1589208" cy="806829"/>
          </a:xfrm>
          <a:prstGeom prst="octag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Tasklet</a:t>
            </a:r>
            <a:endParaRPr lang="en-US" sz="2000" dirty="0"/>
          </a:p>
        </p:txBody>
      </p:sp>
      <p:sp>
        <p:nvSpPr>
          <p:cNvPr id="75" name="TextBox 13 a1"/>
          <p:cNvSpPr txBox="1"/>
          <p:nvPr/>
        </p:nvSpPr>
        <p:spPr>
          <a:xfrm>
            <a:off x="2758575" y="2783088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A[1]</a:t>
            </a:r>
            <a:endParaRPr lang="en-US" sz="1400" dirty="0"/>
          </a:p>
        </p:txBody>
      </p:sp>
      <p:sp>
        <p:nvSpPr>
          <p:cNvPr id="76" name="TextBox 14 b1"/>
          <p:cNvSpPr txBox="1"/>
          <p:nvPr/>
        </p:nvSpPr>
        <p:spPr>
          <a:xfrm>
            <a:off x="2758575" y="4119797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B[1]</a:t>
            </a:r>
            <a:endParaRPr lang="en-US" sz="1400" dirty="0"/>
          </a:p>
        </p:txBody>
      </p:sp>
      <p:sp>
        <p:nvSpPr>
          <p:cNvPr id="77" name="TextBox 13 a0"/>
          <p:cNvSpPr txBox="1"/>
          <p:nvPr/>
        </p:nvSpPr>
        <p:spPr>
          <a:xfrm>
            <a:off x="1421641" y="2783088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A[0]</a:t>
            </a:r>
            <a:endParaRPr lang="en-US" sz="1400" dirty="0"/>
          </a:p>
        </p:txBody>
      </p:sp>
      <p:sp>
        <p:nvSpPr>
          <p:cNvPr id="78" name="TextBox 14 b0"/>
          <p:cNvSpPr txBox="1"/>
          <p:nvPr/>
        </p:nvSpPr>
        <p:spPr>
          <a:xfrm>
            <a:off x="1421641" y="4119797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B[0]</a:t>
            </a:r>
            <a:endParaRPr lang="en-US" sz="1400" dirty="0"/>
          </a:p>
        </p:txBody>
      </p:sp>
      <p:sp>
        <p:nvSpPr>
          <p:cNvPr id="79" name="TextBox 13 an-1"/>
          <p:cNvSpPr txBox="1"/>
          <p:nvPr/>
        </p:nvSpPr>
        <p:spPr>
          <a:xfrm>
            <a:off x="4949993" y="2783088"/>
            <a:ext cx="100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A[N-1]</a:t>
            </a:r>
            <a:endParaRPr lang="en-US" sz="1400" dirty="0"/>
          </a:p>
        </p:txBody>
      </p:sp>
      <p:sp>
        <p:nvSpPr>
          <p:cNvPr id="80" name="TextBox 14 bn-1"/>
          <p:cNvSpPr txBox="1"/>
          <p:nvPr/>
        </p:nvSpPr>
        <p:spPr>
          <a:xfrm>
            <a:off x="4949992" y="411979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B[N-1]</a:t>
            </a:r>
            <a:endParaRPr lang="en-US" sz="1400" dirty="0"/>
          </a:p>
        </p:txBody>
      </p:sp>
      <p:sp>
        <p:nvSpPr>
          <p:cNvPr id="41" name="Freeform 15">
            <a:extLst>
              <a:ext uri="{FF2B5EF4-FFF2-40B4-BE49-F238E27FC236}">
                <a16:creationId xmlns:a16="http://schemas.microsoft.com/office/drawing/2014/main" id="{14A96194-12EF-49C4-ACC0-8601216B6B07}"/>
              </a:ext>
            </a:extLst>
          </p:cNvPr>
          <p:cNvSpPr/>
          <p:nvPr/>
        </p:nvSpPr>
        <p:spPr>
          <a:xfrm>
            <a:off x="2811189" y="2706245"/>
            <a:ext cx="2293644" cy="631172"/>
          </a:xfrm>
          <a:custGeom>
            <a:avLst/>
            <a:gdLst>
              <a:gd name="connsiteX0" fmla="*/ 0 w 2372810"/>
              <a:gd name="connsiteY0" fmla="*/ 0 h 1053296"/>
              <a:gd name="connsiteX1" fmla="*/ 1307939 w 2372810"/>
              <a:gd name="connsiteY1" fmla="*/ 219919 h 1053296"/>
              <a:gd name="connsiteX2" fmla="*/ 2372810 w 2372810"/>
              <a:gd name="connsiteY2" fmla="*/ 1053296 h 1053296"/>
              <a:gd name="connsiteX0" fmla="*/ 0 w 2372810"/>
              <a:gd name="connsiteY0" fmla="*/ 0 h 1053296"/>
              <a:gd name="connsiteX1" fmla="*/ 1397808 w 2372810"/>
              <a:gd name="connsiteY1" fmla="*/ 300942 h 1053296"/>
              <a:gd name="connsiteX2" fmla="*/ 2372810 w 2372810"/>
              <a:gd name="connsiteY2" fmla="*/ 1053296 h 105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810" h="1053296">
                <a:moveTo>
                  <a:pt x="0" y="0"/>
                </a:moveTo>
                <a:cubicBezTo>
                  <a:pt x="456235" y="22185"/>
                  <a:pt x="1002340" y="125393"/>
                  <a:pt x="1397808" y="300942"/>
                </a:cubicBezTo>
                <a:cubicBezTo>
                  <a:pt x="1793276" y="476491"/>
                  <a:pt x="2038108" y="724382"/>
                  <a:pt x="2372810" y="1053296"/>
                </a:cubicBezTo>
              </a:path>
            </a:pathLst>
          </a:custGeom>
          <a:noFill/>
          <a:ln w="3492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7"/>
          <p:cNvSpPr/>
          <p:nvPr/>
        </p:nvSpPr>
        <p:spPr>
          <a:xfrm>
            <a:off x="2375592" y="2166227"/>
            <a:ext cx="620945" cy="62094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US" sz="1600" dirty="0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58BBD67A-61E9-4AA8-BDAE-67FD26F647F2}"/>
              </a:ext>
            </a:extLst>
          </p:cNvPr>
          <p:cNvSpPr/>
          <p:nvPr/>
        </p:nvSpPr>
        <p:spPr>
          <a:xfrm flipH="1">
            <a:off x="902404" y="2706245"/>
            <a:ext cx="1589208" cy="631172"/>
          </a:xfrm>
          <a:custGeom>
            <a:avLst/>
            <a:gdLst>
              <a:gd name="connsiteX0" fmla="*/ 0 w 2372810"/>
              <a:gd name="connsiteY0" fmla="*/ 0 h 1053296"/>
              <a:gd name="connsiteX1" fmla="*/ 1307939 w 2372810"/>
              <a:gd name="connsiteY1" fmla="*/ 219919 h 1053296"/>
              <a:gd name="connsiteX2" fmla="*/ 2372810 w 2372810"/>
              <a:gd name="connsiteY2" fmla="*/ 1053296 h 1053296"/>
              <a:gd name="connsiteX0" fmla="*/ 0 w 2372810"/>
              <a:gd name="connsiteY0" fmla="*/ 0 h 1053296"/>
              <a:gd name="connsiteX1" fmla="*/ 1397808 w 2372810"/>
              <a:gd name="connsiteY1" fmla="*/ 300942 h 1053296"/>
              <a:gd name="connsiteX2" fmla="*/ 2372810 w 2372810"/>
              <a:gd name="connsiteY2" fmla="*/ 1053296 h 105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810" h="1053296">
                <a:moveTo>
                  <a:pt x="0" y="0"/>
                </a:moveTo>
                <a:cubicBezTo>
                  <a:pt x="456235" y="22185"/>
                  <a:pt x="1002340" y="125393"/>
                  <a:pt x="1397808" y="300942"/>
                </a:cubicBezTo>
                <a:cubicBezTo>
                  <a:pt x="1793276" y="476491"/>
                  <a:pt x="2038108" y="724382"/>
                  <a:pt x="2372810" y="1053296"/>
                </a:cubicBezTo>
              </a:path>
            </a:pathLst>
          </a:custGeom>
          <a:noFill/>
          <a:ln w="3492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5ED6483-4D98-4C20-B9B5-321900B2C175}"/>
              </a:ext>
            </a:extLst>
          </p:cNvPr>
          <p:cNvSpPr/>
          <p:nvPr/>
        </p:nvSpPr>
        <p:spPr>
          <a:xfrm>
            <a:off x="922177" y="4155311"/>
            <a:ext cx="1439058" cy="706056"/>
          </a:xfrm>
          <a:custGeom>
            <a:avLst/>
            <a:gdLst>
              <a:gd name="connsiteX0" fmla="*/ 3798 w 1439058"/>
              <a:gd name="connsiteY0" fmla="*/ 0 h 706056"/>
              <a:gd name="connsiteX1" fmla="*/ 223717 w 1439058"/>
              <a:gd name="connsiteY1" fmla="*/ 486137 h 706056"/>
              <a:gd name="connsiteX2" fmla="*/ 1439058 w 1439058"/>
              <a:gd name="connsiteY2" fmla="*/ 706056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058" h="706056">
                <a:moveTo>
                  <a:pt x="3798" y="0"/>
                </a:moveTo>
                <a:cubicBezTo>
                  <a:pt x="-5848" y="184230"/>
                  <a:pt x="-15493" y="368461"/>
                  <a:pt x="223717" y="486137"/>
                </a:cubicBezTo>
                <a:cubicBezTo>
                  <a:pt x="462927" y="603813"/>
                  <a:pt x="950992" y="654934"/>
                  <a:pt x="1439058" y="706056"/>
                </a:cubicBezTo>
              </a:path>
            </a:pathLst>
          </a:custGeom>
          <a:noFill/>
          <a:ln w="3492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83A67E9-B306-4018-B8AD-004969BCAE54}"/>
              </a:ext>
            </a:extLst>
          </p:cNvPr>
          <p:cNvSpPr/>
          <p:nvPr/>
        </p:nvSpPr>
        <p:spPr>
          <a:xfrm flipH="1">
            <a:off x="2996537" y="4144247"/>
            <a:ext cx="2012996" cy="702616"/>
          </a:xfrm>
          <a:custGeom>
            <a:avLst/>
            <a:gdLst>
              <a:gd name="connsiteX0" fmla="*/ 3798 w 1439058"/>
              <a:gd name="connsiteY0" fmla="*/ 0 h 706056"/>
              <a:gd name="connsiteX1" fmla="*/ 223717 w 1439058"/>
              <a:gd name="connsiteY1" fmla="*/ 486137 h 706056"/>
              <a:gd name="connsiteX2" fmla="*/ 1439058 w 1439058"/>
              <a:gd name="connsiteY2" fmla="*/ 706056 h 706056"/>
              <a:gd name="connsiteX0" fmla="*/ 447 w 1435707"/>
              <a:gd name="connsiteY0" fmla="*/ 0 h 706056"/>
              <a:gd name="connsiteX1" fmla="*/ 377216 w 1435707"/>
              <a:gd name="connsiteY1" fmla="*/ 544293 h 706056"/>
              <a:gd name="connsiteX2" fmla="*/ 1435707 w 1435707"/>
              <a:gd name="connsiteY2" fmla="*/ 706056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707" h="706056">
                <a:moveTo>
                  <a:pt x="447" y="0"/>
                </a:moveTo>
                <a:cubicBezTo>
                  <a:pt x="-9199" y="184230"/>
                  <a:pt x="138006" y="426617"/>
                  <a:pt x="377216" y="544293"/>
                </a:cubicBezTo>
                <a:cubicBezTo>
                  <a:pt x="616426" y="661969"/>
                  <a:pt x="947641" y="654934"/>
                  <a:pt x="1435707" y="706056"/>
                </a:cubicBezTo>
              </a:path>
            </a:pathLst>
          </a:custGeom>
          <a:noFill/>
          <a:ln w="3492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B9ED5E-B677-4A3F-8DCB-5BC5301FD040}"/>
              </a:ext>
            </a:extLst>
          </p:cNvPr>
          <p:cNvSpPr txBox="1"/>
          <p:nvPr/>
        </p:nvSpPr>
        <p:spPr>
          <a:xfrm>
            <a:off x="-60684" y="6661494"/>
            <a:ext cx="7178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Ben-Nun, de Fine Licht, </a:t>
            </a:r>
            <a:r>
              <a:rPr lang="en-US" sz="1000" dirty="0" err="1"/>
              <a:t>Ziogas</a:t>
            </a:r>
            <a:r>
              <a:rPr lang="en-US" sz="1000" dirty="0"/>
              <a:t>, TH: Stateful Dataflow Multigraphs: A Data-Centric Model for High-Performance Parallel Programs, SC19</a:t>
            </a:r>
          </a:p>
          <a:p>
            <a:endParaRPr lang="en-US" sz="1000" dirty="0"/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8B67EC9-0C75-4D51-A763-A44FC95004CE}"/>
              </a:ext>
            </a:extLst>
          </p:cNvPr>
          <p:cNvSpPr/>
          <p:nvPr/>
        </p:nvSpPr>
        <p:spPr>
          <a:xfrm>
            <a:off x="10291988" y="1507418"/>
            <a:ext cx="1811112" cy="792088"/>
          </a:xfrm>
          <a:prstGeom prst="wedgeRoundRectCallout">
            <a:avLst>
              <a:gd name="adj1" fmla="val -40870"/>
              <a:gd name="adj2" fmla="val 101196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Iteration space (map)</a:t>
            </a:r>
          </a:p>
        </p:txBody>
      </p:sp>
    </p:spTree>
    <p:extLst>
      <p:ext uri="{BB962C8B-B14F-4D97-AF65-F5344CB8AC3E}">
        <p14:creationId xmlns:p14="http://schemas.microsoft.com/office/powerpoint/2010/main" val="292747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States </a:t>
            </a:r>
            <a:r>
              <a:rPr lang="en-US" dirty="0"/>
              <a:t>in Parametric Dataflow Graphs (SDFGs)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36400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4" name="Group 5"/>
          <p:cNvGrpSpPr/>
          <p:nvPr/>
        </p:nvGrpSpPr>
        <p:grpSpPr>
          <a:xfrm>
            <a:off x="2196924" y="1916832"/>
            <a:ext cx="2675227" cy="3665369"/>
            <a:chOff x="7740100" y="1042966"/>
            <a:chExt cx="2921544" cy="4002851"/>
          </a:xfrm>
        </p:grpSpPr>
        <p:sp>
          <p:nvSpPr>
            <p:cNvPr id="5" name="Oval 4"/>
            <p:cNvSpPr/>
            <p:nvPr/>
          </p:nvSpPr>
          <p:spPr>
            <a:xfrm>
              <a:off x="8743672" y="1042966"/>
              <a:ext cx="914400" cy="513184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Arial" panose="020B0604020202020204" pitchFamily="34" charset="0"/>
                </a:rPr>
                <a:t>A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753197" y="4532633"/>
              <a:ext cx="914400" cy="513184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Arial" panose="020B0604020202020204" pitchFamily="34" charset="0"/>
                </a:rPr>
                <a:t>B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>
              <a:off x="7740100" y="1925876"/>
              <a:ext cx="292154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[</a:t>
              </a:r>
              <a:r>
                <a:rPr lang="en-US" sz="2000" dirty="0" err="1">
                  <a:cs typeface="Arial" panose="020B0604020202020204" pitchFamily="34" charset="0"/>
                </a:rPr>
                <a:t>i</a:t>
              </a:r>
              <a:r>
                <a:rPr lang="en-US" sz="2000" dirty="0">
                  <a:cs typeface="Arial" panose="020B0604020202020204" pitchFamily="34" charset="0"/>
                </a:rPr>
                <a:t>=0:N]</a:t>
              </a:r>
            </a:p>
          </p:txBody>
        </p:sp>
        <p:cxnSp>
          <p:nvCxnSpPr>
            <p:cNvPr id="8" name="Straight Arrow Connector 7"/>
            <p:cNvCxnSpPr>
              <a:endCxn id="18" idx="2"/>
            </p:cNvCxnSpPr>
            <p:nvPr/>
          </p:nvCxnSpPr>
          <p:spPr>
            <a:xfrm>
              <a:off x="9200872" y="3163444"/>
              <a:ext cx="0" cy="488595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ctagon 8"/>
            <p:cNvSpPr/>
            <p:nvPr/>
          </p:nvSpPr>
          <p:spPr>
            <a:xfrm>
              <a:off x="8015884" y="2825016"/>
              <a:ext cx="2369976" cy="338428"/>
            </a:xfrm>
            <a:prstGeom prst="octagon">
              <a:avLst>
                <a:gd name="adj" fmla="val 3267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cs typeface="Arial" panose="020B0604020202020204" pitchFamily="34" charset="0"/>
                </a:rPr>
                <a:t>Tasklet</a:t>
              </a:r>
              <a:endParaRPr 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00873" y="2288261"/>
              <a:ext cx="808850" cy="600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A[</a:t>
              </a:r>
              <a:r>
                <a:rPr lang="en-US" sz="2400" dirty="0" err="1">
                  <a:cs typeface="Arial" panose="020B0604020202020204" pitchFamily="34" charset="0"/>
                </a:rPr>
                <a:t>i</a:t>
              </a:r>
              <a:r>
                <a:rPr lang="en-US" sz="2400" dirty="0">
                  <a:cs typeface="Arial" panose="020B0604020202020204" pitchFamily="34" charset="0"/>
                </a:rPr>
                <a:t>]</a:t>
              </a:r>
            </a:p>
          </p:txBody>
        </p:sp>
        <p:cxnSp>
          <p:nvCxnSpPr>
            <p:cNvPr id="11" name="Straight Arrow Connector 10"/>
            <p:cNvCxnSpPr>
              <a:stCxn id="5" idx="4"/>
              <a:endCxn id="7" idx="0"/>
            </p:cNvCxnSpPr>
            <p:nvPr/>
          </p:nvCxnSpPr>
          <p:spPr>
            <a:xfrm>
              <a:off x="9200872" y="1556150"/>
              <a:ext cx="0" cy="36972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200202" y="3099276"/>
              <a:ext cx="794265" cy="600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B[</a:t>
              </a:r>
              <a:r>
                <a:rPr lang="en-US" sz="2400" dirty="0" err="1">
                  <a:cs typeface="Arial" panose="020B0604020202020204" pitchFamily="34" charset="0"/>
                </a:rPr>
                <a:t>i</a:t>
              </a:r>
              <a:r>
                <a:rPr lang="en-US" sz="2400" dirty="0">
                  <a:cs typeface="Arial" panose="020B0604020202020204" pitchFamily="34" charset="0"/>
                </a:rPr>
                <a:t>]</a:t>
              </a:r>
            </a:p>
          </p:txBody>
        </p:sp>
        <p:cxnSp>
          <p:nvCxnSpPr>
            <p:cNvPr id="13" name="Straight Arrow Connector 12"/>
            <p:cNvCxnSpPr>
              <a:endCxn id="6" idx="0"/>
            </p:cNvCxnSpPr>
            <p:nvPr/>
          </p:nvCxnSpPr>
          <p:spPr>
            <a:xfrm>
              <a:off x="9210397" y="4062586"/>
              <a:ext cx="0" cy="4700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7740100" y="3644071"/>
              <a:ext cx="2921544" cy="520065"/>
              <a:chOff x="4174918" y="2791218"/>
              <a:chExt cx="2921544" cy="520065"/>
            </a:xfrm>
          </p:grpSpPr>
          <p:sp>
            <p:nvSpPr>
              <p:cNvPr id="18" name="Trapezoid 17"/>
              <p:cNvSpPr/>
              <p:nvPr/>
            </p:nvSpPr>
            <p:spPr>
              <a:xfrm rot="10800000">
                <a:off x="4174918" y="2799186"/>
                <a:ext cx="2921544" cy="410546"/>
              </a:xfrm>
              <a:prstGeom prst="trapezoid">
                <a:avLst>
                  <a:gd name="adj" fmla="val 96429"/>
                </a:avLst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dk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064725" y="2791218"/>
                <a:ext cx="1160977" cy="520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cs typeface="Arial" panose="020B0604020202020204" pitchFamily="34" charset="0"/>
                  </a:rPr>
                  <a:t>[</a:t>
                </a:r>
                <a:r>
                  <a:rPr lang="en-US" sz="2000" dirty="0" err="1">
                    <a:cs typeface="Arial" panose="020B0604020202020204" pitchFamily="34" charset="0"/>
                  </a:rPr>
                  <a:t>i</a:t>
                </a:r>
                <a:r>
                  <a:rPr lang="en-US" sz="2000" dirty="0">
                    <a:cs typeface="Arial" panose="020B0604020202020204" pitchFamily="34" charset="0"/>
                  </a:rPr>
                  <a:t>=0:N]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9239048" y="1502290"/>
              <a:ext cx="1138058" cy="520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A[0:N]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266686" y="4089373"/>
              <a:ext cx="1123472" cy="520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B[0:N]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9200872" y="2347826"/>
              <a:ext cx="0" cy="47719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5"/>
          <p:cNvGrpSpPr/>
          <p:nvPr/>
        </p:nvGrpSpPr>
        <p:grpSpPr>
          <a:xfrm>
            <a:off x="6769432" y="1916832"/>
            <a:ext cx="2675227" cy="3665369"/>
            <a:chOff x="7740100" y="1042966"/>
            <a:chExt cx="2921544" cy="4002851"/>
          </a:xfrm>
        </p:grpSpPr>
        <p:sp>
          <p:nvSpPr>
            <p:cNvPr id="21" name="Oval 20"/>
            <p:cNvSpPr/>
            <p:nvPr/>
          </p:nvSpPr>
          <p:spPr>
            <a:xfrm>
              <a:off x="8743672" y="1042966"/>
              <a:ext cx="914400" cy="513184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Arial" panose="020B0604020202020204" pitchFamily="34" charset="0"/>
                </a:rPr>
                <a:t>C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53197" y="4532633"/>
              <a:ext cx="914400" cy="513184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Arial" panose="020B0604020202020204" pitchFamily="34" charset="0"/>
                </a:rPr>
                <a:t>A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23" name="Trapezoid 22"/>
            <p:cNvSpPr/>
            <p:nvPr/>
          </p:nvSpPr>
          <p:spPr>
            <a:xfrm>
              <a:off x="7740100" y="1925876"/>
              <a:ext cx="292154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[</a:t>
              </a:r>
              <a:r>
                <a:rPr lang="en-US" sz="2000" dirty="0" err="1">
                  <a:cs typeface="Arial" panose="020B0604020202020204" pitchFamily="34" charset="0"/>
                </a:rPr>
                <a:t>i</a:t>
              </a:r>
              <a:r>
                <a:rPr lang="en-US" sz="2000" dirty="0">
                  <a:cs typeface="Arial" panose="020B0604020202020204" pitchFamily="34" charset="0"/>
                </a:rPr>
                <a:t>=0:N]</a:t>
              </a:r>
            </a:p>
          </p:txBody>
        </p:sp>
        <p:cxnSp>
          <p:nvCxnSpPr>
            <p:cNvPr id="24" name="Straight Arrow Connector 23"/>
            <p:cNvCxnSpPr>
              <a:endCxn id="34" idx="2"/>
            </p:cNvCxnSpPr>
            <p:nvPr/>
          </p:nvCxnSpPr>
          <p:spPr>
            <a:xfrm>
              <a:off x="9200872" y="3163444"/>
              <a:ext cx="0" cy="488595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Octagon 24"/>
            <p:cNvSpPr/>
            <p:nvPr/>
          </p:nvSpPr>
          <p:spPr>
            <a:xfrm>
              <a:off x="8015884" y="2825016"/>
              <a:ext cx="2369976" cy="338428"/>
            </a:xfrm>
            <a:prstGeom prst="octagon">
              <a:avLst>
                <a:gd name="adj" fmla="val 3267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cs typeface="Arial" panose="020B0604020202020204" pitchFamily="34" charset="0"/>
                </a:rPr>
                <a:t>Tasklet</a:t>
              </a:r>
              <a:endParaRPr 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00873" y="2288261"/>
              <a:ext cx="679582" cy="50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C[</a:t>
              </a:r>
              <a:r>
                <a:rPr lang="en-US" sz="2400" dirty="0" err="1">
                  <a:cs typeface="Arial" panose="020B0604020202020204" pitchFamily="34" charset="0"/>
                </a:rPr>
                <a:t>i</a:t>
              </a:r>
              <a:r>
                <a:rPr lang="en-US" sz="2400" dirty="0">
                  <a:cs typeface="Arial" panose="020B0604020202020204" pitchFamily="34" charset="0"/>
                </a:rPr>
                <a:t>]</a:t>
              </a:r>
            </a:p>
          </p:txBody>
        </p:sp>
        <p:cxnSp>
          <p:nvCxnSpPr>
            <p:cNvPr id="27" name="Straight Arrow Connector 26"/>
            <p:cNvCxnSpPr>
              <a:stCxn id="21" idx="4"/>
              <a:endCxn id="23" idx="0"/>
            </p:cNvCxnSpPr>
            <p:nvPr/>
          </p:nvCxnSpPr>
          <p:spPr>
            <a:xfrm>
              <a:off x="9200872" y="1556150"/>
              <a:ext cx="0" cy="36972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9200202" y="3099276"/>
              <a:ext cx="679582" cy="50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A[</a:t>
              </a:r>
              <a:r>
                <a:rPr lang="en-US" sz="2400" dirty="0" err="1">
                  <a:cs typeface="Arial" panose="020B0604020202020204" pitchFamily="34" charset="0"/>
                </a:rPr>
                <a:t>i</a:t>
              </a:r>
              <a:r>
                <a:rPr lang="en-US" sz="2400" dirty="0">
                  <a:cs typeface="Arial" panose="020B0604020202020204" pitchFamily="34" charset="0"/>
                </a:rPr>
                <a:t>]</a:t>
              </a:r>
            </a:p>
          </p:txBody>
        </p:sp>
        <p:cxnSp>
          <p:nvCxnSpPr>
            <p:cNvPr id="29" name="Straight Arrow Connector 28"/>
            <p:cNvCxnSpPr>
              <a:endCxn id="22" idx="0"/>
            </p:cNvCxnSpPr>
            <p:nvPr/>
          </p:nvCxnSpPr>
          <p:spPr>
            <a:xfrm>
              <a:off x="9210397" y="4062586"/>
              <a:ext cx="0" cy="4700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7740100" y="3644071"/>
              <a:ext cx="2921544" cy="436949"/>
              <a:chOff x="4174918" y="2791218"/>
              <a:chExt cx="2921544" cy="436949"/>
            </a:xfrm>
          </p:grpSpPr>
          <p:sp>
            <p:nvSpPr>
              <p:cNvPr id="34" name="Trapezoid 33"/>
              <p:cNvSpPr/>
              <p:nvPr/>
            </p:nvSpPr>
            <p:spPr>
              <a:xfrm rot="10800000">
                <a:off x="4174918" y="2799186"/>
                <a:ext cx="2921544" cy="410546"/>
              </a:xfrm>
              <a:prstGeom prst="trapezoid">
                <a:avLst>
                  <a:gd name="adj" fmla="val 96429"/>
                </a:avLst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dk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157497" y="2791218"/>
                <a:ext cx="975432" cy="436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cs typeface="Arial" panose="020B0604020202020204" pitchFamily="34" charset="0"/>
                  </a:rPr>
                  <a:t>[</a:t>
                </a:r>
                <a:r>
                  <a:rPr lang="en-US" sz="2000" dirty="0" err="1">
                    <a:cs typeface="Arial" panose="020B0604020202020204" pitchFamily="34" charset="0"/>
                  </a:rPr>
                  <a:t>i</a:t>
                </a:r>
                <a:r>
                  <a:rPr lang="en-US" sz="2000" dirty="0">
                    <a:cs typeface="Arial" panose="020B0604020202020204" pitchFamily="34" charset="0"/>
                  </a:rPr>
                  <a:t>=0:N]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239048" y="1502290"/>
              <a:ext cx="943922" cy="436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C[0:N]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266686" y="4089373"/>
              <a:ext cx="956177" cy="436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A[0:N]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9200872" y="2347826"/>
              <a:ext cx="0" cy="47719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9189598-F10C-4273-9485-DBD58F9A84C7}"/>
              </a:ext>
            </a:extLst>
          </p:cNvPr>
          <p:cNvSpPr txBox="1"/>
          <p:nvPr/>
        </p:nvSpPr>
        <p:spPr>
          <a:xfrm>
            <a:off x="-60684" y="6661494"/>
            <a:ext cx="7178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Ben-Nun, de Fine Licht, </a:t>
            </a:r>
            <a:r>
              <a:rPr lang="en-US" sz="1000" dirty="0" err="1"/>
              <a:t>Ziogas</a:t>
            </a:r>
            <a:r>
              <a:rPr lang="en-US" sz="1000" dirty="0"/>
              <a:t>, TH: Stateful Dataflow Multigraphs: A Data-Centric Model for High-Performance Parallel Programs, SC19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43137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564052" y="1572228"/>
            <a:ext cx="3084759" cy="4262711"/>
          </a:xfrm>
          <a:prstGeom prst="rect">
            <a:avLst/>
          </a:prstGeom>
          <a:solidFill>
            <a:srgbClr val="DDED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State s1</a:t>
            </a: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00878" y="1572228"/>
            <a:ext cx="3084759" cy="4262711"/>
          </a:xfrm>
          <a:prstGeom prst="rect">
            <a:avLst/>
          </a:prstGeom>
          <a:solidFill>
            <a:srgbClr val="DDED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State s0</a:t>
            </a: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States </a:t>
            </a:r>
            <a:r>
              <a:rPr lang="en-US" dirty="0"/>
              <a:t>in Parametric Dataflow Graphs (SDFGs)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36400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4" name="Group 5"/>
          <p:cNvGrpSpPr/>
          <p:nvPr/>
        </p:nvGrpSpPr>
        <p:grpSpPr>
          <a:xfrm>
            <a:off x="2196924" y="1916832"/>
            <a:ext cx="2675227" cy="3665369"/>
            <a:chOff x="7740100" y="1042966"/>
            <a:chExt cx="2921544" cy="4002851"/>
          </a:xfrm>
        </p:grpSpPr>
        <p:sp>
          <p:nvSpPr>
            <p:cNvPr id="5" name="Oval 4"/>
            <p:cNvSpPr/>
            <p:nvPr/>
          </p:nvSpPr>
          <p:spPr>
            <a:xfrm>
              <a:off x="8743672" y="1042966"/>
              <a:ext cx="914400" cy="513184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Arial" panose="020B0604020202020204" pitchFamily="34" charset="0"/>
                </a:rPr>
                <a:t>A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753197" y="4532633"/>
              <a:ext cx="914400" cy="513184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Arial" panose="020B0604020202020204" pitchFamily="34" charset="0"/>
                </a:rPr>
                <a:t>B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>
              <a:off x="7740100" y="1925876"/>
              <a:ext cx="292154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[</a:t>
              </a:r>
              <a:r>
                <a:rPr lang="en-US" sz="2000" dirty="0" err="1">
                  <a:cs typeface="Arial" panose="020B0604020202020204" pitchFamily="34" charset="0"/>
                </a:rPr>
                <a:t>i</a:t>
              </a:r>
              <a:r>
                <a:rPr lang="en-US" sz="2000" dirty="0">
                  <a:cs typeface="Arial" panose="020B0604020202020204" pitchFamily="34" charset="0"/>
                </a:rPr>
                <a:t>=0:N]</a:t>
              </a:r>
            </a:p>
          </p:txBody>
        </p:sp>
        <p:cxnSp>
          <p:nvCxnSpPr>
            <p:cNvPr id="8" name="Straight Arrow Connector 7"/>
            <p:cNvCxnSpPr>
              <a:endCxn id="18" idx="2"/>
            </p:cNvCxnSpPr>
            <p:nvPr/>
          </p:nvCxnSpPr>
          <p:spPr>
            <a:xfrm>
              <a:off x="9200872" y="3163444"/>
              <a:ext cx="0" cy="488595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ctagon 8"/>
            <p:cNvSpPr/>
            <p:nvPr/>
          </p:nvSpPr>
          <p:spPr>
            <a:xfrm>
              <a:off x="8015884" y="2825016"/>
              <a:ext cx="2369976" cy="338428"/>
            </a:xfrm>
            <a:prstGeom prst="octagon">
              <a:avLst>
                <a:gd name="adj" fmla="val 3267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cs typeface="Arial" panose="020B0604020202020204" pitchFamily="34" charset="0"/>
                </a:rPr>
                <a:t>Tasklet</a:t>
              </a:r>
              <a:endParaRPr 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00873" y="2288261"/>
              <a:ext cx="808850" cy="600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A[</a:t>
              </a:r>
              <a:r>
                <a:rPr lang="en-US" sz="2400" dirty="0" err="1">
                  <a:cs typeface="Arial" panose="020B0604020202020204" pitchFamily="34" charset="0"/>
                </a:rPr>
                <a:t>i</a:t>
              </a:r>
              <a:r>
                <a:rPr lang="en-US" sz="2400" dirty="0">
                  <a:cs typeface="Arial" panose="020B0604020202020204" pitchFamily="34" charset="0"/>
                </a:rPr>
                <a:t>]</a:t>
              </a:r>
            </a:p>
          </p:txBody>
        </p:sp>
        <p:cxnSp>
          <p:nvCxnSpPr>
            <p:cNvPr id="11" name="Straight Arrow Connector 10"/>
            <p:cNvCxnSpPr>
              <a:stCxn id="5" idx="4"/>
              <a:endCxn id="7" idx="0"/>
            </p:cNvCxnSpPr>
            <p:nvPr/>
          </p:nvCxnSpPr>
          <p:spPr>
            <a:xfrm>
              <a:off x="9200872" y="1556150"/>
              <a:ext cx="0" cy="36972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200202" y="3099276"/>
              <a:ext cx="794265" cy="600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B[</a:t>
              </a:r>
              <a:r>
                <a:rPr lang="en-US" sz="2400" dirty="0" err="1">
                  <a:cs typeface="Arial" panose="020B0604020202020204" pitchFamily="34" charset="0"/>
                </a:rPr>
                <a:t>i</a:t>
              </a:r>
              <a:r>
                <a:rPr lang="en-US" sz="2400" dirty="0">
                  <a:cs typeface="Arial" panose="020B0604020202020204" pitchFamily="34" charset="0"/>
                </a:rPr>
                <a:t>]</a:t>
              </a:r>
            </a:p>
          </p:txBody>
        </p:sp>
        <p:cxnSp>
          <p:nvCxnSpPr>
            <p:cNvPr id="13" name="Straight Arrow Connector 12"/>
            <p:cNvCxnSpPr>
              <a:endCxn id="6" idx="0"/>
            </p:cNvCxnSpPr>
            <p:nvPr/>
          </p:nvCxnSpPr>
          <p:spPr>
            <a:xfrm>
              <a:off x="9210397" y="4062586"/>
              <a:ext cx="0" cy="4700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7740100" y="3644071"/>
              <a:ext cx="2921544" cy="520065"/>
              <a:chOff x="4174918" y="2791218"/>
              <a:chExt cx="2921544" cy="520065"/>
            </a:xfrm>
          </p:grpSpPr>
          <p:sp>
            <p:nvSpPr>
              <p:cNvPr id="18" name="Trapezoid 17"/>
              <p:cNvSpPr/>
              <p:nvPr/>
            </p:nvSpPr>
            <p:spPr>
              <a:xfrm rot="10800000">
                <a:off x="4174918" y="2799186"/>
                <a:ext cx="2921544" cy="410546"/>
              </a:xfrm>
              <a:prstGeom prst="trapezoid">
                <a:avLst>
                  <a:gd name="adj" fmla="val 96429"/>
                </a:avLst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dk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064725" y="2791218"/>
                <a:ext cx="1160977" cy="520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cs typeface="Arial" panose="020B0604020202020204" pitchFamily="34" charset="0"/>
                  </a:rPr>
                  <a:t>[</a:t>
                </a:r>
                <a:r>
                  <a:rPr lang="en-US" sz="2000" dirty="0" err="1">
                    <a:cs typeface="Arial" panose="020B0604020202020204" pitchFamily="34" charset="0"/>
                  </a:rPr>
                  <a:t>i</a:t>
                </a:r>
                <a:r>
                  <a:rPr lang="en-US" sz="2000" dirty="0">
                    <a:cs typeface="Arial" panose="020B0604020202020204" pitchFamily="34" charset="0"/>
                  </a:rPr>
                  <a:t>=0:N]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9239048" y="1502290"/>
              <a:ext cx="1138058" cy="520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A[0:N]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266686" y="4089373"/>
              <a:ext cx="1123472" cy="520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B[0:N]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9200872" y="2347826"/>
              <a:ext cx="0" cy="47719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5"/>
          <p:cNvGrpSpPr/>
          <p:nvPr/>
        </p:nvGrpSpPr>
        <p:grpSpPr>
          <a:xfrm>
            <a:off x="6769432" y="1916832"/>
            <a:ext cx="2675227" cy="3665369"/>
            <a:chOff x="7740100" y="1042966"/>
            <a:chExt cx="2921544" cy="4002851"/>
          </a:xfrm>
        </p:grpSpPr>
        <p:sp>
          <p:nvSpPr>
            <p:cNvPr id="21" name="Oval 20"/>
            <p:cNvSpPr/>
            <p:nvPr/>
          </p:nvSpPr>
          <p:spPr>
            <a:xfrm>
              <a:off x="8743672" y="1042966"/>
              <a:ext cx="914400" cy="513184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Arial" panose="020B0604020202020204" pitchFamily="34" charset="0"/>
                </a:rPr>
                <a:t>C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53197" y="4532633"/>
              <a:ext cx="914400" cy="513184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Arial" panose="020B0604020202020204" pitchFamily="34" charset="0"/>
                </a:rPr>
                <a:t>A</a:t>
              </a:r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23" name="Trapezoid 22"/>
            <p:cNvSpPr/>
            <p:nvPr/>
          </p:nvSpPr>
          <p:spPr>
            <a:xfrm>
              <a:off x="7740100" y="1925876"/>
              <a:ext cx="292154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[</a:t>
              </a:r>
              <a:r>
                <a:rPr lang="en-US" sz="2000" dirty="0" err="1">
                  <a:cs typeface="Arial" panose="020B0604020202020204" pitchFamily="34" charset="0"/>
                </a:rPr>
                <a:t>i</a:t>
              </a:r>
              <a:r>
                <a:rPr lang="en-US" sz="2000" dirty="0">
                  <a:cs typeface="Arial" panose="020B0604020202020204" pitchFamily="34" charset="0"/>
                </a:rPr>
                <a:t>=0:N]</a:t>
              </a:r>
            </a:p>
          </p:txBody>
        </p:sp>
        <p:cxnSp>
          <p:nvCxnSpPr>
            <p:cNvPr id="24" name="Straight Arrow Connector 23"/>
            <p:cNvCxnSpPr>
              <a:endCxn id="34" idx="2"/>
            </p:cNvCxnSpPr>
            <p:nvPr/>
          </p:nvCxnSpPr>
          <p:spPr>
            <a:xfrm>
              <a:off x="9200872" y="3163444"/>
              <a:ext cx="0" cy="488595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Octagon 24"/>
            <p:cNvSpPr/>
            <p:nvPr/>
          </p:nvSpPr>
          <p:spPr>
            <a:xfrm>
              <a:off x="8015884" y="2825016"/>
              <a:ext cx="2369976" cy="338428"/>
            </a:xfrm>
            <a:prstGeom prst="octagon">
              <a:avLst>
                <a:gd name="adj" fmla="val 3267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cs typeface="Arial" panose="020B0604020202020204" pitchFamily="34" charset="0"/>
                </a:rPr>
                <a:t>Tasklet</a:t>
              </a:r>
              <a:endParaRPr 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00873" y="2288261"/>
              <a:ext cx="679582" cy="50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C[</a:t>
              </a:r>
              <a:r>
                <a:rPr lang="en-US" sz="2400" dirty="0" err="1">
                  <a:cs typeface="Arial" panose="020B0604020202020204" pitchFamily="34" charset="0"/>
                </a:rPr>
                <a:t>i</a:t>
              </a:r>
              <a:r>
                <a:rPr lang="en-US" sz="2400" dirty="0">
                  <a:cs typeface="Arial" panose="020B0604020202020204" pitchFamily="34" charset="0"/>
                </a:rPr>
                <a:t>]</a:t>
              </a:r>
            </a:p>
          </p:txBody>
        </p:sp>
        <p:cxnSp>
          <p:nvCxnSpPr>
            <p:cNvPr id="27" name="Straight Arrow Connector 26"/>
            <p:cNvCxnSpPr>
              <a:stCxn id="21" idx="4"/>
              <a:endCxn id="23" idx="0"/>
            </p:cNvCxnSpPr>
            <p:nvPr/>
          </p:nvCxnSpPr>
          <p:spPr>
            <a:xfrm>
              <a:off x="9200872" y="1556150"/>
              <a:ext cx="0" cy="36972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9200202" y="3099276"/>
              <a:ext cx="679582" cy="50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A[</a:t>
              </a:r>
              <a:r>
                <a:rPr lang="en-US" sz="2400" dirty="0" err="1">
                  <a:cs typeface="Arial" panose="020B0604020202020204" pitchFamily="34" charset="0"/>
                </a:rPr>
                <a:t>i</a:t>
              </a:r>
              <a:r>
                <a:rPr lang="en-US" sz="2400" dirty="0">
                  <a:cs typeface="Arial" panose="020B0604020202020204" pitchFamily="34" charset="0"/>
                </a:rPr>
                <a:t>]</a:t>
              </a:r>
            </a:p>
          </p:txBody>
        </p:sp>
        <p:cxnSp>
          <p:nvCxnSpPr>
            <p:cNvPr id="29" name="Straight Arrow Connector 28"/>
            <p:cNvCxnSpPr>
              <a:endCxn id="22" idx="0"/>
            </p:cNvCxnSpPr>
            <p:nvPr/>
          </p:nvCxnSpPr>
          <p:spPr>
            <a:xfrm>
              <a:off x="9210397" y="4062586"/>
              <a:ext cx="0" cy="4700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7740100" y="3644071"/>
              <a:ext cx="2921544" cy="436949"/>
              <a:chOff x="4174918" y="2791218"/>
              <a:chExt cx="2921544" cy="436949"/>
            </a:xfrm>
          </p:grpSpPr>
          <p:sp>
            <p:nvSpPr>
              <p:cNvPr id="34" name="Trapezoid 33"/>
              <p:cNvSpPr/>
              <p:nvPr/>
            </p:nvSpPr>
            <p:spPr>
              <a:xfrm rot="10800000">
                <a:off x="4174918" y="2799186"/>
                <a:ext cx="2921544" cy="410546"/>
              </a:xfrm>
              <a:prstGeom prst="trapezoid">
                <a:avLst>
                  <a:gd name="adj" fmla="val 96429"/>
                </a:avLst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dk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157497" y="2791218"/>
                <a:ext cx="975432" cy="436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cs typeface="Arial" panose="020B0604020202020204" pitchFamily="34" charset="0"/>
                  </a:rPr>
                  <a:t>[</a:t>
                </a:r>
                <a:r>
                  <a:rPr lang="en-US" sz="2000" dirty="0" err="1">
                    <a:cs typeface="Arial" panose="020B0604020202020204" pitchFamily="34" charset="0"/>
                  </a:rPr>
                  <a:t>i</a:t>
                </a:r>
                <a:r>
                  <a:rPr lang="en-US" sz="2000" dirty="0">
                    <a:cs typeface="Arial" panose="020B0604020202020204" pitchFamily="34" charset="0"/>
                  </a:rPr>
                  <a:t>=0:N]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239048" y="1502290"/>
              <a:ext cx="943922" cy="436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C[0:N]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266686" y="4089373"/>
              <a:ext cx="956177" cy="436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A[0:N]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9200872" y="2347826"/>
              <a:ext cx="0" cy="47719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>
            <a:stCxn id="36" idx="3"/>
            <a:endCxn id="37" idx="1"/>
          </p:cNvCxnSpPr>
          <p:nvPr/>
        </p:nvCxnSpPr>
        <p:spPr>
          <a:xfrm>
            <a:off x="5085637" y="3703584"/>
            <a:ext cx="1478415" cy="0"/>
          </a:xfrm>
          <a:prstGeom prst="straightConnector1">
            <a:avLst/>
          </a:pr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6A008BB-BB91-4B84-9B1E-1B9A524711E5}"/>
              </a:ext>
            </a:extLst>
          </p:cNvPr>
          <p:cNvSpPr txBox="1"/>
          <p:nvPr/>
        </p:nvSpPr>
        <p:spPr>
          <a:xfrm>
            <a:off x="-60684" y="6661494"/>
            <a:ext cx="7178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Ben-Nun, de Fine Licht, </a:t>
            </a:r>
            <a:r>
              <a:rPr lang="en-US" sz="1000" dirty="0" err="1"/>
              <a:t>Ziogas</a:t>
            </a:r>
            <a:r>
              <a:rPr lang="en-US" sz="1000" dirty="0"/>
              <a:t>, TH: Stateful Dataflow Multigraphs: A Data-Centric Model for High-Performance Parallel Programs, SC19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74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C5825-5B84-4F4C-844D-1A04AB6A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9A0E14-22CD-40F1-ADBA-134CC850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Dataflow Graphs - Concepts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FE0589-A39D-45CC-B3BA-0D98D67DCBB4}"/>
              </a:ext>
            </a:extLst>
          </p:cNvPr>
          <p:cNvSpPr/>
          <p:nvPr/>
        </p:nvSpPr>
        <p:spPr>
          <a:xfrm>
            <a:off x="623392" y="1376772"/>
            <a:ext cx="5328592" cy="255628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Store volatile (buffers, queues, RAM) and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nonvolatile (files, I/O)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Can be sources or sinks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FA1952-3533-430F-A3BC-CA8D03D29498}"/>
              </a:ext>
            </a:extLst>
          </p:cNvPr>
          <p:cNvSpPr/>
          <p:nvPr/>
        </p:nvSpPr>
        <p:spPr>
          <a:xfrm>
            <a:off x="6384032" y="1376772"/>
            <a:ext cx="5328592" cy="255628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Stateless functions that perform computations at any granularity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Data access only through 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9B5B80-5D4A-49F9-9267-F3D55C33B21F}"/>
              </a:ext>
            </a:extLst>
          </p:cNvPr>
          <p:cNvSpPr/>
          <p:nvPr/>
        </p:nvSpPr>
        <p:spPr>
          <a:xfrm>
            <a:off x="612472" y="4113076"/>
            <a:ext cx="5328592" cy="255628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Data flowing between containers and </a:t>
            </a:r>
            <a:r>
              <a:rPr lang="en-US" dirty="0" err="1">
                <a:solidFill>
                  <a:schemeClr val="tx1"/>
                </a:solidFill>
              </a:rPr>
              <a:t>tasklets</a:t>
            </a:r>
            <a:r>
              <a:rPr lang="en-US" dirty="0">
                <a:solidFill>
                  <a:schemeClr val="tx1"/>
                </a:solidFill>
              </a:rPr>
              <a:t>/ports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Implemented as access, copies, streaming,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C9BA98-31FE-4937-B086-354B6F1CDBD0}"/>
              </a:ext>
            </a:extLst>
          </p:cNvPr>
          <p:cNvSpPr/>
          <p:nvPr/>
        </p:nvSpPr>
        <p:spPr>
          <a:xfrm>
            <a:off x="6373112" y="4113076"/>
            <a:ext cx="5328592" cy="255628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Map scopes provide parallelism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States constrain parallelism outside of </a:t>
            </a:r>
            <a:r>
              <a:rPr lang="en-US" dirty="0" err="1">
                <a:solidFill>
                  <a:schemeClr val="tx1"/>
                </a:solidFill>
              </a:rPr>
              <a:t>datatflow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B370A0-BF37-4173-B5D2-20B30E40BC80}"/>
              </a:ext>
            </a:extLst>
          </p:cNvPr>
          <p:cNvSpPr/>
          <p:nvPr/>
        </p:nvSpPr>
        <p:spPr>
          <a:xfrm>
            <a:off x="624878" y="1376772"/>
            <a:ext cx="5328592" cy="351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Containers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0E8C8-0AC1-490A-A369-D81C696B1687}"/>
              </a:ext>
            </a:extLst>
          </p:cNvPr>
          <p:cNvSpPr/>
          <p:nvPr/>
        </p:nvSpPr>
        <p:spPr>
          <a:xfrm>
            <a:off x="6384032" y="1376772"/>
            <a:ext cx="5328592" cy="351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AE506E-728A-44EB-BD52-0DD7289678DD}"/>
              </a:ext>
            </a:extLst>
          </p:cNvPr>
          <p:cNvSpPr/>
          <p:nvPr/>
        </p:nvSpPr>
        <p:spPr>
          <a:xfrm>
            <a:off x="612472" y="4113076"/>
            <a:ext cx="5328592" cy="351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Movement / Dependencies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7024FF-AADC-4594-B46E-9F6DCCDF6917}"/>
              </a:ext>
            </a:extLst>
          </p:cNvPr>
          <p:cNvSpPr/>
          <p:nvPr/>
        </p:nvSpPr>
        <p:spPr>
          <a:xfrm>
            <a:off x="6373112" y="4113076"/>
            <a:ext cx="5328592" cy="351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Parallelism and States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A8B740-F8B8-44A9-A757-312F43DDC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22" y="3122954"/>
            <a:ext cx="3181350" cy="600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50E101-C48C-478B-80FE-1526A28A3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173" y="3103904"/>
            <a:ext cx="1247775" cy="619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2E9D10-AA38-4838-9F59-3E5B8BAB7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603" y="3078536"/>
            <a:ext cx="2247900" cy="628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F41BA1-8448-4892-BB82-FACFAFE65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4729" y="3058435"/>
            <a:ext cx="2076450" cy="657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E1E29B-9FE0-4168-9CBE-CC4470DB4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26" y="5850430"/>
            <a:ext cx="2101230" cy="5061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86D4EF-0250-48E7-A64F-0A542F16C1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2702" y="5838438"/>
            <a:ext cx="2196244" cy="5181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65CFBD-A87D-4455-B510-AE3DE4296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948" y="5850430"/>
            <a:ext cx="2043191" cy="451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B835A2-0A1C-4267-B86A-79CA13E7FD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9479" y="5869804"/>
            <a:ext cx="2775885" cy="4035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C7536D-D1F3-4B9E-8D90-B3FB3BD8CA25}"/>
              </a:ext>
            </a:extLst>
          </p:cNvPr>
          <p:cNvSpPr txBox="1"/>
          <p:nvPr/>
        </p:nvSpPr>
        <p:spPr>
          <a:xfrm>
            <a:off x="-60684" y="6661494"/>
            <a:ext cx="648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Ben-Nun, de Fine Licht, </a:t>
            </a:r>
            <a:r>
              <a:rPr lang="en-US" sz="900" dirty="0" err="1"/>
              <a:t>Ziogas</a:t>
            </a:r>
            <a:r>
              <a:rPr lang="en-US" sz="900" dirty="0"/>
              <a:t>, TH: Stateful Dataflow Multigraphs: A Data-Centric Model for High-Performance Parallel Programs, SC19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1354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Picture 730">
            <a:extLst>
              <a:ext uri="{FF2B5EF4-FFF2-40B4-BE49-F238E27FC236}">
                <a16:creationId xmlns:a16="http://schemas.microsoft.com/office/drawing/2014/main" id="{33A93656-3CDB-4A9A-8338-628BA8BD4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143" y="670046"/>
            <a:ext cx="4200508" cy="60111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8006C-A183-422B-A970-B6ACB57355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b="1" smtClean="0"/>
              <a:t>27</a:t>
            </a:fld>
            <a:endParaRPr lang="en-US" b="1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D288B95-32CE-4DC9-A46E-3B6BE65DE184}"/>
              </a:ext>
            </a:extLst>
          </p:cNvPr>
          <p:cNvSpPr/>
          <p:nvPr/>
        </p:nvSpPr>
        <p:spPr>
          <a:xfrm>
            <a:off x="6002037" y="646025"/>
            <a:ext cx="4495800" cy="609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170299-D914-41F3-A40A-26D9CC45FB11}"/>
              </a:ext>
            </a:extLst>
          </p:cNvPr>
          <p:cNvSpPr txBox="1"/>
          <p:nvPr/>
        </p:nvSpPr>
        <p:spPr>
          <a:xfrm>
            <a:off x="6390959" y="766159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Stateful </a:t>
            </a:r>
            <a:r>
              <a:rPr lang="en-US" b="1" dirty="0" err="1"/>
              <a:t>DataFlow</a:t>
            </a:r>
            <a:r>
              <a:rPr lang="en-US" b="1" dirty="0"/>
              <a:t> </a:t>
            </a:r>
            <a:r>
              <a:rPr lang="en-US" b="1" dirty="0" err="1"/>
              <a:t>multiGraph</a:t>
            </a:r>
            <a:r>
              <a:rPr lang="en-US" b="1" dirty="0"/>
              <a:t> (SDFG)</a:t>
            </a:r>
          </a:p>
        </p:txBody>
      </p:sp>
      <p:sp>
        <p:nvSpPr>
          <p:cNvPr id="61" name="Arrow: Curved Right 60">
            <a:extLst>
              <a:ext uri="{FF2B5EF4-FFF2-40B4-BE49-F238E27FC236}">
                <a16:creationId xmlns:a16="http://schemas.microsoft.com/office/drawing/2014/main" id="{3E180123-0D32-4CD4-BE3D-9902E3161D42}"/>
              </a:ext>
            </a:extLst>
          </p:cNvPr>
          <p:cNvSpPr/>
          <p:nvPr/>
        </p:nvSpPr>
        <p:spPr>
          <a:xfrm flipV="1">
            <a:off x="4588259" y="1888683"/>
            <a:ext cx="1290771" cy="3434283"/>
          </a:xfrm>
          <a:prstGeom prst="curvedRightArrow">
            <a:avLst>
              <a:gd name="adj1" fmla="val 51010"/>
              <a:gd name="adj2" fmla="val 77639"/>
              <a:gd name="adj3" fmla="val 31368"/>
            </a:avLst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93">
            <a:extLst>
              <a:ext uri="{FF2B5EF4-FFF2-40B4-BE49-F238E27FC236}">
                <a16:creationId xmlns:a16="http://schemas.microsoft.com/office/drawing/2014/main" id="{8AE885D7-671A-4C8F-B0C9-EE0FE850A6F2}"/>
              </a:ext>
            </a:extLst>
          </p:cNvPr>
          <p:cNvSpPr txBox="1"/>
          <p:nvPr/>
        </p:nvSpPr>
        <p:spPr>
          <a:xfrm>
            <a:off x="3329864" y="2864409"/>
            <a:ext cx="288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 Transformations </a:t>
            </a:r>
          </a:p>
        </p:txBody>
      </p:sp>
      <p:grpSp>
        <p:nvGrpSpPr>
          <p:cNvPr id="36" name="Group 2">
            <a:extLst>
              <a:ext uri="{FF2B5EF4-FFF2-40B4-BE49-F238E27FC236}">
                <a16:creationId xmlns:a16="http://schemas.microsoft.com/office/drawing/2014/main" id="{A946788E-5560-430C-8D23-325FE3DC77A5}"/>
              </a:ext>
            </a:extLst>
          </p:cNvPr>
          <p:cNvGrpSpPr/>
          <p:nvPr/>
        </p:nvGrpSpPr>
        <p:grpSpPr>
          <a:xfrm>
            <a:off x="3581401" y="3214572"/>
            <a:ext cx="2209800" cy="956700"/>
            <a:chOff x="1831512" y="1299726"/>
            <a:chExt cx="8421456" cy="364594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F2DE6A5-A6E0-4B33-BBA4-D05036044CEB}"/>
                </a:ext>
              </a:extLst>
            </p:cNvPr>
            <p:cNvSpPr/>
            <p:nvPr/>
          </p:nvSpPr>
          <p:spPr>
            <a:xfrm>
              <a:off x="1955158" y="1595822"/>
              <a:ext cx="3269953" cy="3349852"/>
            </a:xfrm>
            <a:prstGeom prst="rect">
              <a:avLst/>
            </a:prstGeom>
            <a:solidFill>
              <a:srgbClr val="E2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A1F78F-DD7F-4C47-B777-15E69FE5AC24}"/>
                    </a:ext>
                  </a:extLst>
                </p:cNvPr>
                <p:cNvSpPr txBox="1"/>
                <p:nvPr/>
              </p:nvSpPr>
              <p:spPr>
                <a:xfrm>
                  <a:off x="1831512" y="1299726"/>
                  <a:ext cx="1277997" cy="11729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oMath>
                    </m:oMathPara>
                  </a14:m>
                  <a:endParaRPr lang="en-US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A1F78F-DD7F-4C47-B777-15E69FE5AC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1512" y="1299726"/>
                  <a:ext cx="1277997" cy="11729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DE52CCB-90C1-4E5C-B96E-9F1D21FCE410}"/>
                </a:ext>
              </a:extLst>
            </p:cNvPr>
            <p:cNvGrpSpPr/>
            <p:nvPr/>
          </p:nvGrpSpPr>
          <p:grpSpPr>
            <a:xfrm>
              <a:off x="6373091" y="1300682"/>
              <a:ext cx="3879877" cy="3644992"/>
              <a:chOff x="6474289" y="774807"/>
              <a:chExt cx="3598351" cy="336981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252D914-597A-4624-85C6-ACA023A1BE7B}"/>
                  </a:ext>
                </a:extLst>
              </p:cNvPr>
              <p:cNvSpPr/>
              <p:nvPr/>
            </p:nvSpPr>
            <p:spPr>
              <a:xfrm>
                <a:off x="6641816" y="1047665"/>
                <a:ext cx="3430824" cy="3096953"/>
              </a:xfrm>
              <a:prstGeom prst="rect">
                <a:avLst/>
              </a:prstGeom>
              <a:solidFill>
                <a:srgbClr val="E2ED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6ACBA124-D3D0-4006-A5BA-EABDACB4F37D}"/>
                      </a:ext>
                    </a:extLst>
                  </p:cNvPr>
                  <p:cNvSpPr txBox="1"/>
                  <p:nvPr/>
                </p:nvSpPr>
                <p:spPr>
                  <a:xfrm>
                    <a:off x="6474289" y="774807"/>
                    <a:ext cx="1270254" cy="10843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𝑹</m:t>
                          </m:r>
                        </m:oMath>
                      </m:oMathPara>
                    </a14:m>
                    <a:endParaRPr lang="en-US" sz="1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6ACBA124-D3D0-4006-A5BA-EABDACB4F3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4289" y="774807"/>
                    <a:ext cx="1270254" cy="108437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E6E0BD-AB64-43D5-A256-28C36C397ADA}"/>
                </a:ext>
              </a:extLst>
            </p:cNvPr>
            <p:cNvCxnSpPr/>
            <p:nvPr/>
          </p:nvCxnSpPr>
          <p:spPr>
            <a:xfrm>
              <a:off x="3556739" y="3637254"/>
              <a:ext cx="1" cy="6270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DBD1E23-CABD-4CDE-B3AC-34185721B1CA}"/>
                </a:ext>
              </a:extLst>
            </p:cNvPr>
            <p:cNvSpPr/>
            <p:nvPr/>
          </p:nvSpPr>
          <p:spPr>
            <a:xfrm>
              <a:off x="7896583" y="2841434"/>
              <a:ext cx="1481158" cy="456459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rapezoid 41">
              <a:extLst>
                <a:ext uri="{FF2B5EF4-FFF2-40B4-BE49-F238E27FC236}">
                  <a16:creationId xmlns:a16="http://schemas.microsoft.com/office/drawing/2014/main" id="{917C0834-7C5B-4FAE-949D-68578EDD03FD}"/>
                </a:ext>
              </a:extLst>
            </p:cNvPr>
            <p:cNvSpPr/>
            <p:nvPr/>
          </p:nvSpPr>
          <p:spPr>
            <a:xfrm>
              <a:off x="2129705" y="2496755"/>
              <a:ext cx="282813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3" name="Trapezoid 42">
              <a:extLst>
                <a:ext uri="{FF2B5EF4-FFF2-40B4-BE49-F238E27FC236}">
                  <a16:creationId xmlns:a16="http://schemas.microsoft.com/office/drawing/2014/main" id="{F701F3A0-938C-4653-ABBE-C4803D28C303}"/>
                </a:ext>
              </a:extLst>
            </p:cNvPr>
            <p:cNvSpPr/>
            <p:nvPr/>
          </p:nvSpPr>
          <p:spPr>
            <a:xfrm>
              <a:off x="2129705" y="3353389"/>
              <a:ext cx="282813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05E16ED-A715-4E16-A266-65CDB01A4263}"/>
                </a:ext>
              </a:extLst>
            </p:cNvPr>
            <p:cNvCxnSpPr>
              <a:stCxn id="42" idx="2"/>
              <a:endCxn id="43" idx="0"/>
            </p:cNvCxnSpPr>
            <p:nvPr/>
          </p:nvCxnSpPr>
          <p:spPr>
            <a:xfrm>
              <a:off x="3543772" y="2907301"/>
              <a:ext cx="0" cy="4460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ctagon 44">
              <a:extLst>
                <a:ext uri="{FF2B5EF4-FFF2-40B4-BE49-F238E27FC236}">
                  <a16:creationId xmlns:a16="http://schemas.microsoft.com/office/drawing/2014/main" id="{776226ED-B314-40E5-BAE2-7C667A0F7149}"/>
                </a:ext>
              </a:extLst>
            </p:cNvPr>
            <p:cNvSpPr/>
            <p:nvPr/>
          </p:nvSpPr>
          <p:spPr>
            <a:xfrm>
              <a:off x="2373008" y="4263498"/>
              <a:ext cx="2369976" cy="338428"/>
            </a:xfrm>
            <a:prstGeom prst="octagon">
              <a:avLst>
                <a:gd name="adj" fmla="val 3267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2C43735-4016-49E3-9A4A-8936CFC3BD97}"/>
                </a:ext>
              </a:extLst>
            </p:cNvPr>
            <p:cNvSpPr txBox="1"/>
            <p:nvPr/>
          </p:nvSpPr>
          <p:spPr>
            <a:xfrm>
              <a:off x="3668988" y="3771570"/>
              <a:ext cx="704002" cy="938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1630F90B-EC44-4BA0-BE8D-9857FC923DEB}"/>
                </a:ext>
              </a:extLst>
            </p:cNvPr>
            <p:cNvSpPr/>
            <p:nvPr/>
          </p:nvSpPr>
          <p:spPr>
            <a:xfrm>
              <a:off x="7223095" y="2070236"/>
              <a:ext cx="282813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8" name="Octagon 47">
              <a:extLst>
                <a:ext uri="{FF2B5EF4-FFF2-40B4-BE49-F238E27FC236}">
                  <a16:creationId xmlns:a16="http://schemas.microsoft.com/office/drawing/2014/main" id="{B5FDFE2F-CAD9-4BA5-BDDA-731B27B214CA}"/>
                </a:ext>
              </a:extLst>
            </p:cNvPr>
            <p:cNvSpPr/>
            <p:nvPr/>
          </p:nvSpPr>
          <p:spPr>
            <a:xfrm>
              <a:off x="7439497" y="4458588"/>
              <a:ext cx="2369976" cy="338428"/>
            </a:xfrm>
            <a:prstGeom prst="octagon">
              <a:avLst>
                <a:gd name="adj" fmla="val 3267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E36BED0-638B-47EB-8200-E4D99C366387}"/>
                </a:ext>
              </a:extLst>
            </p:cNvPr>
            <p:cNvCxnSpPr>
              <a:stCxn id="47" idx="2"/>
              <a:endCxn id="41" idx="0"/>
            </p:cNvCxnSpPr>
            <p:nvPr/>
          </p:nvCxnSpPr>
          <p:spPr>
            <a:xfrm>
              <a:off x="8637162" y="2480782"/>
              <a:ext cx="0" cy="3606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D994F8D-6B88-4945-A072-29D8C34964B1}"/>
                </a:ext>
              </a:extLst>
            </p:cNvPr>
            <p:cNvCxnSpPr/>
            <p:nvPr/>
          </p:nvCxnSpPr>
          <p:spPr>
            <a:xfrm>
              <a:off x="8622014" y="3297893"/>
              <a:ext cx="0" cy="3826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CB4E992-DB6D-4939-B867-C0B096B8137E}"/>
                </a:ext>
              </a:extLst>
            </p:cNvPr>
            <p:cNvCxnSpPr/>
            <p:nvPr/>
          </p:nvCxnSpPr>
          <p:spPr>
            <a:xfrm>
              <a:off x="8622013" y="3822799"/>
              <a:ext cx="1" cy="6270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rapezoid 51">
              <a:extLst>
                <a:ext uri="{FF2B5EF4-FFF2-40B4-BE49-F238E27FC236}">
                  <a16:creationId xmlns:a16="http://schemas.microsoft.com/office/drawing/2014/main" id="{03C457BD-3594-41D3-A76A-1880860C3C2F}"/>
                </a:ext>
              </a:extLst>
            </p:cNvPr>
            <p:cNvSpPr/>
            <p:nvPr/>
          </p:nvSpPr>
          <p:spPr>
            <a:xfrm>
              <a:off x="7223095" y="3664235"/>
              <a:ext cx="2828134" cy="410546"/>
            </a:xfrm>
            <a:prstGeom prst="trapezoid">
              <a:avLst>
                <a:gd name="adj" fmla="val 96429"/>
              </a:avLst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665FFA7-086A-45BB-A0B2-F3FF674A87A2}"/>
                </a:ext>
              </a:extLst>
            </p:cNvPr>
            <p:cNvCxnSpPr/>
            <p:nvPr/>
          </p:nvCxnSpPr>
          <p:spPr>
            <a:xfrm flipV="1">
              <a:off x="4952141" y="2496755"/>
              <a:ext cx="2265256" cy="344679"/>
            </a:xfrm>
            <a:prstGeom prst="straightConnector1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F3AA4B9-873A-4C8F-B4CA-881571FD3197}"/>
                </a:ext>
              </a:extLst>
            </p:cNvPr>
            <p:cNvCxnSpPr>
              <a:endCxn id="52" idx="1"/>
            </p:cNvCxnSpPr>
            <p:nvPr/>
          </p:nvCxnSpPr>
          <p:spPr>
            <a:xfrm>
              <a:off x="4791524" y="3514698"/>
              <a:ext cx="2629514" cy="354810"/>
            </a:xfrm>
            <a:prstGeom prst="straightConnector1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931FBD5-2E0E-476C-A68F-6AAE5BDBB51F}"/>
                </a:ext>
              </a:extLst>
            </p:cNvPr>
            <p:cNvCxnSpPr/>
            <p:nvPr/>
          </p:nvCxnSpPr>
          <p:spPr>
            <a:xfrm>
              <a:off x="4791524" y="4436947"/>
              <a:ext cx="2620391" cy="171665"/>
            </a:xfrm>
            <a:prstGeom prst="straightConnector1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33" name="Rectangle: Rounded Corners 732">
            <a:extLst>
              <a:ext uri="{FF2B5EF4-FFF2-40B4-BE49-F238E27FC236}">
                <a16:creationId xmlns:a16="http://schemas.microsoft.com/office/drawing/2014/main" id="{F045A368-25BC-4587-AB60-0B29E427AD08}"/>
              </a:ext>
            </a:extLst>
          </p:cNvPr>
          <p:cNvSpPr/>
          <p:nvPr/>
        </p:nvSpPr>
        <p:spPr>
          <a:xfrm>
            <a:off x="5948387" y="1426601"/>
            <a:ext cx="4125512" cy="4478253"/>
          </a:xfrm>
          <a:prstGeom prst="roundRect">
            <a:avLst>
              <a:gd name="adj" fmla="val 1789"/>
            </a:avLst>
          </a:prstGeom>
          <a:noFill/>
          <a:ln w="38100">
            <a:solidFill>
              <a:srgbClr val="1269B0"/>
            </a:solidFill>
            <a:prstDash val="dash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" name="Speech Bubble: Rectangle with Corners Rounded 731">
            <a:extLst>
              <a:ext uri="{FF2B5EF4-FFF2-40B4-BE49-F238E27FC236}">
                <a16:creationId xmlns:a16="http://schemas.microsoft.com/office/drawing/2014/main" id="{C366C801-3825-4750-8D67-647840FF0A2B}"/>
              </a:ext>
            </a:extLst>
          </p:cNvPr>
          <p:cNvSpPr/>
          <p:nvPr/>
        </p:nvSpPr>
        <p:spPr>
          <a:xfrm>
            <a:off x="9601200" y="2371467"/>
            <a:ext cx="2362200" cy="862274"/>
          </a:xfrm>
          <a:prstGeom prst="wedgeRoundRectCallout">
            <a:avLst>
              <a:gd name="adj1" fmla="val -78003"/>
              <a:gd name="adj2" fmla="val -58089"/>
              <a:gd name="adj3" fmla="val 16667"/>
            </a:avLst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All data movement</a:t>
            </a:r>
            <a:br>
              <a:rPr lang="en-US" dirty="0"/>
            </a:br>
            <a:r>
              <a:rPr lang="en-US" dirty="0"/>
              <a:t>is </a:t>
            </a:r>
            <a:r>
              <a:rPr lang="en-US" u="sng" dirty="0"/>
              <a:t>explicit</a:t>
            </a:r>
          </a:p>
        </p:txBody>
      </p:sp>
      <p:sp>
        <p:nvSpPr>
          <p:cNvPr id="62" name="Rectangle: Folded Corner 61">
            <a:extLst>
              <a:ext uri="{FF2B5EF4-FFF2-40B4-BE49-F238E27FC236}">
                <a16:creationId xmlns:a16="http://schemas.microsoft.com/office/drawing/2014/main" id="{40BF54DE-033F-4539-9EBA-5E6D59584F35}"/>
              </a:ext>
            </a:extLst>
          </p:cNvPr>
          <p:cNvSpPr/>
          <p:nvPr/>
        </p:nvSpPr>
        <p:spPr>
          <a:xfrm rot="10800000">
            <a:off x="5941268" y="1484437"/>
            <a:ext cx="4127849" cy="4535930"/>
          </a:xfrm>
          <a:prstGeom prst="foldedCorner">
            <a:avLst>
              <a:gd name="adj" fmla="val 7940"/>
            </a:avLst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A7F8AD-E08C-4B64-AF9E-0172A32FB6DF}"/>
              </a:ext>
            </a:extLst>
          </p:cNvPr>
          <p:cNvSpPr/>
          <p:nvPr/>
        </p:nvSpPr>
        <p:spPr>
          <a:xfrm>
            <a:off x="6241214" y="1600767"/>
            <a:ext cx="3827903" cy="437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n0 = 0; n0 &lt; (N / P); n0 += 1)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dace::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4&gt;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C_buffer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[(M / 4)];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 = 0; k &lt; K; k += 1)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n1 = 0; n1 &lt; P; n1 += 1)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HLS PIPELINE II=1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HLS LOOP_FLATTEN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A_pipe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[p]).pop();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///////////////////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900" dirty="0" err="1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Tasklet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code (</a:t>
            </a:r>
            <a:r>
              <a:rPr lang="en-US" sz="900" dirty="0" err="1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buffer_a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((n1 == ((P - p) - 1)))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}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((p &lt; (P - 1)))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A_pipe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[(p + 1)].push(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}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///////////////////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}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}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= 0; m &lt; (M / 4); m += 1)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HLS PIPELINE II=1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HLS LOOP_FLATTEN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dace::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4&gt;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B_pipe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[p]).pop();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dace::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4&gt;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C_buffer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[m];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...</a:t>
            </a:r>
            <a:endParaRPr lang="en-US" sz="800" dirty="0">
              <a:effectLst/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4" name="Speech Bubble: Rectangle with Corners Rounded 733">
            <a:extLst>
              <a:ext uri="{FF2B5EF4-FFF2-40B4-BE49-F238E27FC236}">
                <a16:creationId xmlns:a16="http://schemas.microsoft.com/office/drawing/2014/main" id="{5B716960-2BC0-425C-B8DF-D68AC0866893}"/>
              </a:ext>
            </a:extLst>
          </p:cNvPr>
          <p:cNvSpPr/>
          <p:nvPr/>
        </p:nvSpPr>
        <p:spPr>
          <a:xfrm>
            <a:off x="5747010" y="5055125"/>
            <a:ext cx="2011690" cy="830614"/>
          </a:xfrm>
          <a:prstGeom prst="wedgeRoundRectCallout">
            <a:avLst>
              <a:gd name="adj1" fmla="val -23768"/>
              <a:gd name="adj2" fmla="val 4039"/>
              <a:gd name="adj3" fmla="val 16667"/>
            </a:avLst>
          </a:prstGeom>
          <a:noFill/>
          <a:ln w="3810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35" name="Speech Bubble: Rectangle with Corners Rounded 734">
            <a:extLst>
              <a:ext uri="{FF2B5EF4-FFF2-40B4-BE49-F238E27FC236}">
                <a16:creationId xmlns:a16="http://schemas.microsoft.com/office/drawing/2014/main" id="{1CD0FD61-E29C-4661-B19B-9E702A394AE8}"/>
              </a:ext>
            </a:extLst>
          </p:cNvPr>
          <p:cNvSpPr/>
          <p:nvPr/>
        </p:nvSpPr>
        <p:spPr>
          <a:xfrm>
            <a:off x="6274318" y="1211761"/>
            <a:ext cx="3700763" cy="411487"/>
          </a:xfrm>
          <a:prstGeom prst="wedgeRoundRectCallout">
            <a:avLst>
              <a:gd name="adj1" fmla="val -12705"/>
              <a:gd name="adj2" fmla="val -8815"/>
              <a:gd name="adj3" fmla="val 16667"/>
            </a:avLst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Code generated for CPU, GPU, FPGA.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45A85647-FC99-49FB-9F5E-7567006C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dirty="0"/>
              <a:t>Generating spatial hardware descriptions</a:t>
            </a:r>
            <a:endParaRPr lang="en-CH" dirty="0"/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B2ECC80B-D6D0-4DB6-8544-C9582F3CF4C8}"/>
              </a:ext>
            </a:extLst>
          </p:cNvPr>
          <p:cNvSpPr/>
          <p:nvPr/>
        </p:nvSpPr>
        <p:spPr>
          <a:xfrm>
            <a:off x="3833509" y="5835815"/>
            <a:ext cx="1879213" cy="768141"/>
          </a:xfrm>
          <a:prstGeom prst="wedgeRoundRectCallout">
            <a:avLst>
              <a:gd name="adj1" fmla="val 68798"/>
              <a:gd name="adj2" fmla="val -56071"/>
              <a:gd name="adj3" fmla="val 16667"/>
            </a:avLst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Pure dataflow </a:t>
            </a:r>
            <a:r>
              <a:rPr lang="en-US" dirty="0">
                <a:solidFill>
                  <a:schemeClr val="tx1"/>
                </a:solidFill>
              </a:rPr>
              <a:t>sections.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4AC63ED7-87B3-4A2F-A9B6-B451A3BAE99D}"/>
              </a:ext>
            </a:extLst>
          </p:cNvPr>
          <p:cNvSpPr/>
          <p:nvPr/>
        </p:nvSpPr>
        <p:spPr>
          <a:xfrm>
            <a:off x="5867745" y="3343517"/>
            <a:ext cx="4234906" cy="609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664E96E-1F61-4C85-86E4-1FD4D11C09D1}"/>
              </a:ext>
            </a:extLst>
          </p:cNvPr>
          <p:cNvSpPr/>
          <p:nvPr/>
        </p:nvSpPr>
        <p:spPr>
          <a:xfrm>
            <a:off x="6068353" y="3481061"/>
            <a:ext cx="4001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Fluent mapping to </a:t>
            </a:r>
            <a:r>
              <a:rPr lang="en-US" b="1" dirty="0">
                <a:solidFill>
                  <a:schemeClr val="tx2"/>
                </a:solidFill>
              </a:rPr>
              <a:t>spatial architectures</a:t>
            </a:r>
            <a:r>
              <a:rPr lang="en-US" b="1" dirty="0"/>
              <a:t>!</a:t>
            </a:r>
            <a:endParaRPr lang="en-CH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2193AA9-972D-468B-BFF7-2A5108A1872E}"/>
              </a:ext>
            </a:extLst>
          </p:cNvPr>
          <p:cNvSpPr/>
          <p:nvPr/>
        </p:nvSpPr>
        <p:spPr>
          <a:xfrm>
            <a:off x="84370" y="1687331"/>
            <a:ext cx="3297093" cy="3037813"/>
          </a:xfrm>
          <a:prstGeom prst="roundRect">
            <a:avLst>
              <a:gd name="adj" fmla="val 7048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F59235-BDF5-47A2-BF8C-5B4067183E10}"/>
              </a:ext>
            </a:extLst>
          </p:cNvPr>
          <p:cNvSpPr txBox="1"/>
          <p:nvPr/>
        </p:nvSpPr>
        <p:spPr>
          <a:xfrm>
            <a:off x="495000" y="3937504"/>
            <a:ext cx="2563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Dataflow 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Graphs (SDFG)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8E8D71-3BDF-4DF7-9660-2749D3D4F586}"/>
              </a:ext>
            </a:extLst>
          </p:cNvPr>
          <p:cNvSpPr txBox="1"/>
          <p:nvPr/>
        </p:nvSpPr>
        <p:spPr>
          <a:xfrm>
            <a:off x="2212876" y="4871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1356C28-C8CF-482A-A3BD-50373EC58FD7}"/>
              </a:ext>
            </a:extLst>
          </p:cNvPr>
          <p:cNvGrpSpPr/>
          <p:nvPr/>
        </p:nvGrpSpPr>
        <p:grpSpPr>
          <a:xfrm>
            <a:off x="538252" y="2249079"/>
            <a:ext cx="2477011" cy="1585073"/>
            <a:chOff x="4521666" y="1133827"/>
            <a:chExt cx="3115082" cy="1993383"/>
          </a:xfrm>
        </p:grpSpPr>
        <p:sp>
          <p:nvSpPr>
            <p:cNvPr id="68" name="Trapezoid 67">
              <a:extLst>
                <a:ext uri="{FF2B5EF4-FFF2-40B4-BE49-F238E27FC236}">
                  <a16:creationId xmlns:a16="http://schemas.microsoft.com/office/drawing/2014/main" id="{20A5A25E-7B96-4B64-86E7-9F2683E8E32F}"/>
                </a:ext>
              </a:extLst>
            </p:cNvPr>
            <p:cNvSpPr/>
            <p:nvPr/>
          </p:nvSpPr>
          <p:spPr>
            <a:xfrm rot="10800000">
              <a:off x="5158682" y="2351575"/>
              <a:ext cx="796222" cy="266193"/>
            </a:xfrm>
            <a:prstGeom prst="trapezoid">
              <a:avLst>
                <a:gd name="adj" fmla="val 67939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rapezoid 68">
              <a:extLst>
                <a:ext uri="{FF2B5EF4-FFF2-40B4-BE49-F238E27FC236}">
                  <a16:creationId xmlns:a16="http://schemas.microsoft.com/office/drawing/2014/main" id="{A75C7CD1-FA4D-4F65-8B17-4C979AE431D9}"/>
                </a:ext>
              </a:extLst>
            </p:cNvPr>
            <p:cNvSpPr/>
            <p:nvPr/>
          </p:nvSpPr>
          <p:spPr>
            <a:xfrm>
              <a:off x="6203509" y="1583495"/>
              <a:ext cx="1433239" cy="266193"/>
            </a:xfrm>
            <a:prstGeom prst="trapezoid">
              <a:avLst>
                <a:gd name="adj" fmla="val 67939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 Single Corner Rectangle 66">
              <a:extLst>
                <a:ext uri="{FF2B5EF4-FFF2-40B4-BE49-F238E27FC236}">
                  <a16:creationId xmlns:a16="http://schemas.microsoft.com/office/drawing/2014/main" id="{B5B93ACE-1948-44F0-91D5-D092C0876B92}"/>
                </a:ext>
              </a:extLst>
            </p:cNvPr>
            <p:cNvSpPr/>
            <p:nvPr/>
          </p:nvSpPr>
          <p:spPr>
            <a:xfrm>
              <a:off x="6280173" y="1999199"/>
              <a:ext cx="1274932" cy="215219"/>
            </a:xfrm>
            <a:prstGeom prst="round1Rect">
              <a:avLst>
                <a:gd name="adj" fmla="val 0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rapezoid 70">
              <a:extLst>
                <a:ext uri="{FF2B5EF4-FFF2-40B4-BE49-F238E27FC236}">
                  <a16:creationId xmlns:a16="http://schemas.microsoft.com/office/drawing/2014/main" id="{EBEDB89B-C77F-415A-8924-68A572B9DADC}"/>
                </a:ext>
              </a:extLst>
            </p:cNvPr>
            <p:cNvSpPr/>
            <p:nvPr/>
          </p:nvSpPr>
          <p:spPr>
            <a:xfrm rot="10800000">
              <a:off x="6203509" y="2350696"/>
              <a:ext cx="1433239" cy="266193"/>
            </a:xfrm>
            <a:prstGeom prst="trapezoid">
              <a:avLst>
                <a:gd name="adj" fmla="val 67939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4D8A7AA-563D-4331-BCC9-F9DA2A45D401}"/>
                </a:ext>
              </a:extLst>
            </p:cNvPr>
            <p:cNvSpPr/>
            <p:nvPr/>
          </p:nvSpPr>
          <p:spPr>
            <a:xfrm flipH="1">
              <a:off x="5884563" y="1133827"/>
              <a:ext cx="337878" cy="337878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114FD2B-C314-4D65-A31B-FBB8F5CB8406}"/>
                </a:ext>
              </a:extLst>
            </p:cNvPr>
            <p:cNvSpPr/>
            <p:nvPr/>
          </p:nvSpPr>
          <p:spPr>
            <a:xfrm flipH="1">
              <a:off x="5884563" y="2789332"/>
              <a:ext cx="337878" cy="337878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Curved Connector 70">
              <a:extLst>
                <a:ext uri="{FF2B5EF4-FFF2-40B4-BE49-F238E27FC236}">
                  <a16:creationId xmlns:a16="http://schemas.microsoft.com/office/drawing/2014/main" id="{DA44F298-BF77-455E-A855-8BFEB3C9D021}"/>
                </a:ext>
              </a:extLst>
            </p:cNvPr>
            <p:cNvCxnSpPr>
              <a:stCxn id="71" idx="0"/>
              <a:endCxn id="73" idx="2"/>
            </p:cNvCxnSpPr>
            <p:nvPr/>
          </p:nvCxnSpPr>
          <p:spPr>
            <a:xfrm rot="5400000">
              <a:off x="6400594" y="2438737"/>
              <a:ext cx="341382" cy="697687"/>
            </a:xfrm>
            <a:prstGeom prst="curvedConnector2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75" name="Curved Connector 71">
              <a:extLst>
                <a:ext uri="{FF2B5EF4-FFF2-40B4-BE49-F238E27FC236}">
                  <a16:creationId xmlns:a16="http://schemas.microsoft.com/office/drawing/2014/main" id="{4C4D38C3-63F3-4158-B818-198A6F6A1B8B}"/>
                </a:ext>
              </a:extLst>
            </p:cNvPr>
            <p:cNvCxnSpPr>
              <a:stCxn id="68" idx="0"/>
              <a:endCxn id="73" idx="6"/>
            </p:cNvCxnSpPr>
            <p:nvPr/>
          </p:nvCxnSpPr>
          <p:spPr>
            <a:xfrm rot="16200000" flipH="1">
              <a:off x="5550427" y="2624134"/>
              <a:ext cx="340503" cy="327770"/>
            </a:xfrm>
            <a:prstGeom prst="curvedConnector2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76" name="Curved Connector 72">
              <a:extLst>
                <a:ext uri="{FF2B5EF4-FFF2-40B4-BE49-F238E27FC236}">
                  <a16:creationId xmlns:a16="http://schemas.microsoft.com/office/drawing/2014/main" id="{82E3D8FC-E4AF-4703-B469-2D9BB567952E}"/>
                </a:ext>
              </a:extLst>
            </p:cNvPr>
            <p:cNvCxnSpPr>
              <a:stCxn id="72" idx="6"/>
              <a:endCxn id="84" idx="0"/>
            </p:cNvCxnSpPr>
            <p:nvPr/>
          </p:nvCxnSpPr>
          <p:spPr>
            <a:xfrm rot="10800000" flipV="1">
              <a:off x="5238287" y="1302765"/>
              <a:ext cx="646277" cy="281609"/>
            </a:xfrm>
            <a:prstGeom prst="curvedConnector2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77" name="Curved Connector 73">
              <a:extLst>
                <a:ext uri="{FF2B5EF4-FFF2-40B4-BE49-F238E27FC236}">
                  <a16:creationId xmlns:a16="http://schemas.microsoft.com/office/drawing/2014/main" id="{D1081152-57B8-4C34-B971-7E7DCF3EA9F1}"/>
                </a:ext>
              </a:extLst>
            </p:cNvPr>
            <p:cNvCxnSpPr>
              <a:stCxn id="72" idx="2"/>
              <a:endCxn id="69" idx="0"/>
            </p:cNvCxnSpPr>
            <p:nvPr/>
          </p:nvCxnSpPr>
          <p:spPr>
            <a:xfrm>
              <a:off x="6222441" y="1302766"/>
              <a:ext cx="697688" cy="280729"/>
            </a:xfrm>
            <a:prstGeom prst="curvedConnector2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CB1B9519-0C16-4200-BF9C-CC491EA8B631}"/>
                </a:ext>
              </a:extLst>
            </p:cNvPr>
            <p:cNvCxnSpPr>
              <a:endCxn id="70" idx="0"/>
            </p:cNvCxnSpPr>
            <p:nvPr/>
          </p:nvCxnSpPr>
          <p:spPr>
            <a:xfrm>
              <a:off x="6917639" y="1849688"/>
              <a:ext cx="0" cy="149511"/>
            </a:xfrm>
            <a:prstGeom prst="straightConnector1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E383B553-A073-4957-9735-D2D331B0F869}"/>
                </a:ext>
              </a:extLst>
            </p:cNvPr>
            <p:cNvCxnSpPr>
              <a:stCxn id="70" idx="2"/>
              <a:endCxn id="71" idx="2"/>
            </p:cNvCxnSpPr>
            <p:nvPr/>
          </p:nvCxnSpPr>
          <p:spPr>
            <a:xfrm>
              <a:off x="6917639" y="2214418"/>
              <a:ext cx="2489" cy="136278"/>
            </a:xfrm>
            <a:prstGeom prst="straightConnector1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80" name="Curved Connector 76">
              <a:extLst>
                <a:ext uri="{FF2B5EF4-FFF2-40B4-BE49-F238E27FC236}">
                  <a16:creationId xmlns:a16="http://schemas.microsoft.com/office/drawing/2014/main" id="{F406D29C-E3B7-4A14-9E3B-E952ADBA058B}"/>
                </a:ext>
              </a:extLst>
            </p:cNvPr>
            <p:cNvCxnSpPr/>
            <p:nvPr/>
          </p:nvCxnSpPr>
          <p:spPr>
            <a:xfrm>
              <a:off x="5304239" y="1767040"/>
              <a:ext cx="291112" cy="246185"/>
            </a:xfrm>
            <a:prstGeom prst="curvedConnector3">
              <a:avLst>
                <a:gd name="adj1" fmla="val 95304"/>
              </a:avLst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1" name="Curved Connector 77">
              <a:extLst>
                <a:ext uri="{FF2B5EF4-FFF2-40B4-BE49-F238E27FC236}">
                  <a16:creationId xmlns:a16="http://schemas.microsoft.com/office/drawing/2014/main" id="{0E5CF951-5F6E-46B3-BD90-B2343D76CE7D}"/>
                </a:ext>
              </a:extLst>
            </p:cNvPr>
            <p:cNvCxnSpPr/>
            <p:nvPr/>
          </p:nvCxnSpPr>
          <p:spPr>
            <a:xfrm>
              <a:off x="5158683" y="1767040"/>
              <a:ext cx="291112" cy="246185"/>
            </a:xfrm>
            <a:prstGeom prst="curvedConnector3">
              <a:avLst>
                <a:gd name="adj1" fmla="val 95304"/>
              </a:avLst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2" name="Curved Connector 78">
              <a:extLst>
                <a:ext uri="{FF2B5EF4-FFF2-40B4-BE49-F238E27FC236}">
                  <a16:creationId xmlns:a16="http://schemas.microsoft.com/office/drawing/2014/main" id="{376BED0D-1387-426A-B7BC-80E610167C6C}"/>
                </a:ext>
              </a:extLst>
            </p:cNvPr>
            <p:cNvCxnSpPr/>
            <p:nvPr/>
          </p:nvCxnSpPr>
          <p:spPr>
            <a:xfrm flipH="1">
              <a:off x="5031700" y="1769464"/>
              <a:ext cx="291112" cy="246185"/>
            </a:xfrm>
            <a:prstGeom prst="curvedConnector3">
              <a:avLst>
                <a:gd name="adj1" fmla="val 95304"/>
              </a:avLst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83" name="Curved Connector 79">
              <a:extLst>
                <a:ext uri="{FF2B5EF4-FFF2-40B4-BE49-F238E27FC236}">
                  <a16:creationId xmlns:a16="http://schemas.microsoft.com/office/drawing/2014/main" id="{8A4AC18F-9940-4E67-B267-87895C9941B0}"/>
                </a:ext>
              </a:extLst>
            </p:cNvPr>
            <p:cNvCxnSpPr/>
            <p:nvPr/>
          </p:nvCxnSpPr>
          <p:spPr>
            <a:xfrm flipH="1">
              <a:off x="4886144" y="1769464"/>
              <a:ext cx="291112" cy="246185"/>
            </a:xfrm>
            <a:prstGeom prst="curvedConnector3">
              <a:avLst>
                <a:gd name="adj1" fmla="val 95304"/>
              </a:avLst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84" name="Trapezoid 83">
              <a:extLst>
                <a:ext uri="{FF2B5EF4-FFF2-40B4-BE49-F238E27FC236}">
                  <a16:creationId xmlns:a16="http://schemas.microsoft.com/office/drawing/2014/main" id="{A0C7B3C3-111F-49E7-960F-DCB2F49206B3}"/>
                </a:ext>
              </a:extLst>
            </p:cNvPr>
            <p:cNvSpPr/>
            <p:nvPr/>
          </p:nvSpPr>
          <p:spPr>
            <a:xfrm>
              <a:off x="4521666" y="1584375"/>
              <a:ext cx="1433239" cy="266193"/>
            </a:xfrm>
            <a:prstGeom prst="trapezoid">
              <a:avLst>
                <a:gd name="adj" fmla="val 67939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729E5E1-1B63-428D-AF14-F76654754A2A}"/>
                </a:ext>
              </a:extLst>
            </p:cNvPr>
            <p:cNvSpPr/>
            <p:nvPr/>
          </p:nvSpPr>
          <p:spPr>
            <a:xfrm flipH="1">
              <a:off x="4606493" y="2765318"/>
              <a:ext cx="337878" cy="337878"/>
            </a:xfrm>
            <a:prstGeom prst="ellipse">
              <a:avLst/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9C5B485D-1C2B-4C15-8DDD-60A6D2359A59}"/>
                </a:ext>
              </a:extLst>
            </p:cNvPr>
            <p:cNvSpPr/>
            <p:nvPr/>
          </p:nvSpPr>
          <p:spPr>
            <a:xfrm rot="10800000">
              <a:off x="4526365" y="2347479"/>
              <a:ext cx="500871" cy="269409"/>
            </a:xfrm>
            <a:prstGeom prst="triangle">
              <a:avLst/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7" name="Curved Connector 83">
              <a:extLst>
                <a:ext uri="{FF2B5EF4-FFF2-40B4-BE49-F238E27FC236}">
                  <a16:creationId xmlns:a16="http://schemas.microsoft.com/office/drawing/2014/main" id="{B769BC82-ED54-4C95-9757-F80182131119}"/>
                </a:ext>
              </a:extLst>
            </p:cNvPr>
            <p:cNvCxnSpPr>
              <a:stCxn id="89" idx="2"/>
              <a:endCxn id="86" idx="3"/>
            </p:cNvCxnSpPr>
            <p:nvPr/>
          </p:nvCxnSpPr>
          <p:spPr>
            <a:xfrm rot="5400000">
              <a:off x="4940208" y="2051890"/>
              <a:ext cx="132181" cy="458996"/>
            </a:xfrm>
            <a:prstGeom prst="curvedConnector3">
              <a:avLst>
                <a:gd name="adj1" fmla="val -3216"/>
              </a:avLst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88" name="Curved Connector 84">
              <a:extLst>
                <a:ext uri="{FF2B5EF4-FFF2-40B4-BE49-F238E27FC236}">
                  <a16:creationId xmlns:a16="http://schemas.microsoft.com/office/drawing/2014/main" id="{B73E09A2-1C66-44FB-91FE-78DEC3CD78F2}"/>
                </a:ext>
              </a:extLst>
            </p:cNvPr>
            <p:cNvCxnSpPr>
              <a:endCxn id="68" idx="2"/>
            </p:cNvCxnSpPr>
            <p:nvPr/>
          </p:nvCxnSpPr>
          <p:spPr>
            <a:xfrm>
              <a:off x="5235797" y="2214418"/>
              <a:ext cx="320996" cy="137157"/>
            </a:xfrm>
            <a:prstGeom prst="curvedConnector2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  <p:sp>
          <p:nvSpPr>
            <p:cNvPr id="89" name="Round Single Corner Rectangle 85">
              <a:extLst>
                <a:ext uri="{FF2B5EF4-FFF2-40B4-BE49-F238E27FC236}">
                  <a16:creationId xmlns:a16="http://schemas.microsoft.com/office/drawing/2014/main" id="{B105FAED-6AC8-4EE5-B701-12DB35C2A4B4}"/>
                </a:ext>
              </a:extLst>
            </p:cNvPr>
            <p:cNvSpPr/>
            <p:nvPr/>
          </p:nvSpPr>
          <p:spPr>
            <a:xfrm>
              <a:off x="4598330" y="2000079"/>
              <a:ext cx="1274932" cy="215219"/>
            </a:xfrm>
            <a:prstGeom prst="round1Rect">
              <a:avLst>
                <a:gd name="adj" fmla="val 0"/>
              </a:avLst>
            </a:prstGeom>
            <a:solidFill>
              <a:sysClr val="window" lastClr="FFFFFF"/>
            </a:solidFill>
            <a:ln w="25400" cap="rnd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F16A827F-C4EC-43EA-8F71-07D678FBE0E0}"/>
                </a:ext>
              </a:extLst>
            </p:cNvPr>
            <p:cNvCxnSpPr>
              <a:stCxn id="86" idx="0"/>
              <a:endCxn id="85" idx="0"/>
            </p:cNvCxnSpPr>
            <p:nvPr/>
          </p:nvCxnSpPr>
          <p:spPr>
            <a:xfrm flipH="1">
              <a:off x="4775432" y="2616888"/>
              <a:ext cx="1368" cy="148430"/>
            </a:xfrm>
            <a:prstGeom prst="straightConnector1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/>
            </a:ln>
            <a:effectLst/>
          </p:spPr>
        </p:cxnSp>
      </p:grpSp>
      <p:pic>
        <p:nvPicPr>
          <p:cNvPr id="114" name="Picture 18" descr="See the source image">
            <a:extLst>
              <a:ext uri="{FF2B5EF4-FFF2-40B4-BE49-F238E27FC236}">
                <a16:creationId xmlns:a16="http://schemas.microsoft.com/office/drawing/2014/main" id="{69CB5B72-E3D8-49E7-9736-0330C6C0A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76" y="1717848"/>
            <a:ext cx="618824" cy="6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FF302107-D19B-4F15-9C39-2F6A7D30B24C}"/>
              </a:ext>
            </a:extLst>
          </p:cNvPr>
          <p:cNvSpPr txBox="1"/>
          <p:nvPr/>
        </p:nvSpPr>
        <p:spPr>
          <a:xfrm>
            <a:off x="148291" y="1724265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Performance Engineer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252A4AE-02F8-44E5-A524-EB46146B3D6B}"/>
              </a:ext>
            </a:extLst>
          </p:cNvPr>
          <p:cNvSpPr/>
          <p:nvPr/>
        </p:nvSpPr>
        <p:spPr>
          <a:xfrm>
            <a:off x="-87758" y="6659778"/>
            <a:ext cx="112243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de Fine Licht et al.: Transformations of High-Level Synthesis Codes for High-Performance Computing IEEE Transactions on Parallel and Distributed Systems (TPDS). 2021</a:t>
            </a:r>
          </a:p>
        </p:txBody>
      </p:sp>
    </p:spTree>
    <p:extLst>
      <p:ext uri="{BB962C8B-B14F-4D97-AF65-F5344CB8AC3E}">
        <p14:creationId xmlns:p14="http://schemas.microsoft.com/office/powerpoint/2010/main" val="4057647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5" grpId="0"/>
      <p:bldP spid="733" grpId="0" animBg="1"/>
      <p:bldP spid="733" grpId="1" animBg="1"/>
      <p:bldP spid="732" grpId="0" animBg="1"/>
      <p:bldP spid="732" grpId="1" animBg="1"/>
      <p:bldP spid="62" grpId="0" animBg="1"/>
      <p:bldP spid="62" grpId="1" animBg="1"/>
      <p:bldP spid="8" grpId="0"/>
      <p:bldP spid="8" grpId="1"/>
      <p:bldP spid="734" grpId="0"/>
      <p:bldP spid="734" grpId="1"/>
      <p:bldP spid="735" grpId="0" animBg="1"/>
      <p:bldP spid="735" grpId="1" animBg="1"/>
      <p:bldP spid="60" grpId="0" animBg="1"/>
      <p:bldP spid="60" grpId="1" animBg="1"/>
      <p:bldP spid="63" grpId="0" animBg="1"/>
      <p:bldP spid="63" grpId="1" animBg="1"/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A394F4B5-4E24-4B56-B2CB-1E496E65F0C2}"/>
              </a:ext>
            </a:extLst>
          </p:cNvPr>
          <p:cNvSpPr/>
          <p:nvPr/>
        </p:nvSpPr>
        <p:spPr>
          <a:xfrm rot="10800000">
            <a:off x="10363200" y="767380"/>
            <a:ext cx="1473199" cy="602079"/>
          </a:xfrm>
          <a:prstGeom prst="foldedCorner">
            <a:avLst>
              <a:gd name="adj" fmla="val 23798"/>
            </a:avLst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E7F659-95C2-483E-8B17-7D4513013F2F}"/>
              </a:ext>
            </a:extLst>
          </p:cNvPr>
          <p:cNvSpPr/>
          <p:nvPr/>
        </p:nvSpPr>
        <p:spPr>
          <a:xfrm>
            <a:off x="10242846" y="455587"/>
            <a:ext cx="179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Code generation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14DFF-3333-437B-B9E2-CD4B633A5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438" y="581583"/>
            <a:ext cx="4111852" cy="58843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C0FE8-5BAE-4392-919B-64CA864A46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5BFBC51E-33B2-4836-B386-13672DFBDC16}"/>
              </a:ext>
            </a:extLst>
          </p:cNvPr>
          <p:cNvSpPr/>
          <p:nvPr/>
        </p:nvSpPr>
        <p:spPr>
          <a:xfrm rot="10800000">
            <a:off x="1219199" y="1142999"/>
            <a:ext cx="4267201" cy="4888345"/>
          </a:xfrm>
          <a:prstGeom prst="foldedCorner">
            <a:avLst>
              <a:gd name="adj" fmla="val 7940"/>
            </a:avLst>
          </a:prstGeom>
          <a:solidFill>
            <a:schemeClr val="bg1">
              <a:lumMod val="95000"/>
              <a:alpha val="7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72736-AC28-49A0-9001-9294738672CE}"/>
              </a:ext>
            </a:extLst>
          </p:cNvPr>
          <p:cNvSpPr/>
          <p:nvPr/>
        </p:nvSpPr>
        <p:spPr>
          <a:xfrm>
            <a:off x="1256146" y="1431890"/>
            <a:ext cx="3827903" cy="437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n0 = 0; n0 &lt; (N / P); n0 += 1)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dace::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4&gt;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C_buffer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[(M / 4)];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 = 0; k &lt; K; k += 1)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n1 = 0; n1 &lt; P; n1 += 1)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HLS PIPELINE II=1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HLS LOOP_FLATTEN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A_pipe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[p]).pop();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///////////////////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900" dirty="0" err="1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Tasklet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code (</a:t>
            </a:r>
            <a:r>
              <a:rPr lang="en-US" sz="900" dirty="0" err="1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buffer_a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((n1 == ((P - p) - 1)))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}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((p &lt; (P - 1)))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A_pipe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[(p + 1)].push(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}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///////////////////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}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}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= 0; m &lt; (M / 4); m += 1)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HLS PIPELINE II=1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HLS LOOP_FLATTEN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{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dace::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4&gt;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B_pipe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[p]).pop();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dace::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4&gt;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C_buffer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[m];</a:t>
            </a:r>
            <a:endParaRPr lang="en-US" sz="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...</a:t>
            </a:r>
            <a:endParaRPr lang="en-US" sz="800" dirty="0">
              <a:effectLst/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809F08-5097-419B-BD8A-E39A8C02739C}"/>
              </a:ext>
            </a:extLst>
          </p:cNvPr>
          <p:cNvSpPr/>
          <p:nvPr/>
        </p:nvSpPr>
        <p:spPr>
          <a:xfrm>
            <a:off x="3249410" y="1219200"/>
            <a:ext cx="2260082" cy="549501"/>
          </a:xfrm>
          <a:prstGeom prst="wedgeRoundRectCallout">
            <a:avLst>
              <a:gd name="adj1" fmla="val -12705"/>
              <a:gd name="adj2" fmla="val -8815"/>
              <a:gd name="adj3" fmla="val 16667"/>
            </a:avLst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Xilinx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Vivado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HLS</a:t>
            </a: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1798A37D-2994-4EE4-AAAD-EB33FE0B54E4}"/>
              </a:ext>
            </a:extLst>
          </p:cNvPr>
          <p:cNvSpPr/>
          <p:nvPr/>
        </p:nvSpPr>
        <p:spPr>
          <a:xfrm rot="10800000">
            <a:off x="6248400" y="1143000"/>
            <a:ext cx="4267201" cy="4888345"/>
          </a:xfrm>
          <a:prstGeom prst="foldedCorner">
            <a:avLst>
              <a:gd name="adj" fmla="val 7940"/>
            </a:avLst>
          </a:prstGeom>
          <a:solidFill>
            <a:schemeClr val="bg1">
              <a:lumMod val="95000"/>
              <a:alpha val="7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BD211F-3419-4059-836A-CC27BBCAA7DE}"/>
              </a:ext>
            </a:extLst>
          </p:cNvPr>
          <p:cNvSpPr/>
          <p:nvPr/>
        </p:nvSpPr>
        <p:spPr>
          <a:xfrm>
            <a:off x="8278611" y="1219201"/>
            <a:ext cx="2260082" cy="549501"/>
          </a:xfrm>
          <a:prstGeom prst="wedgeRoundRectCallout">
            <a:avLst>
              <a:gd name="adj1" fmla="val -12705"/>
              <a:gd name="adj2" fmla="val -8815"/>
              <a:gd name="adj3" fmla="val 16667"/>
            </a:avLst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Intel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OpenCL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07397D-6B21-4BEA-B67B-43D564749EE3}"/>
              </a:ext>
            </a:extLst>
          </p:cNvPr>
          <p:cNvSpPr/>
          <p:nvPr/>
        </p:nvSpPr>
        <p:spPr>
          <a:xfrm>
            <a:off x="6360652" y="1443436"/>
            <a:ext cx="6096000" cy="45278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n0 = 0; n0 &lt; (N / P); n0 += 1) {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float4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C_buffer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[(M / 4)];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</a:t>
            </a:r>
            <a:r>
              <a:rPr lang="en-US" sz="9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ivdep</a:t>
            </a:r>
            <a:endParaRPr lang="en-US" sz="9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 = 0; k &lt; K; k += 1) {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</a:t>
            </a:r>
            <a:r>
              <a:rPr lang="en-US" sz="9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loop_coalesce</a:t>
            </a:r>
            <a:endParaRPr lang="en-US" sz="9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n1 = 0; n1 &lt; P; n1 += 1) {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read_channel_intel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A_pipe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[p]);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*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&amp;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#define </a:t>
            </a:r>
            <a:r>
              <a:rPr lang="en-US" sz="9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a_out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A_pipe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[(p + 1)]  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God save us</a:t>
            </a:r>
            <a:endParaRPr lang="en-US" sz="9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///////////////////</a:t>
            </a:r>
            <a:endParaRPr lang="en-US" sz="9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900" dirty="0" err="1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Tasklet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code (</a:t>
            </a:r>
            <a:r>
              <a:rPr lang="en-US" sz="900" dirty="0" err="1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buffer_a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9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((n1 == ((P - p) - 1))) {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*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}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((p &lt; (P - 1))) {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write_channel_intel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a_out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}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///////////////////</a:t>
            </a:r>
            <a:endParaRPr lang="en-US" sz="9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9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undef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a_out</a:t>
            </a:r>
            <a:endParaRPr lang="en-US" sz="9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}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</a:t>
            </a:r>
            <a:r>
              <a:rPr lang="en-US" sz="9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loop_coalesce</a:t>
            </a:r>
            <a:endParaRPr lang="en-US" sz="9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#pragma </a:t>
            </a:r>
            <a:r>
              <a:rPr lang="en-US" sz="900" dirty="0" err="1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ivdep</a:t>
            </a:r>
            <a:endParaRPr lang="en-US" sz="9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9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= 0; m &lt; (M / 4); m += 1) {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900" dirty="0">
                <a:solidFill>
                  <a:srgbClr val="2B91A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float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A_reg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float4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read_channel_intel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B_pipe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[p]);</a:t>
            </a:r>
          </a:p>
          <a:p>
            <a:pPr>
              <a:lnSpc>
                <a:spcPct val="107000"/>
              </a:lnSpc>
            </a:pP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float4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c_in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C_buffer</a:t>
            </a: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[m];</a:t>
            </a:r>
            <a:b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...</a:t>
            </a:r>
            <a:endParaRPr lang="en-US" sz="900" dirty="0">
              <a:effectLst/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72AB37-6CCF-40D6-9496-5DDEFE7D5B7D}"/>
              </a:ext>
            </a:extLst>
          </p:cNvPr>
          <p:cNvSpPr/>
          <p:nvPr/>
        </p:nvSpPr>
        <p:spPr>
          <a:xfrm>
            <a:off x="1727583" y="2200997"/>
            <a:ext cx="1632114" cy="313603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093E93-9230-4243-B913-E6B3C6CE41D6}"/>
              </a:ext>
            </a:extLst>
          </p:cNvPr>
          <p:cNvSpPr/>
          <p:nvPr/>
        </p:nvSpPr>
        <p:spPr>
          <a:xfrm>
            <a:off x="6705601" y="2219459"/>
            <a:ext cx="1395210" cy="163524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E9E7EA-0955-4873-BB24-A60CC4B0034E}"/>
              </a:ext>
            </a:extLst>
          </p:cNvPr>
          <p:cNvSpPr/>
          <p:nvPr/>
        </p:nvSpPr>
        <p:spPr>
          <a:xfrm>
            <a:off x="1940418" y="3833611"/>
            <a:ext cx="1794456" cy="145961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89D43B-A218-4F17-B6E1-660A9BC687AF}"/>
              </a:ext>
            </a:extLst>
          </p:cNvPr>
          <p:cNvSpPr/>
          <p:nvPr/>
        </p:nvSpPr>
        <p:spPr>
          <a:xfrm>
            <a:off x="6933422" y="3970884"/>
            <a:ext cx="2163355" cy="18470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66EEC2-F40C-48C9-BC00-276A95679860}"/>
              </a:ext>
            </a:extLst>
          </p:cNvPr>
          <p:cNvSpPr/>
          <p:nvPr/>
        </p:nvSpPr>
        <p:spPr>
          <a:xfrm>
            <a:off x="2811216" y="533399"/>
            <a:ext cx="6509689" cy="609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2D75B0-1BF5-4ADC-A5AE-D2A452F09B4F}"/>
              </a:ext>
            </a:extLst>
          </p:cNvPr>
          <p:cNvSpPr txBox="1"/>
          <p:nvPr/>
        </p:nvSpPr>
        <p:spPr>
          <a:xfrm>
            <a:off x="3894346" y="607358"/>
            <a:ext cx="373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Cross-vendor support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E2FB55-B61F-4F15-B94E-11A7F00715B1}"/>
              </a:ext>
            </a:extLst>
          </p:cNvPr>
          <p:cNvSpPr/>
          <p:nvPr/>
        </p:nvSpPr>
        <p:spPr>
          <a:xfrm>
            <a:off x="-51754" y="6597276"/>
            <a:ext cx="112243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de Fine Licht et al.: Transformations of High-Level Synthesis Codes for High-Performance Computing IEEE Transactions on Parallel and Distributed Systems (TPDS). 2021</a:t>
            </a:r>
          </a:p>
        </p:txBody>
      </p:sp>
    </p:spTree>
    <p:extLst>
      <p:ext uri="{BB962C8B-B14F-4D97-AF65-F5344CB8AC3E}">
        <p14:creationId xmlns:p14="http://schemas.microsoft.com/office/powerpoint/2010/main" val="174584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8" grpId="0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20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ECE97-46C5-415F-8C68-5828F95D4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438" y="581583"/>
            <a:ext cx="4111852" cy="58843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E6ADF-B34B-496C-AD56-729A52BAB1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E06FD56F-0034-4833-8BCE-345FE3501382}"/>
              </a:ext>
            </a:extLst>
          </p:cNvPr>
          <p:cNvSpPr/>
          <p:nvPr/>
        </p:nvSpPr>
        <p:spPr>
          <a:xfrm rot="10800000">
            <a:off x="10363200" y="767380"/>
            <a:ext cx="1473199" cy="602079"/>
          </a:xfrm>
          <a:prstGeom prst="foldedCorner">
            <a:avLst>
              <a:gd name="adj" fmla="val 23798"/>
            </a:avLst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96AA6F-3B98-4773-9BD6-DAF83976CD01}"/>
              </a:ext>
            </a:extLst>
          </p:cNvPr>
          <p:cNvSpPr/>
          <p:nvPr/>
        </p:nvSpPr>
        <p:spPr>
          <a:xfrm>
            <a:off x="10242846" y="455587"/>
            <a:ext cx="179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Code generation </a:t>
            </a: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CEA1FBD-FE14-43C4-A507-B62CE5FF93A9}"/>
              </a:ext>
            </a:extLst>
          </p:cNvPr>
          <p:cNvSpPr/>
          <p:nvPr/>
        </p:nvSpPr>
        <p:spPr>
          <a:xfrm rot="10800000">
            <a:off x="2667000" y="824918"/>
            <a:ext cx="6324600" cy="5664060"/>
          </a:xfrm>
          <a:prstGeom prst="foldedCorner">
            <a:avLst>
              <a:gd name="adj" fmla="val 4026"/>
            </a:avLst>
          </a:prstGeom>
          <a:solidFill>
            <a:schemeClr val="bg1">
              <a:lumMod val="95000"/>
              <a:alpha val="7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BC52DD-DD58-4C12-94C5-4E99B6639D40}"/>
              </a:ext>
            </a:extLst>
          </p:cNvPr>
          <p:cNvSpPr/>
          <p:nvPr/>
        </p:nvSpPr>
        <p:spPr>
          <a:xfrm>
            <a:off x="2895600" y="893408"/>
            <a:ext cx="8788400" cy="559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dace.symbol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"N"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dace.symbol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"K"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dace.symbol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"M"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dace.symbol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"P"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dace.symbol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"W"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make_sdfg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():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 ...do stuff...</a:t>
            </a:r>
            <a:endParaRPr lang="en-US" sz="11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sdfg</a:t>
            </a:r>
            <a:endParaRPr lang="en-US" sz="11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__name__ == </a:t>
            </a:r>
            <a:r>
              <a:rPr lang="en-US" sz="1100" dirty="0">
                <a:solidFill>
                  <a:srgbClr val="A3151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"__main__"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P.set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(8)  </a:t>
            </a: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 8 processing elements</a:t>
            </a:r>
            <a:endParaRPr lang="en-US" sz="11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W.set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  </a:t>
            </a: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 4-way vectorization</a:t>
            </a:r>
            <a:endParaRPr lang="en-US" sz="11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 Matrix of size 1024x1024x1024</a:t>
            </a:r>
            <a:endParaRPr lang="en-US" sz="11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M.set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(1024)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K.set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(1024)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N.set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(1024)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gemm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make_sdfg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 Initialize arrays: Randomize A and B, zero C</a:t>
            </a:r>
            <a:endParaRPr lang="en-US" sz="11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np.ndarray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([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(),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()],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dtype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=np.float32)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np.ndarray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([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(),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()],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dtype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=np.float32)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C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np.ndarray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([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(),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()],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dtype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=np.float32)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A[:]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np.random.rand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(),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()).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astype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(np.float32)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B[:]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np.random.rand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(),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()).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astype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(np.float32)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C[:] =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np.random.rand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(),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M.get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()).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astype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(np.float32)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100" dirty="0" err="1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gemm</a:t>
            </a:r>
            <a:r>
              <a:rPr lang="en-US" sz="1100" dirty="0"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(A=A, B=B, C=C, N=N, K=K)  </a:t>
            </a:r>
            <a:r>
              <a:rPr lang="en-US" sz="1100" dirty="0">
                <a:solidFill>
                  <a:srgbClr val="008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 M is fixed at compile-time</a:t>
            </a:r>
            <a:endParaRPr lang="en-US" sz="1100" dirty="0">
              <a:effectLst/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6F39054-62A5-47EC-9C07-E2AA2ADB9605}"/>
              </a:ext>
            </a:extLst>
          </p:cNvPr>
          <p:cNvSpPr/>
          <p:nvPr/>
        </p:nvSpPr>
        <p:spPr>
          <a:xfrm>
            <a:off x="152400" y="5029200"/>
            <a:ext cx="2922016" cy="862274"/>
          </a:xfrm>
          <a:prstGeom prst="wedgeRoundRectCallout">
            <a:avLst>
              <a:gd name="adj1" fmla="val 56021"/>
              <a:gd name="adj2" fmla="val 87589"/>
              <a:gd name="adj3" fmla="val 16667"/>
            </a:avLst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DaCe</a:t>
            </a:r>
            <a:r>
              <a:rPr lang="en-US" dirty="0"/>
              <a:t> programs are exposed as Python functions</a:t>
            </a:r>
            <a:endParaRPr lang="en-US" u="sng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C04E612-CF0D-4BC6-AAFA-12A390DF4D99}"/>
              </a:ext>
            </a:extLst>
          </p:cNvPr>
          <p:cNvSpPr/>
          <p:nvPr/>
        </p:nvSpPr>
        <p:spPr>
          <a:xfrm>
            <a:off x="6757454" y="3962400"/>
            <a:ext cx="3132586" cy="457853"/>
          </a:xfrm>
          <a:prstGeom prst="wedgeRoundRectCallout">
            <a:avLst>
              <a:gd name="adj1" fmla="val -31549"/>
              <a:gd name="adj2" fmla="val 148109"/>
              <a:gd name="adj3" fmla="val 16667"/>
            </a:avLst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Interfaces with NumPy arrays</a:t>
            </a:r>
            <a:endParaRPr lang="en-US" u="sng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AF839EE-940E-4567-BCDC-7F44C863E300}"/>
              </a:ext>
            </a:extLst>
          </p:cNvPr>
          <p:cNvSpPr/>
          <p:nvPr/>
        </p:nvSpPr>
        <p:spPr>
          <a:xfrm>
            <a:off x="5426944" y="1482170"/>
            <a:ext cx="2632364" cy="621253"/>
          </a:xfrm>
          <a:prstGeom prst="wedgeRoundRectCallout">
            <a:avLst>
              <a:gd name="adj1" fmla="val -88391"/>
              <a:gd name="adj2" fmla="val 49985"/>
              <a:gd name="adj3" fmla="val 16667"/>
            </a:avLst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SDFGs defined or loaded using Python API</a:t>
            </a:r>
            <a:endParaRPr lang="en-US" u="sng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7471A2-9BAF-4A7E-AA11-F1879A9A216D}"/>
              </a:ext>
            </a:extLst>
          </p:cNvPr>
          <p:cNvSpPr/>
          <p:nvPr/>
        </p:nvSpPr>
        <p:spPr>
          <a:xfrm>
            <a:off x="7620" y="0"/>
            <a:ext cx="12192000" cy="68580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A258BB-1CD5-4A59-B902-333582D61CD8}"/>
              </a:ext>
            </a:extLst>
          </p:cNvPr>
          <p:cNvSpPr/>
          <p:nvPr/>
        </p:nvSpPr>
        <p:spPr>
          <a:xfrm>
            <a:off x="-7620" y="2879232"/>
            <a:ext cx="12192000" cy="1176978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DaCe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 successfully runs </a:t>
            </a:r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</a:rPr>
              <a:t>30/30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Polybench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 applications</a:t>
            </a:r>
            <a:b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directly from NumPy (Xilinx + Intel)!</a:t>
            </a:r>
          </a:p>
        </p:txBody>
      </p:sp>
    </p:spTree>
    <p:extLst>
      <p:ext uri="{BB962C8B-B14F-4D97-AF65-F5344CB8AC3E}">
        <p14:creationId xmlns:p14="http://schemas.microsoft.com/office/powerpoint/2010/main" val="2834010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D7DD0ADD-FF67-4329-A5ED-AFCC7060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398" y="476672"/>
            <a:ext cx="900100" cy="900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F7BC8123-3C96-4672-A295-C0C746BC8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533400"/>
            <a:ext cx="10225136" cy="533400"/>
          </a:xfrm>
        </p:spPr>
        <p:txBody>
          <a:bodyPr/>
          <a:lstStyle/>
          <a:p>
            <a:pPr algn="ctr"/>
            <a:r>
              <a:rPr lang="en-US" dirty="0"/>
              <a:t>                  Beyond Moore’s Law - Design for integration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FEB565-8340-4A0C-8758-8F8ADB3C8880}"/>
              </a:ext>
            </a:extLst>
          </p:cNvPr>
          <p:cNvGrpSpPr/>
          <p:nvPr/>
        </p:nvGrpSpPr>
        <p:grpSpPr>
          <a:xfrm>
            <a:off x="299356" y="1808820"/>
            <a:ext cx="2160240" cy="2160239"/>
            <a:chOff x="659396" y="1980455"/>
            <a:chExt cx="2160240" cy="2160239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AC645DA-B018-4F2D-B737-E22D9275695B}"/>
                </a:ext>
              </a:extLst>
            </p:cNvPr>
            <p:cNvSpPr/>
            <p:nvPr/>
          </p:nvSpPr>
          <p:spPr>
            <a:xfrm>
              <a:off x="659396" y="2168859"/>
              <a:ext cx="2160240" cy="1971835"/>
            </a:xfrm>
            <a:prstGeom prst="roundRect">
              <a:avLst>
                <a:gd name="adj" fmla="val 4705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TSVs bring DRAM memory and compute closer </a:t>
              </a:r>
            </a:p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NUMA vs. UMA in an interesting design space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C381C7A-7E5F-4737-ACC7-4AA2FA595D71}"/>
                </a:ext>
              </a:extLst>
            </p:cNvPr>
            <p:cNvSpPr/>
            <p:nvPr/>
          </p:nvSpPr>
          <p:spPr>
            <a:xfrm>
              <a:off x="659396" y="1980455"/>
              <a:ext cx="2160240" cy="3240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3d integration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AC22DB-B268-478A-A672-299ED5027F69}"/>
              </a:ext>
            </a:extLst>
          </p:cNvPr>
          <p:cNvGrpSpPr/>
          <p:nvPr/>
        </p:nvGrpSpPr>
        <p:grpSpPr>
          <a:xfrm>
            <a:off x="2675620" y="4305649"/>
            <a:ext cx="2160240" cy="2160239"/>
            <a:chOff x="659396" y="1980455"/>
            <a:chExt cx="2160240" cy="2160239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D5C13585-F1C5-41B1-9854-5499FD6B7126}"/>
                </a:ext>
              </a:extLst>
            </p:cNvPr>
            <p:cNvSpPr/>
            <p:nvPr/>
          </p:nvSpPr>
          <p:spPr>
            <a:xfrm>
              <a:off x="659396" y="2168859"/>
              <a:ext cx="2160240" cy="1971835"/>
            </a:xfrm>
            <a:prstGeom prst="roundRect">
              <a:avLst>
                <a:gd name="adj" fmla="val 4705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Interposer connects chiplets for flexibility + cost saving per package</a:t>
              </a:r>
            </a:p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Simple topologies today, developing</a:t>
              </a:r>
            </a:p>
            <a:p>
              <a:pPr marL="0" lvl="1"/>
              <a:r>
                <a:rPr lang="en-US" sz="1600" dirty="0">
                  <a:solidFill>
                    <a:schemeClr val="tx1"/>
                  </a:solidFill>
                </a:rPr>
                <a:t>  cf. </a:t>
              </a:r>
              <a:r>
                <a:rPr lang="en-US" sz="1600" dirty="0" err="1">
                  <a:solidFill>
                    <a:schemeClr val="tx1"/>
                  </a:solidFill>
                </a:rPr>
                <a:t>SlimNOC</a:t>
              </a:r>
              <a:r>
                <a:rPr lang="en-US" sz="1600" dirty="0">
                  <a:solidFill>
                    <a:schemeClr val="tx1"/>
                  </a:solidFill>
                </a:rPr>
                <a:t> [1]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13D5A68-347D-48FA-A448-2C1AE240362B}"/>
                </a:ext>
              </a:extLst>
            </p:cNvPr>
            <p:cNvSpPr/>
            <p:nvPr/>
          </p:nvSpPr>
          <p:spPr>
            <a:xfrm>
              <a:off x="659396" y="1980455"/>
              <a:ext cx="2160240" cy="3240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chiplets</a:t>
              </a:r>
              <a:endParaRPr lang="en-US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8ED6FB7-17DD-49E4-9DB4-FB37F469C081}"/>
              </a:ext>
            </a:extLst>
          </p:cNvPr>
          <p:cNvGrpSpPr/>
          <p:nvPr/>
        </p:nvGrpSpPr>
        <p:grpSpPr>
          <a:xfrm>
            <a:off x="5081391" y="1808820"/>
            <a:ext cx="2160240" cy="2160239"/>
            <a:chOff x="659396" y="1980455"/>
            <a:chExt cx="2160240" cy="2160239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5D4D97B9-40D7-4FAC-8F90-AB55BCB093EC}"/>
                </a:ext>
              </a:extLst>
            </p:cNvPr>
            <p:cNvSpPr/>
            <p:nvPr/>
          </p:nvSpPr>
          <p:spPr>
            <a:xfrm>
              <a:off x="659396" y="2168859"/>
              <a:ext cx="2160240" cy="1971835"/>
            </a:xfrm>
            <a:prstGeom prst="roundRect">
              <a:avLst>
                <a:gd name="adj" fmla="val 4705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C2C links with PCB or flyover cables</a:t>
              </a:r>
            </a:p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cf. NVIDIA DGX-station</a:t>
              </a:r>
            </a:p>
            <a:p>
              <a:pPr marL="365760" lvl="2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4xA100 on board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3F461D8-2CC1-4F3C-81D1-64FABD55F4A6}"/>
                </a:ext>
              </a:extLst>
            </p:cNvPr>
            <p:cNvSpPr/>
            <p:nvPr/>
          </p:nvSpPr>
          <p:spPr>
            <a:xfrm>
              <a:off x="659396" y="1980455"/>
              <a:ext cx="2160240" cy="3240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boards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0E663E7-5420-423C-B0D1-D1EC75468D44}"/>
              </a:ext>
            </a:extLst>
          </p:cNvPr>
          <p:cNvGrpSpPr/>
          <p:nvPr/>
        </p:nvGrpSpPr>
        <p:grpSpPr>
          <a:xfrm>
            <a:off x="7500156" y="4289625"/>
            <a:ext cx="2268252" cy="2160239"/>
            <a:chOff x="659396" y="1980455"/>
            <a:chExt cx="2268252" cy="2160239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8D38A023-47FF-48A8-8F62-0BE69C1A7CE1}"/>
                </a:ext>
              </a:extLst>
            </p:cNvPr>
            <p:cNvSpPr/>
            <p:nvPr/>
          </p:nvSpPr>
          <p:spPr>
            <a:xfrm>
              <a:off x="659396" y="2168859"/>
              <a:ext cx="2268252" cy="1971835"/>
            </a:xfrm>
            <a:prstGeom prst="roundRect">
              <a:avLst>
                <a:gd name="adj" fmla="val 4705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Flyover or local copper cables</a:t>
              </a:r>
            </a:p>
            <a:p>
              <a:r>
                <a:rPr lang="en-US" sz="1600" dirty="0">
                  <a:solidFill>
                    <a:schemeClr val="tx1"/>
                  </a:solidFill>
                </a:rPr>
                <a:t>    e.g., Dragonfly groups</a:t>
              </a:r>
            </a:p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cf. DGX-2 (16xA100)</a:t>
              </a:r>
            </a:p>
            <a:p>
              <a:r>
                <a:rPr lang="en-US" sz="1400" dirty="0">
                  <a:solidFill>
                    <a:schemeClr val="tx1"/>
                  </a:solidFill>
                </a:rPr>
                <a:t>  “the world’s largest GPU”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11E5FD3-A904-46B3-82D1-5F2013574873}"/>
                </a:ext>
              </a:extLst>
            </p:cNvPr>
            <p:cNvSpPr/>
            <p:nvPr/>
          </p:nvSpPr>
          <p:spPr>
            <a:xfrm>
              <a:off x="659396" y="1980455"/>
              <a:ext cx="2268252" cy="3240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nodes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0BA7D4E-0263-4A10-8D07-31990263D898}"/>
              </a:ext>
            </a:extLst>
          </p:cNvPr>
          <p:cNvGrpSpPr/>
          <p:nvPr/>
        </p:nvGrpSpPr>
        <p:grpSpPr>
          <a:xfrm>
            <a:off x="9853960" y="1825351"/>
            <a:ext cx="2160240" cy="2160239"/>
            <a:chOff x="659396" y="1980455"/>
            <a:chExt cx="2160240" cy="2160239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DE8D87C-2856-4655-A19C-5309E1414A2A}"/>
                </a:ext>
              </a:extLst>
            </p:cNvPr>
            <p:cNvSpPr/>
            <p:nvPr/>
          </p:nvSpPr>
          <p:spPr>
            <a:xfrm>
              <a:off x="659396" y="2168859"/>
              <a:ext cx="2160240" cy="1971835"/>
            </a:xfrm>
            <a:prstGeom prst="roundRect">
              <a:avLst>
                <a:gd name="adj" fmla="val 4705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Local electrical or global optical cables</a:t>
              </a:r>
            </a:p>
            <a:p>
              <a:pPr marL="182880" lvl="1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Fat Tree, Dragonfly, Slim Fly (optimal)</a:t>
              </a:r>
            </a:p>
            <a:p>
              <a:pPr marL="182880" indent="-18288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Workload specialization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6BB98395-7361-4917-AB00-D021BBB7EB06}"/>
                </a:ext>
              </a:extLst>
            </p:cNvPr>
            <p:cNvSpPr/>
            <p:nvPr/>
          </p:nvSpPr>
          <p:spPr>
            <a:xfrm>
              <a:off x="659396" y="1980455"/>
              <a:ext cx="2160240" cy="32403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clusters</a:t>
              </a:r>
            </a:p>
          </p:txBody>
        </p:sp>
      </p:grpSp>
      <p:sp>
        <p:nvSpPr>
          <p:cNvPr id="68" name="Thought Bubble: Cloud 67">
            <a:extLst>
              <a:ext uri="{FF2B5EF4-FFF2-40B4-BE49-F238E27FC236}">
                <a16:creationId xmlns:a16="http://schemas.microsoft.com/office/drawing/2014/main" id="{47F9492F-DCD2-48C8-8755-563AF17FA1AF}"/>
              </a:ext>
            </a:extLst>
          </p:cNvPr>
          <p:cNvSpPr/>
          <p:nvPr/>
        </p:nvSpPr>
        <p:spPr>
          <a:xfrm>
            <a:off x="2607618" y="2277535"/>
            <a:ext cx="2296244" cy="1620180"/>
          </a:xfrm>
          <a:prstGeom prst="cloudCallout">
            <a:avLst>
              <a:gd name="adj1" fmla="val -71909"/>
              <a:gd name="adj2" fmla="val -41174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hought Bubble: Cloud 68">
            <a:extLst>
              <a:ext uri="{FF2B5EF4-FFF2-40B4-BE49-F238E27FC236}">
                <a16:creationId xmlns:a16="http://schemas.microsoft.com/office/drawing/2014/main" id="{C8A640A2-2627-415D-9B9C-ADFEEB1139BB}"/>
              </a:ext>
            </a:extLst>
          </p:cNvPr>
          <p:cNvSpPr/>
          <p:nvPr/>
        </p:nvSpPr>
        <p:spPr>
          <a:xfrm>
            <a:off x="2623659" y="2293559"/>
            <a:ext cx="2296244" cy="1620180"/>
          </a:xfrm>
          <a:prstGeom prst="cloudCallout">
            <a:avLst>
              <a:gd name="adj1" fmla="val -21699"/>
              <a:gd name="adj2" fmla="val 88879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hought Bubble: Cloud 69">
            <a:extLst>
              <a:ext uri="{FF2B5EF4-FFF2-40B4-BE49-F238E27FC236}">
                <a16:creationId xmlns:a16="http://schemas.microsoft.com/office/drawing/2014/main" id="{28EE0300-BD59-4698-B337-7ED202B32E53}"/>
              </a:ext>
            </a:extLst>
          </p:cNvPr>
          <p:cNvSpPr/>
          <p:nvPr/>
        </p:nvSpPr>
        <p:spPr>
          <a:xfrm>
            <a:off x="2596632" y="2277535"/>
            <a:ext cx="2296244" cy="1620180"/>
          </a:xfrm>
          <a:prstGeom prst="cloudCallout">
            <a:avLst>
              <a:gd name="adj1" fmla="val 68333"/>
              <a:gd name="adj2" fmla="val -3688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Those are free but have very limited connectivity</a:t>
            </a:r>
          </a:p>
        </p:txBody>
      </p:sp>
      <p:sp>
        <p:nvSpPr>
          <p:cNvPr id="71" name="Thought Bubble: Cloud 70">
            <a:extLst>
              <a:ext uri="{FF2B5EF4-FFF2-40B4-BE49-F238E27FC236}">
                <a16:creationId xmlns:a16="http://schemas.microsoft.com/office/drawing/2014/main" id="{D29A63C5-74C8-4266-B6CE-C9389FC7748F}"/>
              </a:ext>
            </a:extLst>
          </p:cNvPr>
          <p:cNvSpPr/>
          <p:nvPr/>
        </p:nvSpPr>
        <p:spPr>
          <a:xfrm>
            <a:off x="7500156" y="2300378"/>
            <a:ext cx="2268252" cy="1620180"/>
          </a:xfrm>
          <a:prstGeom prst="cloudCallout">
            <a:avLst>
              <a:gd name="adj1" fmla="val 61407"/>
              <a:gd name="adj2" fmla="val -362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hought Bubble: Cloud 71">
            <a:extLst>
              <a:ext uri="{FF2B5EF4-FFF2-40B4-BE49-F238E27FC236}">
                <a16:creationId xmlns:a16="http://schemas.microsoft.com/office/drawing/2014/main" id="{C6D1A315-5B98-412B-ABBB-A6FB5FF21824}"/>
              </a:ext>
            </a:extLst>
          </p:cNvPr>
          <p:cNvSpPr/>
          <p:nvPr/>
        </p:nvSpPr>
        <p:spPr>
          <a:xfrm>
            <a:off x="7456360" y="2132856"/>
            <a:ext cx="2312048" cy="1816833"/>
          </a:xfrm>
          <a:prstGeom prst="cloudCallout">
            <a:avLst>
              <a:gd name="adj1" fmla="val -18995"/>
              <a:gd name="adj2" fmla="val 10202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Very short electrical is cheap, long fiber very expensive!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BA652DC-2358-4B58-B924-FABA1F2254DF}"/>
              </a:ext>
            </a:extLst>
          </p:cNvPr>
          <p:cNvSpPr txBox="1"/>
          <p:nvPr/>
        </p:nvSpPr>
        <p:spPr>
          <a:xfrm>
            <a:off x="3911771" y="1007365"/>
            <a:ext cx="472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challenges: cooling and </a:t>
            </a:r>
            <a:r>
              <a:rPr lang="en-US" dirty="0">
                <a:solidFill>
                  <a:srgbClr val="C00000"/>
                </a:solidFill>
              </a:rPr>
              <a:t>inexpensive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connectivity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AF64351-7B0B-430D-9729-9FD49A30A9FB}"/>
              </a:ext>
            </a:extLst>
          </p:cNvPr>
          <p:cNvSpPr/>
          <p:nvPr/>
        </p:nvSpPr>
        <p:spPr>
          <a:xfrm>
            <a:off x="4930207" y="1520788"/>
            <a:ext cx="7142457" cy="5148572"/>
          </a:xfrm>
          <a:prstGeom prst="roundRect">
            <a:avLst>
              <a:gd name="adj" fmla="val 79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0C150BD-A109-474A-A608-4D8631ECE222}"/>
              </a:ext>
            </a:extLst>
          </p:cNvPr>
          <p:cNvSpPr txBox="1"/>
          <p:nvPr/>
        </p:nvSpPr>
        <p:spPr>
          <a:xfrm>
            <a:off x="5087850" y="5156804"/>
            <a:ext cx="2237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Design AI-specialized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networks!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4A75AE-E1F3-43B8-B1A3-95A26E16F4DB}"/>
              </a:ext>
            </a:extLst>
          </p:cNvPr>
          <p:cNvSpPr txBox="1"/>
          <p:nvPr/>
        </p:nvSpPr>
        <p:spPr>
          <a:xfrm>
            <a:off x="-63048" y="6662301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M. </a:t>
            </a:r>
            <a:r>
              <a:rPr lang="en-US" sz="1050" dirty="0" err="1"/>
              <a:t>Besta</a:t>
            </a:r>
            <a:r>
              <a:rPr lang="en-US" sz="1050" dirty="0"/>
              <a:t> et al.: Slim </a:t>
            </a:r>
            <a:r>
              <a:rPr lang="en-US" sz="1050" dirty="0" err="1"/>
              <a:t>NoC</a:t>
            </a:r>
            <a:r>
              <a:rPr lang="en-US" sz="1050" dirty="0"/>
              <a:t>: A Low-Diameter On-Chip Network Topology for High Energy Efficiency and Scalability, ASPLOS 2018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87FD2BC8-90DD-4EF2-BA6D-6A96C12BF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33" y="1686633"/>
            <a:ext cx="775197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1F4B0DA7-7732-4025-B0A2-347FADDC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00" y="4218572"/>
            <a:ext cx="766048" cy="76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ee the source image">
            <a:extLst>
              <a:ext uri="{FF2B5EF4-FFF2-40B4-BE49-F238E27FC236}">
                <a16:creationId xmlns:a16="http://schemas.microsoft.com/office/drawing/2014/main" id="{1D08954F-6C2E-40F6-B889-029D3D6B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18" y="1497960"/>
            <a:ext cx="1022606" cy="81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ee the source image">
            <a:extLst>
              <a:ext uri="{FF2B5EF4-FFF2-40B4-BE49-F238E27FC236}">
                <a16:creationId xmlns:a16="http://schemas.microsoft.com/office/drawing/2014/main" id="{6C850D68-A2FD-41AB-BBFB-33FF5E38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61" y="4276008"/>
            <a:ext cx="1307637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computer servers&#10;&#10;Description automatically generated with low confidence">
            <a:extLst>
              <a:ext uri="{FF2B5EF4-FFF2-40B4-BE49-F238E27FC236}">
                <a16:creationId xmlns:a16="http://schemas.microsoft.com/office/drawing/2014/main" id="{23D14815-0FF3-49BC-BDAB-BBC2345BD0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022" y="4095074"/>
            <a:ext cx="1041302" cy="104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56DA48-27C8-4D02-896D-4FBFBA2FCB45}"/>
              </a:ext>
            </a:extLst>
          </p:cNvPr>
          <p:cNvSpPr/>
          <p:nvPr/>
        </p:nvSpPr>
        <p:spPr>
          <a:xfrm>
            <a:off x="191344" y="1497960"/>
            <a:ext cx="4728559" cy="514857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15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5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286D49C-3DBA-5FF0-D9FB-A802DAD0F5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5"/>
          <a:stretch/>
        </p:blipFill>
        <p:spPr>
          <a:xfrm>
            <a:off x="0" y="440668"/>
            <a:ext cx="12192000" cy="6417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769FC-10EC-4F65-A982-2DF9B96E8043}"/>
              </a:ext>
            </a:extLst>
          </p:cNvPr>
          <p:cNvSpPr txBox="1"/>
          <p:nvPr/>
        </p:nvSpPr>
        <p:spPr>
          <a:xfrm>
            <a:off x="0" y="3032956"/>
            <a:ext cx="12192000" cy="9541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Visual Studio Code integration</a:t>
            </a:r>
            <a:br>
              <a:rPr lang="en-US" sz="2800" b="1" dirty="0"/>
            </a:b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Plugin "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DaCe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SDFG Viewer (SDFV)"</a:t>
            </a:r>
          </a:p>
        </p:txBody>
      </p:sp>
    </p:spTree>
    <p:extLst>
      <p:ext uri="{BB962C8B-B14F-4D97-AF65-F5344CB8AC3E}">
        <p14:creationId xmlns:p14="http://schemas.microsoft.com/office/powerpoint/2010/main" val="4195749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317020C-F653-D32D-3945-2E7F93E9D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4725" r="-14" b="1700"/>
          <a:stretch/>
        </p:blipFill>
        <p:spPr>
          <a:xfrm>
            <a:off x="0" y="440668"/>
            <a:ext cx="12192000" cy="64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1546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7E0316C-49D7-E15B-B47A-82E0F6ABF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" b="1701"/>
          <a:stretch/>
        </p:blipFill>
        <p:spPr>
          <a:xfrm>
            <a:off x="0" y="440668"/>
            <a:ext cx="12192000" cy="64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0378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E55C32-9E60-4A6D-B721-86060C70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035E3D0-2BB5-497D-A1C3-48482B29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46" y="404664"/>
            <a:ext cx="11773308" cy="533400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Case study: Weather simulation at </a:t>
            </a:r>
            <a:r>
              <a:rPr lang="en-US" dirty="0" err="1">
                <a:solidFill>
                  <a:schemeClr val="bg1"/>
                </a:solidFill>
              </a:rPr>
              <a:t>MeteoSwiss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SMO">
            <a:hlinkClick r:id="" action="ppaction://media"/>
            <a:extLst>
              <a:ext uri="{FF2B5EF4-FFF2-40B4-BE49-F238E27FC236}">
                <a16:creationId xmlns:a16="http://schemas.microsoft.com/office/drawing/2014/main" id="{92F4D7A6-4DB8-4AF1-97B7-ECA5C4CB967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1484" y="968860"/>
            <a:ext cx="9429224" cy="5303938"/>
          </a:xfrm>
          <a:prstGeom prst="rect">
            <a:avLst/>
          </a:prstGeom>
        </p:spPr>
      </p:pic>
      <p:pic>
        <p:nvPicPr>
          <p:cNvPr id="8" name="Picture 7" descr="A picture containing text, floor, indoor, computer&#10;&#10;Description automatically generated">
            <a:extLst>
              <a:ext uri="{FF2B5EF4-FFF2-40B4-BE49-F238E27FC236}">
                <a16:creationId xmlns:a16="http://schemas.microsoft.com/office/drawing/2014/main" id="{8DB25161-ECD0-4A0B-84FB-B06CCE2250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" y="4440861"/>
            <a:ext cx="2742344" cy="1828800"/>
          </a:xfrm>
          <a:prstGeom prst="rect">
            <a:avLst/>
          </a:prstGeom>
          <a:ln>
            <a:solidFill>
              <a:schemeClr val="dk1">
                <a:shade val="95000"/>
                <a:satMod val="105000"/>
              </a:schemeClr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B56C7F-324C-4D94-948E-B05170BD3C4E}"/>
              </a:ext>
            </a:extLst>
          </p:cNvPr>
          <p:cNvSpPr/>
          <p:nvPr/>
        </p:nvSpPr>
        <p:spPr>
          <a:xfrm>
            <a:off x="80312" y="4413573"/>
            <a:ext cx="2742344" cy="933450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Weather service is currently GPU-powered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[2]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6C1CD-F364-42A4-9E95-CBE3447DC41E}"/>
              </a:ext>
            </a:extLst>
          </p:cNvPr>
          <p:cNvSpPr txBox="1"/>
          <p:nvPr/>
        </p:nvSpPr>
        <p:spPr>
          <a:xfrm>
            <a:off x="-96688" y="6436786"/>
            <a:ext cx="1264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[1] Institute for Atmospheric and Climate Science and Computer Graphics Laboratory, ETH Zürich [https://vimeo.com/389292423]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0021F-EA27-4F36-A235-300FADFE8D71}"/>
              </a:ext>
            </a:extLst>
          </p:cNvPr>
          <p:cNvSpPr txBox="1"/>
          <p:nvPr/>
        </p:nvSpPr>
        <p:spPr>
          <a:xfrm>
            <a:off x="1307468" y="1160748"/>
            <a:ext cx="91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[1]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6CAF7E-E558-47C4-83EA-4E16EDCCBF41}"/>
              </a:ext>
            </a:extLst>
          </p:cNvPr>
          <p:cNvSpPr txBox="1"/>
          <p:nvPr/>
        </p:nvSpPr>
        <p:spPr>
          <a:xfrm>
            <a:off x="-96688" y="6603911"/>
            <a:ext cx="1264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[2] Swiss National Supercomputing Center (CSCS) [https://www.cscs.ch/computers/arolla-tsa-meteoswiss]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462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545418-9553-4E4D-83D6-16E12D7E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502EA8-24C2-4A78-B864-583AE227E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6" y="1905000"/>
            <a:ext cx="11643147" cy="4038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F4AABE-9886-4CC3-91A7-E7C9E0A12593}"/>
              </a:ext>
            </a:extLst>
          </p:cNvPr>
          <p:cNvSpPr/>
          <p:nvPr/>
        </p:nvSpPr>
        <p:spPr>
          <a:xfrm>
            <a:off x="-132164" y="3579875"/>
            <a:ext cx="12456328" cy="870181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D457D7-93DF-416F-A1F4-F48206C85770}"/>
              </a:ext>
            </a:extLst>
          </p:cNvPr>
          <p:cNvSpPr/>
          <p:nvPr/>
        </p:nvSpPr>
        <p:spPr>
          <a:xfrm>
            <a:off x="3601635" y="355963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Idea: </a:t>
            </a:r>
            <a:r>
              <a:rPr lang="en-US" sz="2400" dirty="0"/>
              <a:t>Pipeline dependencies in a fine-grained manner on a spatial computing architecture.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958CFE2-E44D-4669-AD8F-ACA34EAE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</p:spPr>
        <p:txBody>
          <a:bodyPr/>
          <a:lstStyle/>
          <a:p>
            <a:r>
              <a:rPr lang="en-US" dirty="0"/>
              <a:t>Weather stencil programs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C6E929-A2CB-49F3-AD21-3F08BF3CC48C}"/>
              </a:ext>
            </a:extLst>
          </p:cNvPr>
          <p:cNvSpPr/>
          <p:nvPr/>
        </p:nvSpPr>
        <p:spPr>
          <a:xfrm>
            <a:off x="-60684" y="6608385"/>
            <a:ext cx="11553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Gysi</a:t>
            </a:r>
            <a:r>
              <a:rPr lang="en-US" sz="1200" dirty="0"/>
              <a:t> et al.: MODESTO: Data-centric Analytic Optimization of Complex Stencil Programs on Heterogeneous Architectures, 29th International Conference on Supercomputing (ICS'15)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557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31EA9D-7C81-4276-8952-263FA840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F60601-3FCB-4955-9934-E2C55D48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StencilFlow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99C93-383A-446B-99B4-FD923B0EF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089" y="1409850"/>
            <a:ext cx="8229600" cy="4855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D6514E-8FC7-486C-8960-021D056AC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88" y="1562249"/>
            <a:ext cx="7848599" cy="4633854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27D0881E-5DE9-4581-BA7D-3A7B16DE973E}"/>
              </a:ext>
            </a:extLst>
          </p:cNvPr>
          <p:cNvSpPr/>
          <p:nvPr/>
        </p:nvSpPr>
        <p:spPr>
          <a:xfrm rot="19700381">
            <a:off x="2289216" y="1733574"/>
            <a:ext cx="853699" cy="2204891"/>
          </a:xfrm>
          <a:prstGeom prst="downArrow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BB8B624-0FDB-4BC0-9F85-07C6638814E8}"/>
              </a:ext>
            </a:extLst>
          </p:cNvPr>
          <p:cNvSpPr/>
          <p:nvPr/>
        </p:nvSpPr>
        <p:spPr>
          <a:xfrm rot="20817308">
            <a:off x="4060088" y="1795758"/>
            <a:ext cx="853699" cy="2204891"/>
          </a:xfrm>
          <a:prstGeom prst="downArrow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9542808-7774-4833-BF51-6F78A6B1ED03}"/>
              </a:ext>
            </a:extLst>
          </p:cNvPr>
          <p:cNvSpPr/>
          <p:nvPr/>
        </p:nvSpPr>
        <p:spPr>
          <a:xfrm rot="974542">
            <a:off x="6180206" y="1774845"/>
            <a:ext cx="853699" cy="2204891"/>
          </a:xfrm>
          <a:prstGeom prst="downArrow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CA00C7F-AAF8-4EDF-B983-E1C572414940}"/>
              </a:ext>
            </a:extLst>
          </p:cNvPr>
          <p:cNvSpPr/>
          <p:nvPr/>
        </p:nvSpPr>
        <p:spPr>
          <a:xfrm rot="1931256">
            <a:off x="7946288" y="1792444"/>
            <a:ext cx="853699" cy="2204891"/>
          </a:xfrm>
          <a:prstGeom prst="downArrow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78C95A2-966C-43FC-B45F-BCC1CCE3E067}"/>
              </a:ext>
            </a:extLst>
          </p:cNvPr>
          <p:cNvSpPr/>
          <p:nvPr/>
        </p:nvSpPr>
        <p:spPr>
          <a:xfrm>
            <a:off x="5507888" y="4213074"/>
            <a:ext cx="853699" cy="1844976"/>
          </a:xfrm>
          <a:prstGeom prst="downArrow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E4F948-B78E-48AD-8E63-2D77F7596DC7}"/>
              </a:ext>
            </a:extLst>
          </p:cNvPr>
          <p:cNvSpPr/>
          <p:nvPr/>
        </p:nvSpPr>
        <p:spPr>
          <a:xfrm>
            <a:off x="-491676" y="2507913"/>
            <a:ext cx="12456328" cy="870181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C3D916-294C-4F3D-82A7-3F3F7957A133}"/>
              </a:ext>
            </a:extLst>
          </p:cNvPr>
          <p:cNvSpPr/>
          <p:nvPr/>
        </p:nvSpPr>
        <p:spPr>
          <a:xfrm>
            <a:off x="2558025" y="2507913"/>
            <a:ext cx="6705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Map the </a:t>
            </a:r>
            <a:r>
              <a:rPr lang="da-DK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entire</a:t>
            </a: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 stencil program to a </a:t>
            </a:r>
            <a:r>
              <a:rPr lang="da-DK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fully</a:t>
            </a:r>
            <a:r>
              <a:rPr lang="da-DK" sz="24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a-DK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pipelined parallel</a:t>
            </a:r>
            <a:r>
              <a:rPr lang="da-DK" sz="24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streaming hardware architecture.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354011-5020-4C80-93F4-4BE9EABC7321}"/>
              </a:ext>
            </a:extLst>
          </p:cNvPr>
          <p:cNvSpPr/>
          <p:nvPr/>
        </p:nvSpPr>
        <p:spPr>
          <a:xfrm>
            <a:off x="-491676" y="4343400"/>
            <a:ext cx="12456328" cy="870181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BDEFEB-FE36-4B03-894D-C2C8309B4543}"/>
              </a:ext>
            </a:extLst>
          </p:cNvPr>
          <p:cNvSpPr/>
          <p:nvPr/>
        </p:nvSpPr>
        <p:spPr>
          <a:xfrm>
            <a:off x="3242123" y="436299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Transparently</a:t>
            </a: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expose</a:t>
            </a: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mapping</a:t>
            </a: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 from</a:t>
            </a:r>
            <a:b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a high-</a:t>
            </a:r>
            <a:r>
              <a:rPr lang="da-D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DSL</a:t>
            </a: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0AFA6C-067C-4691-80BE-3F1BD84BB32D}"/>
              </a:ext>
            </a:extLst>
          </p:cNvPr>
          <p:cNvSpPr/>
          <p:nvPr/>
        </p:nvSpPr>
        <p:spPr>
          <a:xfrm>
            <a:off x="-60684" y="6608385"/>
            <a:ext cx="11553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Gysi</a:t>
            </a:r>
            <a:r>
              <a:rPr lang="en-US" sz="1200" dirty="0"/>
              <a:t> et al.: MODESTO: Data-centric Analytic Optimization of Complex Stencil Programs on Heterogeneous Architectures, 29th International Conference on Supercomputing (ICS'15)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5038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2" grpId="0"/>
      <p:bldP spid="20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F92F99-4FFB-4D85-AACD-94534019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B07DEC-5485-4A20-BFB4-CC48098D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Taming the weather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A91D4-5D19-4AFB-81C4-5D5C00217E64}"/>
              </a:ext>
            </a:extLst>
          </p:cNvPr>
          <p:cNvSpPr txBox="1"/>
          <p:nvPr/>
        </p:nvSpPr>
        <p:spPr>
          <a:xfrm>
            <a:off x="127720" y="1952836"/>
            <a:ext cx="3660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can now generate and process the stencil </a:t>
            </a:r>
            <a:r>
              <a:rPr lang="en-US" sz="2400" b="1" dirty="0">
                <a:solidFill>
                  <a:schemeClr val="accent5"/>
                </a:solidFill>
              </a:rPr>
              <a:t>DAG</a:t>
            </a:r>
            <a:r>
              <a:rPr lang="en-US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52B6B-B63E-42D5-957E-D86A5EE6C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672995"/>
            <a:ext cx="5767196" cy="579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F36F0-53F8-4140-BE90-54F210C57ABC}"/>
              </a:ext>
            </a:extLst>
          </p:cNvPr>
          <p:cNvSpPr txBox="1"/>
          <p:nvPr/>
        </p:nvSpPr>
        <p:spPr>
          <a:xfrm>
            <a:off x="-24680" y="3170537"/>
            <a:ext cx="449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Performs</a:t>
            </a:r>
            <a:r>
              <a:rPr lang="en-US" sz="2400" b="1" dirty="0">
                <a:solidFill>
                  <a:schemeClr val="accent5"/>
                </a:solidFill>
              </a:rPr>
              <a:t> 130</a:t>
            </a:r>
            <a:r>
              <a:rPr lang="en-US" sz="2400" dirty="0"/>
              <a:t> floating point operations per grid point (including </a:t>
            </a:r>
            <a:r>
              <a:rPr lang="en-US" sz="2400" dirty="0">
                <a:latin typeface="Consolas" panose="020B0609020204030204" pitchFamily="49" charset="0"/>
              </a:rPr>
              <a:t>sqrt</a:t>
            </a:r>
            <a:r>
              <a:rPr lang="en-US" sz="2400" dirty="0"/>
              <a:t>, </a:t>
            </a:r>
            <a:r>
              <a:rPr lang="en-US" sz="2400" dirty="0">
                <a:latin typeface="Consolas" panose="020B0609020204030204" pitchFamily="49" charset="0"/>
              </a:rPr>
              <a:t>min</a:t>
            </a:r>
            <a:r>
              <a:rPr lang="en-US" sz="2400" dirty="0"/>
              <a:t>, and </a:t>
            </a:r>
            <a:r>
              <a:rPr lang="en-US" sz="2400" dirty="0">
                <a:latin typeface="Consolas" panose="020B0609020204030204" pitchFamily="49" charset="0"/>
              </a:rPr>
              <a:t>max</a:t>
            </a:r>
            <a:r>
              <a:rPr lang="en-US" sz="2400" dirty="0"/>
              <a:t> operations).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20 data-dependent branches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Arithmetic intensity of</a:t>
            </a:r>
            <a:br>
              <a:rPr lang="en-US" sz="2400" dirty="0"/>
            </a:br>
            <a:r>
              <a:rPr lang="en-US" sz="2400" b="1" dirty="0">
                <a:solidFill>
                  <a:schemeClr val="accent5"/>
                </a:solidFill>
              </a:rPr>
              <a:t>65/18 Op/Byte</a:t>
            </a:r>
            <a:r>
              <a:rPr lang="en-US" sz="24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57CC9B-0CAF-4F03-A32C-6F8E43E98B57}"/>
              </a:ext>
            </a:extLst>
          </p:cNvPr>
          <p:cNvSpPr/>
          <p:nvPr/>
        </p:nvSpPr>
        <p:spPr>
          <a:xfrm>
            <a:off x="-46812" y="6630980"/>
            <a:ext cx="1201630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de Fine Licht et al.: </a:t>
            </a:r>
            <a:r>
              <a:rPr lang="en-US" sz="1050" dirty="0" err="1"/>
              <a:t>StencilFlow</a:t>
            </a:r>
            <a:r>
              <a:rPr lang="en-US" sz="1050" dirty="0"/>
              <a:t>: Mapping Large Stencil Programs to Distributed Spatial Computing Systems 19th ACM/IEEE International Symposium on Code Generation and Optimization (CGO'21),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858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35B6C0-E5E3-4802-8FED-C2A85C02DAB2}"/>
              </a:ext>
            </a:extLst>
          </p:cNvPr>
          <p:cNvSpPr/>
          <p:nvPr/>
        </p:nvSpPr>
        <p:spPr>
          <a:xfrm>
            <a:off x="749578" y="5424933"/>
            <a:ext cx="7936945" cy="11056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85D9C61-F3A3-44C1-BC03-8FA081315342}"/>
              </a:ext>
            </a:extLst>
          </p:cNvPr>
          <p:cNvSpPr/>
          <p:nvPr/>
        </p:nvSpPr>
        <p:spPr>
          <a:xfrm>
            <a:off x="749578" y="5104792"/>
            <a:ext cx="7936945" cy="486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4D7580-53DB-474D-9BB8-01E701436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69AEFD-A068-467B-AF87-F1B0BBC3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Taming the weather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C4F40-FC1C-472B-AC79-B6E39F418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13"/>
          <a:stretch/>
        </p:blipFill>
        <p:spPr>
          <a:xfrm>
            <a:off x="762000" y="1524000"/>
            <a:ext cx="10210800" cy="3423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CBA46F-BBC7-4915-8AB1-5EC7D4CCAE57}"/>
              </a:ext>
            </a:extLst>
          </p:cNvPr>
          <p:cNvSpPr/>
          <p:nvPr/>
        </p:nvSpPr>
        <p:spPr>
          <a:xfrm>
            <a:off x="990600" y="2514600"/>
            <a:ext cx="1855546" cy="474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BAFD5-0EC5-4050-B437-B5598CB5FE52}"/>
              </a:ext>
            </a:extLst>
          </p:cNvPr>
          <p:cNvSpPr/>
          <p:nvPr/>
        </p:nvSpPr>
        <p:spPr>
          <a:xfrm>
            <a:off x="3227146" y="2514600"/>
            <a:ext cx="7517054" cy="474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031081-022B-4878-8A4A-59CEF8667FD1}"/>
              </a:ext>
            </a:extLst>
          </p:cNvPr>
          <p:cNvSpPr/>
          <p:nvPr/>
        </p:nvSpPr>
        <p:spPr>
          <a:xfrm>
            <a:off x="990600" y="2986682"/>
            <a:ext cx="1855546" cy="474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F1B02-1DAF-4F06-B8F4-3218B9EFE9B1}"/>
              </a:ext>
            </a:extLst>
          </p:cNvPr>
          <p:cNvSpPr/>
          <p:nvPr/>
        </p:nvSpPr>
        <p:spPr>
          <a:xfrm>
            <a:off x="3227146" y="2986682"/>
            <a:ext cx="7517054" cy="474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65039-3B8C-4A03-8265-D20C0A424565}"/>
              </a:ext>
            </a:extLst>
          </p:cNvPr>
          <p:cNvSpPr/>
          <p:nvPr/>
        </p:nvSpPr>
        <p:spPr>
          <a:xfrm>
            <a:off x="992114" y="3452708"/>
            <a:ext cx="1855172" cy="966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CD221-1090-470D-B226-69144DB26FFF}"/>
              </a:ext>
            </a:extLst>
          </p:cNvPr>
          <p:cNvSpPr/>
          <p:nvPr/>
        </p:nvSpPr>
        <p:spPr>
          <a:xfrm>
            <a:off x="3228660" y="3452708"/>
            <a:ext cx="7515540" cy="966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1CC2E9-F0C7-47AC-B661-5BC028D76CB6}"/>
              </a:ext>
            </a:extLst>
          </p:cNvPr>
          <p:cNvSpPr/>
          <p:nvPr/>
        </p:nvSpPr>
        <p:spPr>
          <a:xfrm>
            <a:off x="2846146" y="4572000"/>
            <a:ext cx="7517054" cy="474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0773D5-02DA-4596-A693-7B17C27F4813}"/>
              </a:ext>
            </a:extLst>
          </p:cNvPr>
          <p:cNvSpPr/>
          <p:nvPr/>
        </p:nvSpPr>
        <p:spPr>
          <a:xfrm>
            <a:off x="9906000" y="2102244"/>
            <a:ext cx="890111" cy="2317355"/>
          </a:xfrm>
          <a:prstGeom prst="roundRect">
            <a:avLst>
              <a:gd name="adj" fmla="val 3580"/>
            </a:avLst>
          </a:prstGeom>
          <a:noFill/>
          <a:ln w="47625">
            <a:solidFill>
              <a:srgbClr val="FF0000">
                <a:alpha val="50000"/>
              </a:srgb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E08E4-982E-4DEF-A787-31517AD78A5A}"/>
              </a:ext>
            </a:extLst>
          </p:cNvPr>
          <p:cNvSpPr txBox="1"/>
          <p:nvPr/>
        </p:nvSpPr>
        <p:spPr>
          <a:xfrm>
            <a:off x="304800" y="5129398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Stratix 10 is held back by insufficient bandwidth.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1F2F9-711B-411A-8234-5E7FC6A085FB}"/>
              </a:ext>
            </a:extLst>
          </p:cNvPr>
          <p:cNvSpPr txBox="1"/>
          <p:nvPr/>
        </p:nvSpPr>
        <p:spPr>
          <a:xfrm>
            <a:off x="298450" y="56736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FPGAs are good at deterministically </a:t>
            </a:r>
            <a:r>
              <a:rPr lang="en-US" sz="2400" b="1" dirty="0">
                <a:solidFill>
                  <a:schemeClr val="accent5"/>
                </a:solidFill>
              </a:rPr>
              <a:t>exploiting bandwidth</a:t>
            </a:r>
            <a:r>
              <a:rPr lang="en-US" sz="2400" dirty="0"/>
              <a:t>,</a:t>
            </a:r>
            <a:br>
              <a:rPr lang="en-US" sz="2400" dirty="0"/>
            </a:br>
            <a:r>
              <a:rPr lang="en-US" sz="2400" dirty="0"/>
              <a:t>but require a lot of </a:t>
            </a:r>
            <a:r>
              <a:rPr lang="en-US" sz="2400" b="1" dirty="0">
                <a:solidFill>
                  <a:schemeClr val="accent5"/>
                </a:solidFill>
              </a:rPr>
              <a:t>pipeline parallelism</a:t>
            </a:r>
            <a:r>
              <a:rPr lang="en-US" sz="2400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549FCE-0203-4D15-8ADB-F4CCD3B58909}"/>
              </a:ext>
            </a:extLst>
          </p:cNvPr>
          <p:cNvSpPr txBox="1"/>
          <p:nvPr/>
        </p:nvSpPr>
        <p:spPr>
          <a:xfrm>
            <a:off x="3663280" y="584684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CPU and GPU results are highly optimized codes produced by the DAWN framework [1].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CA514F-1832-4B80-8FE7-C77A505A5264}"/>
              </a:ext>
            </a:extLst>
          </p:cNvPr>
          <p:cNvSpPr/>
          <p:nvPr/>
        </p:nvSpPr>
        <p:spPr>
          <a:xfrm>
            <a:off x="-40168" y="6608385"/>
            <a:ext cx="12256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Osuna et al.: Dawn: a High Level Domain-Specific Language Compiler Toolchain for Weather and Climate Applications, Supercomputing Frontiers and Innovation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38958-7722-40CA-986E-1B1333ED5C96}"/>
              </a:ext>
            </a:extLst>
          </p:cNvPr>
          <p:cNvSpPr txBox="1"/>
          <p:nvPr/>
        </p:nvSpPr>
        <p:spPr>
          <a:xfrm>
            <a:off x="10019077" y="906261"/>
            <a:ext cx="190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all memory bound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622BB5-593A-431E-A3FB-BD3627073A22}"/>
              </a:ext>
            </a:extLst>
          </p:cNvPr>
          <p:cNvCxnSpPr>
            <a:stCxn id="5" idx="2"/>
          </p:cNvCxnSpPr>
          <p:nvPr/>
        </p:nvCxnSpPr>
        <p:spPr>
          <a:xfrm flipH="1">
            <a:off x="10632504" y="1275593"/>
            <a:ext cx="340296" cy="248406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586B57-1F70-4E04-9F85-063B195C8235}"/>
              </a:ext>
            </a:extLst>
          </p:cNvPr>
          <p:cNvSpPr txBox="1"/>
          <p:nvPr/>
        </p:nvSpPr>
        <p:spPr>
          <a:xfrm>
            <a:off x="3575720" y="1256797"/>
            <a:ext cx="311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318 MHz at 48% DSP utilization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58EA51-76B6-4DED-B696-2769E8949419}"/>
              </a:ext>
            </a:extLst>
          </p:cNvPr>
          <p:cNvCxnSpPr>
            <a:cxnSpLocks/>
          </p:cNvCxnSpPr>
          <p:nvPr/>
        </p:nvCxnSpPr>
        <p:spPr>
          <a:xfrm>
            <a:off x="4724400" y="1714479"/>
            <a:ext cx="543508" cy="800121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33480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5" grpId="1" animBg="1"/>
      <p:bldP spid="16" grpId="0"/>
      <p:bldP spid="17" grpId="0"/>
      <p:bldP spid="20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5C3131-8578-4741-A4FA-6ACEC96E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D37964-4D76-4174-8FA1-F3C95780F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r>
              <a:rPr lang="en-US" dirty="0" err="1"/>
              <a:t>aCe</a:t>
            </a:r>
            <a:r>
              <a:rPr lang="en-US" dirty="0"/>
              <a:t> is a versatile platform</a:t>
            </a:r>
          </a:p>
        </p:txBody>
      </p:sp>
      <p:pic>
        <p:nvPicPr>
          <p:cNvPr id="4" name="Graphic 12">
            <a:extLst>
              <a:ext uri="{FF2B5EF4-FFF2-40B4-BE49-F238E27FC236}">
                <a16:creationId xmlns:a16="http://schemas.microsoft.com/office/drawing/2014/main" id="{98E837E7-A163-4F1C-A01F-D7CD9DFFB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082" y="684868"/>
            <a:ext cx="281310" cy="295860"/>
          </a:xfrm>
          <a:prstGeom prst="rect">
            <a:avLst/>
          </a:prstGeom>
        </p:spPr>
      </p:pic>
      <p:pic>
        <p:nvPicPr>
          <p:cNvPr id="5" name="Graphic 12">
            <a:extLst>
              <a:ext uri="{FF2B5EF4-FFF2-40B4-BE49-F238E27FC236}">
                <a16:creationId xmlns:a16="http://schemas.microsoft.com/office/drawing/2014/main" id="{AF34B90F-A12F-48CF-9DCC-F95E79511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7928" y="2852936"/>
            <a:ext cx="1368152" cy="1438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51D8A7-2461-4102-BE60-4B40B52568C2}"/>
              </a:ext>
            </a:extLst>
          </p:cNvPr>
          <p:cNvSpPr txBox="1"/>
          <p:nvPr/>
        </p:nvSpPr>
        <p:spPr>
          <a:xfrm>
            <a:off x="1199456" y="1918573"/>
            <a:ext cx="262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DaCeML</a:t>
            </a:r>
            <a:r>
              <a:rPr lang="en-US" dirty="0"/>
              <a:t> </a:t>
            </a:r>
          </a:p>
          <a:p>
            <a:r>
              <a:rPr lang="en-US" dirty="0"/>
              <a:t>(</a:t>
            </a:r>
            <a:r>
              <a:rPr lang="en-US" dirty="0" err="1"/>
              <a:t>PyTorch</a:t>
            </a:r>
            <a:r>
              <a:rPr lang="en-US" dirty="0"/>
              <a:t>/ONNX)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3C08C-D108-4ED9-B903-3B0B77C32201}"/>
              </a:ext>
            </a:extLst>
          </p:cNvPr>
          <p:cNvSpPr txBox="1"/>
          <p:nvPr/>
        </p:nvSpPr>
        <p:spPr>
          <a:xfrm>
            <a:off x="803412" y="299869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 </a:t>
            </a:r>
          </a:p>
          <a:p>
            <a:r>
              <a:rPr lang="en-US" dirty="0"/>
              <a:t>(C99)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1C700-9E92-4972-91D6-99C4CCF2BA6B}"/>
              </a:ext>
            </a:extLst>
          </p:cNvPr>
          <p:cNvSpPr txBox="1"/>
          <p:nvPr/>
        </p:nvSpPr>
        <p:spPr>
          <a:xfrm>
            <a:off x="1127448" y="501491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Fortran  </a:t>
            </a:r>
          </a:p>
          <a:p>
            <a:r>
              <a:rPr lang="en-US" dirty="0"/>
              <a:t>(in planning)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C3653C-BAF6-4BC1-ABBE-E6E122A5103E}"/>
              </a:ext>
            </a:extLst>
          </p:cNvPr>
          <p:cNvSpPr txBox="1"/>
          <p:nvPr/>
        </p:nvSpPr>
        <p:spPr>
          <a:xfrm>
            <a:off x="695400" y="3970801"/>
            <a:ext cx="272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GridTools</a:t>
            </a:r>
            <a:r>
              <a:rPr lang="en-US" dirty="0"/>
              <a:t> </a:t>
            </a:r>
          </a:p>
          <a:p>
            <a:r>
              <a:rPr lang="en-US" dirty="0"/>
              <a:t>(Weather &amp; Climate)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9EED5-0B32-4FBC-93B9-30C346873DF4}"/>
              </a:ext>
            </a:extLst>
          </p:cNvPr>
          <p:cNvSpPr txBox="1"/>
          <p:nvPr/>
        </p:nvSpPr>
        <p:spPr>
          <a:xfrm>
            <a:off x="2783631" y="5685015"/>
            <a:ext cx="272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Your favorite language/DSL</a:t>
            </a:r>
          </a:p>
          <a:p>
            <a:r>
              <a:rPr lang="en-US" dirty="0">
                <a:solidFill>
                  <a:srgbClr val="C00000"/>
                </a:solidFill>
              </a:rPr>
              <a:t>(through SDFG builder)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4A5E1E-1B31-48CA-A599-075A8C819440}"/>
              </a:ext>
            </a:extLst>
          </p:cNvPr>
          <p:cNvCxnSpPr>
            <a:cxnSpLocks/>
          </p:cNvCxnSpPr>
          <p:nvPr/>
        </p:nvCxnSpPr>
        <p:spPr>
          <a:xfrm>
            <a:off x="2891644" y="2161634"/>
            <a:ext cx="2340260" cy="107507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DA3C3E-E12A-4B0C-9C32-54C644C86B40}"/>
              </a:ext>
            </a:extLst>
          </p:cNvPr>
          <p:cNvCxnSpPr>
            <a:cxnSpLocks/>
          </p:cNvCxnSpPr>
          <p:nvPr/>
        </p:nvCxnSpPr>
        <p:spPr>
          <a:xfrm>
            <a:off x="1397478" y="3222268"/>
            <a:ext cx="3834426" cy="2304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5B7200-BDA2-4F57-A698-70BCAEDE36FF}"/>
              </a:ext>
            </a:extLst>
          </p:cNvPr>
          <p:cNvCxnSpPr>
            <a:cxnSpLocks/>
          </p:cNvCxnSpPr>
          <p:nvPr/>
        </p:nvCxnSpPr>
        <p:spPr>
          <a:xfrm flipV="1">
            <a:off x="1847528" y="3603756"/>
            <a:ext cx="3384376" cy="59593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267EDA-B82B-48C4-AAD8-F780A0891BE1}"/>
              </a:ext>
            </a:extLst>
          </p:cNvPr>
          <p:cNvCxnSpPr>
            <a:cxnSpLocks/>
          </p:cNvCxnSpPr>
          <p:nvPr/>
        </p:nvCxnSpPr>
        <p:spPr>
          <a:xfrm flipV="1">
            <a:off x="2063552" y="3754863"/>
            <a:ext cx="3204356" cy="147433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CC0DB3-5E6E-4368-8340-9C3B50594961}"/>
              </a:ext>
            </a:extLst>
          </p:cNvPr>
          <p:cNvCxnSpPr>
            <a:cxnSpLocks/>
          </p:cNvCxnSpPr>
          <p:nvPr/>
        </p:nvCxnSpPr>
        <p:spPr>
          <a:xfrm flipV="1">
            <a:off x="3629726" y="3942969"/>
            <a:ext cx="1710190" cy="1653276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BDAB23D-DB0F-46AD-B952-23E4538130B6}"/>
              </a:ext>
            </a:extLst>
          </p:cNvPr>
          <p:cNvSpPr txBox="1"/>
          <p:nvPr/>
        </p:nvSpPr>
        <p:spPr>
          <a:xfrm>
            <a:off x="8400256" y="1529616"/>
            <a:ext cx="262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NVIDIA GPU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827559-8B39-4AF0-B705-BD97A178437E}"/>
              </a:ext>
            </a:extLst>
          </p:cNvPr>
          <p:cNvSpPr txBox="1"/>
          <p:nvPr/>
        </p:nvSpPr>
        <p:spPr>
          <a:xfrm>
            <a:off x="8796300" y="2209279"/>
            <a:ext cx="262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AMD GPU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BD541B-FAFA-4B36-BF3E-E7A18E968A34}"/>
              </a:ext>
            </a:extLst>
          </p:cNvPr>
          <p:cNvSpPr txBox="1"/>
          <p:nvPr/>
        </p:nvSpPr>
        <p:spPr>
          <a:xfrm>
            <a:off x="8976320" y="2852936"/>
            <a:ext cx="262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x86 CPU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399FFE-347D-4883-9558-AC86F358EA24}"/>
              </a:ext>
            </a:extLst>
          </p:cNvPr>
          <p:cNvSpPr txBox="1"/>
          <p:nvPr/>
        </p:nvSpPr>
        <p:spPr>
          <a:xfrm>
            <a:off x="8904312" y="3851756"/>
            <a:ext cx="262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Intel FPGA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228D8E-908F-46CF-B382-950E473753BD}"/>
              </a:ext>
            </a:extLst>
          </p:cNvPr>
          <p:cNvSpPr txBox="1"/>
          <p:nvPr/>
        </p:nvSpPr>
        <p:spPr>
          <a:xfrm>
            <a:off x="8616280" y="4463824"/>
            <a:ext cx="262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trike="sngStrike" dirty="0"/>
              <a:t>Xilinx</a:t>
            </a:r>
            <a:r>
              <a:rPr lang="en-US" dirty="0"/>
              <a:t> AMD FPGA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CBCC84-AB19-43EF-B172-5248C95CA1DB}"/>
              </a:ext>
            </a:extLst>
          </p:cNvPr>
          <p:cNvSpPr txBox="1"/>
          <p:nvPr/>
        </p:nvSpPr>
        <p:spPr>
          <a:xfrm>
            <a:off x="8094223" y="5055415"/>
            <a:ext cx="262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RTL</a:t>
            </a:r>
          </a:p>
          <a:p>
            <a:r>
              <a:rPr lang="en-US" dirty="0"/>
              <a:t>(soon)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250728-3220-43F3-A086-B3E257FE5A91}"/>
              </a:ext>
            </a:extLst>
          </p:cNvPr>
          <p:cNvSpPr txBox="1"/>
          <p:nvPr/>
        </p:nvSpPr>
        <p:spPr>
          <a:xfrm>
            <a:off x="3053662" y="1341265"/>
            <a:ext cx="262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NumPy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84C52B-31A2-4EB6-9E66-5D79ECE6606B}"/>
              </a:ext>
            </a:extLst>
          </p:cNvPr>
          <p:cNvCxnSpPr>
            <a:cxnSpLocks/>
          </p:cNvCxnSpPr>
          <p:nvPr/>
        </p:nvCxnSpPr>
        <p:spPr>
          <a:xfrm>
            <a:off x="3539716" y="1744189"/>
            <a:ext cx="1728192" cy="130465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338FCFD-7CA8-4AEE-AA93-445AC6199AD8}"/>
              </a:ext>
            </a:extLst>
          </p:cNvPr>
          <p:cNvCxnSpPr>
            <a:cxnSpLocks/>
          </p:cNvCxnSpPr>
          <p:nvPr/>
        </p:nvCxnSpPr>
        <p:spPr>
          <a:xfrm flipV="1">
            <a:off x="6816080" y="1861587"/>
            <a:ext cx="1512168" cy="115913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87EE724-99FE-485C-ABFB-8BF030604E40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6924092" y="2393945"/>
            <a:ext cx="1872208" cy="76617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FA9500C-5807-4FE0-B0FC-75C5C975542A}"/>
              </a:ext>
            </a:extLst>
          </p:cNvPr>
          <p:cNvSpPr txBox="1"/>
          <p:nvPr/>
        </p:nvSpPr>
        <p:spPr>
          <a:xfrm>
            <a:off x="9120336" y="3331511"/>
            <a:ext cx="262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ARM SVE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7B6E1F5-9CF1-4C06-9B1A-F19A3CBDF644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6996100" y="3037602"/>
            <a:ext cx="1980220" cy="29980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F8744A2-CEF0-4FDB-A94D-4DE66B9CBC45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7032104" y="3496593"/>
            <a:ext cx="2088232" cy="1958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9F38712-B2BD-42F6-A951-4D9006DDDCEB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7032104" y="3672983"/>
            <a:ext cx="1872208" cy="36343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A856D18-78F3-40CB-A7A5-AAC9313379A0}"/>
              </a:ext>
            </a:extLst>
          </p:cNvPr>
          <p:cNvCxnSpPr>
            <a:cxnSpLocks/>
          </p:cNvCxnSpPr>
          <p:nvPr/>
        </p:nvCxnSpPr>
        <p:spPr>
          <a:xfrm>
            <a:off x="6996100" y="3851756"/>
            <a:ext cx="1800200" cy="63550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723B9C5-690C-4A67-9EC6-12F77DD498B8}"/>
              </a:ext>
            </a:extLst>
          </p:cNvPr>
          <p:cNvCxnSpPr>
            <a:cxnSpLocks/>
          </p:cNvCxnSpPr>
          <p:nvPr/>
        </p:nvCxnSpPr>
        <p:spPr>
          <a:xfrm>
            <a:off x="6906090" y="4034940"/>
            <a:ext cx="1422158" cy="96667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EE20623-DD72-4F1D-B5ED-C4F702D03F93}"/>
              </a:ext>
            </a:extLst>
          </p:cNvPr>
          <p:cNvCxnSpPr>
            <a:cxnSpLocks/>
          </p:cNvCxnSpPr>
          <p:nvPr/>
        </p:nvCxnSpPr>
        <p:spPr>
          <a:xfrm>
            <a:off x="6816080" y="4199687"/>
            <a:ext cx="612068" cy="1396558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0028E72D-0E33-40A5-B4B1-64B480123967}"/>
              </a:ext>
            </a:extLst>
          </p:cNvPr>
          <p:cNvSpPr txBox="1"/>
          <p:nvPr/>
        </p:nvSpPr>
        <p:spPr>
          <a:xfrm>
            <a:off x="7014160" y="5751000"/>
            <a:ext cx="262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Your favorite processor</a:t>
            </a:r>
          </a:p>
          <a:p>
            <a:r>
              <a:rPr lang="en-US" dirty="0">
                <a:solidFill>
                  <a:srgbClr val="C00000"/>
                </a:solidFill>
              </a:rPr>
              <a:t>(through C++ </a:t>
            </a:r>
            <a:r>
              <a:rPr lang="en-US" dirty="0" err="1">
                <a:solidFill>
                  <a:srgbClr val="C00000"/>
                </a:solidFill>
              </a:rPr>
              <a:t>codegen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56303A-8A3B-4F23-8DBA-F5AADC1A0277}"/>
              </a:ext>
            </a:extLst>
          </p:cNvPr>
          <p:cNvSpPr/>
          <p:nvPr/>
        </p:nvSpPr>
        <p:spPr>
          <a:xfrm>
            <a:off x="-60684" y="6608385"/>
            <a:ext cx="11906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Ben-Nun et al. "Stateful dataflow multigraphs: A data-centric model for performance portability on heterogeneous architectures." </a:t>
            </a:r>
            <a:r>
              <a:rPr lang="en-US" sz="1200" i="1" dirty="0"/>
              <a:t>Supercomputing 2019 (SC'19)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294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54" grpId="0"/>
      <p:bldP spid="73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4BAC82-4DC6-4D1D-811D-94144CF1A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pip install dace</a:t>
            </a:r>
          </a:p>
          <a:p>
            <a:endParaRPr lang="en-US" dirty="0"/>
          </a:p>
          <a:p>
            <a:r>
              <a:rPr lang="en-US" dirty="0"/>
              <a:t>Gordon Bell Prize 2019</a:t>
            </a:r>
          </a:p>
          <a:p>
            <a:pPr lvl="1"/>
            <a:r>
              <a:rPr lang="en-US" dirty="0"/>
              <a:t>Quantum Nano Transport</a:t>
            </a:r>
            <a:br>
              <a:rPr lang="en-US" dirty="0"/>
            </a:br>
            <a:r>
              <a:rPr lang="en-US" dirty="0"/>
              <a:t>simulation</a:t>
            </a:r>
          </a:p>
          <a:p>
            <a:pPr lvl="2"/>
            <a:r>
              <a:rPr lang="en-US" dirty="0"/>
              <a:t>Design of future micro-</a:t>
            </a:r>
            <a:br>
              <a:rPr lang="en-US" dirty="0"/>
            </a:br>
            <a:r>
              <a:rPr lang="en-US" dirty="0"/>
              <a:t>processors</a:t>
            </a:r>
          </a:p>
          <a:p>
            <a:endParaRPr lang="en-US" dirty="0"/>
          </a:p>
          <a:p>
            <a:r>
              <a:rPr lang="en-US" dirty="0"/>
              <a:t>Now working on large-scale:</a:t>
            </a:r>
          </a:p>
          <a:p>
            <a:pPr lvl="1"/>
            <a:r>
              <a:rPr lang="en-US" dirty="0"/>
              <a:t>Deep Learning (transformers)</a:t>
            </a:r>
          </a:p>
          <a:p>
            <a:pPr lvl="1"/>
            <a:r>
              <a:rPr lang="en-US" dirty="0"/>
              <a:t>Climate (COSMO, icon, fv3)</a:t>
            </a:r>
          </a:p>
          <a:p>
            <a:pPr lvl="1"/>
            <a:r>
              <a:rPr lang="en-US" dirty="0"/>
              <a:t>Green’s functions solvers</a:t>
            </a:r>
          </a:p>
          <a:p>
            <a:pPr lvl="1"/>
            <a:r>
              <a:rPr lang="en-US" dirty="0"/>
              <a:t>… your project?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577955-D2BB-4B5C-A1CA-5D69A7C9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B6C9C0-1E43-4546-9873-CA2CFD9FF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Last </a:t>
            </a:r>
            <a:r>
              <a:rPr lang="en-US" dirty="0"/>
              <a:t>example: Gordon Bell Prize 2019 on ORNL’s Summit (Top-1 Machine)</a:t>
            </a:r>
          </a:p>
        </p:txBody>
      </p:sp>
      <p:pic>
        <p:nvPicPr>
          <p:cNvPr id="2050" name="Picture 2" descr="Torsten Hoefler's Webpage - Awards">
            <a:extLst>
              <a:ext uri="{FF2B5EF4-FFF2-40B4-BE49-F238E27FC236}">
                <a16:creationId xmlns:a16="http://schemas.microsoft.com/office/drawing/2014/main" id="{06A0C77F-19E2-4864-A10B-B0EF26208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51" y="1232756"/>
            <a:ext cx="8427449" cy="5625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F8C706-F71F-4A23-8386-83515DAC17BE}"/>
              </a:ext>
            </a:extLst>
          </p:cNvPr>
          <p:cNvSpPr txBox="1"/>
          <p:nvPr/>
        </p:nvSpPr>
        <p:spPr>
          <a:xfrm>
            <a:off x="0" y="6234083"/>
            <a:ext cx="610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>
                <a:hlinkClick r:id="rId4"/>
              </a:rPr>
              <a:t>http://spcl.inf.ethz.ch/DAPP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514963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8AC1A4-4C77-40EA-934B-A9275260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B92B4E-FB03-4E64-A1ED-4D33C605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Deep Learning Workloads</a:t>
            </a:r>
          </a:p>
        </p:txBody>
      </p:sp>
      <p:pic>
        <p:nvPicPr>
          <p:cNvPr id="5" name="Picture 8" descr="Image result for internet logo">
            <a:extLst>
              <a:ext uri="{FF2B5EF4-FFF2-40B4-BE49-F238E27FC236}">
                <a16:creationId xmlns:a16="http://schemas.microsoft.com/office/drawing/2014/main" id="{3245D538-6C79-4A9A-90A1-2A2CEB2DB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8" y="3629925"/>
            <a:ext cx="1931675" cy="179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B43FCF4-BCB6-4AF0-B241-5988BC88DA34}"/>
              </a:ext>
            </a:extLst>
          </p:cNvPr>
          <p:cNvCxnSpPr/>
          <p:nvPr/>
        </p:nvCxnSpPr>
        <p:spPr>
          <a:xfrm>
            <a:off x="3593244" y="5145619"/>
            <a:ext cx="4975031" cy="0"/>
          </a:xfrm>
          <a:prstGeom prst="straightConnector1">
            <a:avLst/>
          </a:prstGeom>
          <a:ln w="508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132ED86-ECBA-4B33-9D59-A8CEA585101D}"/>
              </a:ext>
            </a:extLst>
          </p:cNvPr>
          <p:cNvSpPr txBox="1"/>
          <p:nvPr/>
        </p:nvSpPr>
        <p:spPr>
          <a:xfrm>
            <a:off x="5731951" y="3277169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f(x)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0B4C63-CA48-435F-8BCE-6E2C6BA65EAD}"/>
              </a:ext>
            </a:extLst>
          </p:cNvPr>
          <p:cNvSpPr txBox="1"/>
          <p:nvPr/>
        </p:nvSpPr>
        <p:spPr>
          <a:xfrm>
            <a:off x="4734043" y="5145619"/>
            <a:ext cx="258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layer-wise weight update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954206-879E-4E23-8D60-8DE5B083E199}"/>
              </a:ext>
            </a:extLst>
          </p:cNvPr>
          <p:cNvSpPr txBox="1">
            <a:spLocks/>
          </p:cNvSpPr>
          <p:nvPr/>
        </p:nvSpPr>
        <p:spPr>
          <a:xfrm>
            <a:off x="4058833" y="5686222"/>
            <a:ext cx="4297281" cy="1307174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b="0" i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GPT-3: 96 (complex) layers</a:t>
            </a:r>
          </a:p>
          <a:p>
            <a:pPr lvl="2"/>
            <a:r>
              <a:rPr lang="en-US" dirty="0"/>
              <a:t>175 bn parameters (700 GiB in fp32)</a:t>
            </a:r>
          </a:p>
          <a:p>
            <a:pPr lvl="2"/>
            <a:r>
              <a:rPr lang="en-US" dirty="0"/>
              <a:t>2048-token “sentences”</a:t>
            </a:r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C731C5-538D-43E6-899E-7EC8E7C4AE56}"/>
              </a:ext>
            </a:extLst>
          </p:cNvPr>
          <p:cNvSpPr txBox="1">
            <a:spLocks/>
          </p:cNvSpPr>
          <p:nvPr/>
        </p:nvSpPr>
        <p:spPr>
          <a:xfrm>
            <a:off x="8356116" y="5641228"/>
            <a:ext cx="3835884" cy="1307174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b="0" i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/>
              <a:t>GPT-3: 30-50k dictionaries</a:t>
            </a:r>
          </a:p>
          <a:p>
            <a:pPr lvl="1"/>
            <a:r>
              <a:rPr lang="en-US"/>
              <a:t>takes weeks to train</a:t>
            </a:r>
          </a:p>
          <a:p>
            <a:endParaRPr lang="en-US"/>
          </a:p>
        </p:txBody>
      </p:sp>
      <p:pic>
        <p:nvPicPr>
          <p:cNvPr id="12" name="Picture 4" descr="Image result for reddit logo">
            <a:extLst>
              <a:ext uri="{FF2B5EF4-FFF2-40B4-BE49-F238E27FC236}">
                <a16:creationId xmlns:a16="http://schemas.microsoft.com/office/drawing/2014/main" id="{9D8FCD46-A7E3-4183-8FD4-CA58FB05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" y="3372657"/>
            <a:ext cx="1333161" cy="49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3C622C-0A11-4C33-90E1-4E86CA716AA2}"/>
              </a:ext>
            </a:extLst>
          </p:cNvPr>
          <p:cNvGrpSpPr/>
          <p:nvPr/>
        </p:nvGrpSpPr>
        <p:grpSpPr>
          <a:xfrm>
            <a:off x="1613677" y="3417427"/>
            <a:ext cx="1758213" cy="2437878"/>
            <a:chOff x="1613677" y="3356992"/>
            <a:chExt cx="1758213" cy="2437878"/>
          </a:xfrm>
        </p:grpSpPr>
        <p:pic>
          <p:nvPicPr>
            <p:cNvPr id="14" name="Picture 12" descr="Image result for empty sheet icon">
              <a:extLst>
                <a:ext uri="{FF2B5EF4-FFF2-40B4-BE49-F238E27FC236}">
                  <a16:creationId xmlns:a16="http://schemas.microsoft.com/office/drawing/2014/main" id="{8419CD0A-2E8A-406C-A7C3-2502E1F36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508" y="3356992"/>
              <a:ext cx="1704382" cy="218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5B58CB45-8D01-4EE9-BD66-98E888FAF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3677" y="3609020"/>
              <a:ext cx="1674011" cy="2185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253920" tIns="45720" rIns="0" bIns="1587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2021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 robot </a:t>
              </a:r>
              <a:b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2021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2021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may __ injure a human being or, through inaction, allow a human </a:t>
              </a:r>
              <a:b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2021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2021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being to come </a:t>
              </a:r>
              <a:b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2021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2021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to harm.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370A9C-CF9E-406C-945A-24F974EABBBE}"/>
              </a:ext>
            </a:extLst>
          </p:cNvPr>
          <p:cNvGrpSpPr/>
          <p:nvPr/>
        </p:nvGrpSpPr>
        <p:grpSpPr>
          <a:xfrm>
            <a:off x="3955379" y="3752098"/>
            <a:ext cx="4544885" cy="1287204"/>
            <a:chOff x="3956758" y="3692023"/>
            <a:chExt cx="4544885" cy="128720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FABDE7-B3AE-4755-9F31-D4519176F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543658" y="4206815"/>
              <a:ext cx="1182548" cy="356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2CB6231-EDDC-462B-946C-511876A17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4502645" y="3513281"/>
              <a:ext cx="1284240" cy="164765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705B445-436D-47E5-A109-730CF39F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6752383" y="3510317"/>
              <a:ext cx="1284240" cy="164765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313555-A6D8-4976-880E-563615BBA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7897526" y="4243582"/>
              <a:ext cx="932599" cy="27563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B1CF87-5D4D-4B28-BA89-F0FC26CD35AC}"/>
                </a:ext>
              </a:extLst>
            </p:cNvPr>
            <p:cNvSpPr txBox="1"/>
            <p:nvPr/>
          </p:nvSpPr>
          <p:spPr>
            <a:xfrm>
              <a:off x="6004284" y="3893732"/>
              <a:ext cx="720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…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C36FE0F-B7E1-4476-8910-2911A4210CEA}"/>
              </a:ext>
            </a:extLst>
          </p:cNvPr>
          <p:cNvSpPr/>
          <p:nvPr/>
        </p:nvSpPr>
        <p:spPr>
          <a:xfrm>
            <a:off x="3887635" y="3777467"/>
            <a:ext cx="4620633" cy="123641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881640F7-C541-4370-9CD9-5031808D2DB7}"/>
              </a:ext>
            </a:extLst>
          </p:cNvPr>
          <p:cNvSpPr/>
          <p:nvPr/>
        </p:nvSpPr>
        <p:spPr>
          <a:xfrm rot="10800000">
            <a:off x="5835008" y="4431190"/>
            <a:ext cx="802270" cy="42424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D4724973-75E2-4AC0-9B12-4B6C89405397}"/>
              </a:ext>
            </a:extLst>
          </p:cNvPr>
          <p:cNvSpPr/>
          <p:nvPr/>
        </p:nvSpPr>
        <p:spPr>
          <a:xfrm>
            <a:off x="5893066" y="3971460"/>
            <a:ext cx="802270" cy="424240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FB52F5-BFD0-401B-AF81-D0BA968B087B}"/>
              </a:ext>
            </a:extLst>
          </p:cNvPr>
          <p:cNvGrpSpPr/>
          <p:nvPr/>
        </p:nvGrpSpPr>
        <p:grpSpPr>
          <a:xfrm>
            <a:off x="8580276" y="3588518"/>
            <a:ext cx="1382722" cy="1503031"/>
            <a:chOff x="8580276" y="3528083"/>
            <a:chExt cx="1382722" cy="150303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3374E0-7DBE-428E-B481-28034AC8DC3F}"/>
                </a:ext>
              </a:extLst>
            </p:cNvPr>
            <p:cNvGrpSpPr/>
            <p:nvPr/>
          </p:nvGrpSpPr>
          <p:grpSpPr>
            <a:xfrm>
              <a:off x="8592551" y="3528083"/>
              <a:ext cx="1370447" cy="1503031"/>
              <a:chOff x="8592705" y="3528480"/>
              <a:chExt cx="1370447" cy="150303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B1808C8-D13A-4B28-86A4-B6F1853D03EA}"/>
                  </a:ext>
                </a:extLst>
              </p:cNvPr>
              <p:cNvSpPr/>
              <p:nvPr/>
            </p:nvSpPr>
            <p:spPr>
              <a:xfrm>
                <a:off x="9452206" y="3572061"/>
                <a:ext cx="510945" cy="207233"/>
              </a:xfrm>
              <a:prstGeom prst="rect">
                <a:avLst/>
              </a:prstGeom>
              <a:solidFill>
                <a:srgbClr val="19FF34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0.74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07920D-B150-4BA9-B1B8-569FA21BD702}"/>
                  </a:ext>
                </a:extLst>
              </p:cNvPr>
              <p:cNvSpPr/>
              <p:nvPr/>
            </p:nvSpPr>
            <p:spPr>
              <a:xfrm>
                <a:off x="9452207" y="3774701"/>
                <a:ext cx="510945" cy="207233"/>
              </a:xfrm>
              <a:prstGeom prst="rect">
                <a:avLst/>
              </a:prstGeom>
              <a:solidFill>
                <a:srgbClr val="55FF69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0.28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8B19F50-48B6-4209-B9DB-F0AB6D665F0B}"/>
                  </a:ext>
                </a:extLst>
              </p:cNvPr>
              <p:cNvSpPr/>
              <p:nvPr/>
            </p:nvSpPr>
            <p:spPr>
              <a:xfrm>
                <a:off x="9452207" y="4585261"/>
                <a:ext cx="510945" cy="207233"/>
              </a:xfrm>
              <a:prstGeom prst="rect">
                <a:avLst/>
              </a:prstGeom>
              <a:solidFill>
                <a:srgbClr val="D7FFDC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0.02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888655D-ADF5-4C96-A714-5A3561663740}"/>
                  </a:ext>
                </a:extLst>
              </p:cNvPr>
              <p:cNvSpPr/>
              <p:nvPr/>
            </p:nvSpPr>
            <p:spPr>
              <a:xfrm>
                <a:off x="9452207" y="3977341"/>
                <a:ext cx="510945" cy="207233"/>
              </a:xfrm>
              <a:prstGeom prst="rect">
                <a:avLst/>
              </a:prstGeom>
              <a:solidFill>
                <a:srgbClr val="A5FFB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0.07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BA0EE10-9579-4BB9-910B-3ED1B6E2F89C}"/>
                  </a:ext>
                </a:extLst>
              </p:cNvPr>
              <p:cNvSpPr/>
              <p:nvPr/>
            </p:nvSpPr>
            <p:spPr>
              <a:xfrm>
                <a:off x="9452207" y="4382621"/>
                <a:ext cx="510945" cy="207233"/>
              </a:xfrm>
              <a:prstGeom prst="rect">
                <a:avLst/>
              </a:prstGeom>
              <a:solidFill>
                <a:srgbClr val="57FF6B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0.33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A662B2-F638-48F7-AF61-EDB8C8A3D948}"/>
                  </a:ext>
                </a:extLst>
              </p:cNvPr>
              <p:cNvSpPr/>
              <p:nvPr/>
            </p:nvSpPr>
            <p:spPr>
              <a:xfrm>
                <a:off x="9452207" y="4179981"/>
                <a:ext cx="510945" cy="207233"/>
              </a:xfrm>
              <a:prstGeom prst="rect">
                <a:avLst/>
              </a:prstGeom>
              <a:solidFill>
                <a:srgbClr val="D7FFDC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0.04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91EA1BF-2874-4CDB-870B-FEAC40E4910A}"/>
                  </a:ext>
                </a:extLst>
              </p:cNvPr>
              <p:cNvSpPr/>
              <p:nvPr/>
            </p:nvSpPr>
            <p:spPr>
              <a:xfrm>
                <a:off x="9452207" y="4787901"/>
                <a:ext cx="510945" cy="207233"/>
              </a:xfrm>
              <a:prstGeom prst="rect">
                <a:avLst/>
              </a:prstGeom>
              <a:solidFill>
                <a:srgbClr val="D7FFDC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0.02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A9EDD8D-DFC6-42EF-BB86-9DA45D616982}"/>
                  </a:ext>
                </a:extLst>
              </p:cNvPr>
              <p:cNvSpPr txBox="1"/>
              <p:nvPr/>
            </p:nvSpPr>
            <p:spPr>
              <a:xfrm>
                <a:off x="8592705" y="3528480"/>
                <a:ext cx="80227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/>
                  <a:t>not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D52931C-8B45-428F-82BD-E2A636A48B4B}"/>
                  </a:ext>
                </a:extLst>
              </p:cNvPr>
              <p:cNvSpPr txBox="1"/>
              <p:nvPr/>
            </p:nvSpPr>
            <p:spPr>
              <a:xfrm>
                <a:off x="8592706" y="3717429"/>
                <a:ext cx="80227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/>
                  <a:t>sometimes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50DDEF6-E801-4E44-8892-DAF763BBCA54}"/>
                  </a:ext>
                </a:extLst>
              </p:cNvPr>
              <p:cNvSpPr txBox="1"/>
              <p:nvPr/>
            </p:nvSpPr>
            <p:spPr>
              <a:xfrm>
                <a:off x="8592707" y="3933453"/>
                <a:ext cx="8022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/>
                  <a:t>always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C86764-6F62-4B5A-8821-087B546C2355}"/>
                  </a:ext>
                </a:extLst>
              </p:cNvPr>
              <p:cNvSpPr txBox="1"/>
              <p:nvPr/>
            </p:nvSpPr>
            <p:spPr>
              <a:xfrm>
                <a:off x="8592707" y="4785290"/>
                <a:ext cx="8022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/>
                  <a:t>house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257022B-B06C-4D0B-8239-029D5C338F4B}"/>
                  </a:ext>
                </a:extLst>
              </p:cNvPr>
              <p:cNvSpPr txBox="1"/>
              <p:nvPr/>
            </p:nvSpPr>
            <p:spPr>
              <a:xfrm>
                <a:off x="8592707" y="4149477"/>
                <a:ext cx="8022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/>
                  <a:t>never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F7AB72-F991-48C7-9ADA-F9E6B28DCAD3}"/>
                  </a:ext>
                </a:extLst>
              </p:cNvPr>
              <p:cNvSpPr txBox="1"/>
              <p:nvPr/>
            </p:nvSpPr>
            <p:spPr>
              <a:xfrm>
                <a:off x="8592707" y="4365501"/>
                <a:ext cx="8022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/>
                  <a:t>and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5DF90C-3281-4AC5-8634-0813179530E1}"/>
                </a:ext>
              </a:extLst>
            </p:cNvPr>
            <p:cNvSpPr txBox="1"/>
            <p:nvPr/>
          </p:nvSpPr>
          <p:spPr>
            <a:xfrm>
              <a:off x="8580276" y="4572001"/>
              <a:ext cx="802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/>
                <a:t>boat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2E8A611-C498-4C4B-80B8-7FBB3549DE20}"/>
              </a:ext>
            </a:extLst>
          </p:cNvPr>
          <p:cNvGrpSpPr/>
          <p:nvPr/>
        </p:nvGrpSpPr>
        <p:grpSpPr>
          <a:xfrm>
            <a:off x="10179886" y="3588518"/>
            <a:ext cx="1360064" cy="1503031"/>
            <a:chOff x="10179886" y="3528083"/>
            <a:chExt cx="1360064" cy="150303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F4321B-B3B2-4CD5-914C-88D21B747354}"/>
                </a:ext>
              </a:extLst>
            </p:cNvPr>
            <p:cNvGrpSpPr/>
            <p:nvPr/>
          </p:nvGrpSpPr>
          <p:grpSpPr>
            <a:xfrm>
              <a:off x="11029004" y="3569490"/>
              <a:ext cx="510946" cy="1423073"/>
              <a:chOff x="9452206" y="3572061"/>
              <a:chExt cx="510946" cy="1423073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B359775-D552-427F-A7AF-CD54AFD4044F}"/>
                  </a:ext>
                </a:extLst>
              </p:cNvPr>
              <p:cNvSpPr/>
              <p:nvPr/>
            </p:nvSpPr>
            <p:spPr>
              <a:xfrm>
                <a:off x="9452206" y="3572061"/>
                <a:ext cx="510945" cy="20723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1.00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5EDD8D3-4DF6-4284-AF90-345FAAB0CCF5}"/>
                  </a:ext>
                </a:extLst>
              </p:cNvPr>
              <p:cNvSpPr/>
              <p:nvPr/>
            </p:nvSpPr>
            <p:spPr>
              <a:xfrm>
                <a:off x="9452207" y="3774701"/>
                <a:ext cx="510945" cy="2072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0.00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242E168-6119-4E2B-8CE4-2D63E0CEA3B5}"/>
                  </a:ext>
                </a:extLst>
              </p:cNvPr>
              <p:cNvSpPr/>
              <p:nvPr/>
            </p:nvSpPr>
            <p:spPr>
              <a:xfrm>
                <a:off x="9452207" y="4585261"/>
                <a:ext cx="510945" cy="2072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0.00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9F27186-52F6-4A65-A76F-7B9B56D4C7EF}"/>
                  </a:ext>
                </a:extLst>
              </p:cNvPr>
              <p:cNvSpPr/>
              <p:nvPr/>
            </p:nvSpPr>
            <p:spPr>
              <a:xfrm>
                <a:off x="9452207" y="3977341"/>
                <a:ext cx="510945" cy="2072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0.00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C4CFF4C-9B59-4DA0-BCCE-D4E2C1EEBADC}"/>
                  </a:ext>
                </a:extLst>
              </p:cNvPr>
              <p:cNvSpPr/>
              <p:nvPr/>
            </p:nvSpPr>
            <p:spPr>
              <a:xfrm>
                <a:off x="9452207" y="4382621"/>
                <a:ext cx="510945" cy="2072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0.00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ADA0EF1-F69E-4D61-A508-5E3624D810F5}"/>
                  </a:ext>
                </a:extLst>
              </p:cNvPr>
              <p:cNvSpPr/>
              <p:nvPr/>
            </p:nvSpPr>
            <p:spPr>
              <a:xfrm>
                <a:off x="9452207" y="4179981"/>
                <a:ext cx="510945" cy="2072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0.00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C7D8E2C-76DD-45D0-BF70-031FD8D96B12}"/>
                  </a:ext>
                </a:extLst>
              </p:cNvPr>
              <p:cNvSpPr/>
              <p:nvPr/>
            </p:nvSpPr>
            <p:spPr>
              <a:xfrm>
                <a:off x="9452207" y="4787901"/>
                <a:ext cx="510945" cy="2072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0.00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026197-1C3A-48D6-8479-3695D047D821}"/>
                </a:ext>
              </a:extLst>
            </p:cNvPr>
            <p:cNvSpPr txBox="1"/>
            <p:nvPr/>
          </p:nvSpPr>
          <p:spPr>
            <a:xfrm>
              <a:off x="10192161" y="3528083"/>
              <a:ext cx="802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/>
                <a:t>not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FE0F8A-2723-4314-8B24-0C1C2A610383}"/>
                </a:ext>
              </a:extLst>
            </p:cNvPr>
            <p:cNvSpPr txBox="1"/>
            <p:nvPr/>
          </p:nvSpPr>
          <p:spPr>
            <a:xfrm>
              <a:off x="10192162" y="3717032"/>
              <a:ext cx="8022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/>
                <a:t>sometimes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5E46DD5-F8AE-4A36-B279-C328E6F708E6}"/>
                </a:ext>
              </a:extLst>
            </p:cNvPr>
            <p:cNvSpPr txBox="1"/>
            <p:nvPr/>
          </p:nvSpPr>
          <p:spPr>
            <a:xfrm>
              <a:off x="10192163" y="3933056"/>
              <a:ext cx="802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/>
                <a:t>always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B32803C-7C07-4762-8BC3-8EDAF4279F66}"/>
                </a:ext>
              </a:extLst>
            </p:cNvPr>
            <p:cNvSpPr txBox="1"/>
            <p:nvPr/>
          </p:nvSpPr>
          <p:spPr>
            <a:xfrm>
              <a:off x="10192163" y="4784893"/>
              <a:ext cx="802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/>
                <a:t>house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EF670C1-20FC-4397-9D94-2F91C3A674E0}"/>
                </a:ext>
              </a:extLst>
            </p:cNvPr>
            <p:cNvSpPr txBox="1"/>
            <p:nvPr/>
          </p:nvSpPr>
          <p:spPr>
            <a:xfrm>
              <a:off x="10192163" y="4149080"/>
              <a:ext cx="802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/>
                <a:t>never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37A320-53E6-49FE-B6A6-305A284F5FFB}"/>
                </a:ext>
              </a:extLst>
            </p:cNvPr>
            <p:cNvSpPr txBox="1"/>
            <p:nvPr/>
          </p:nvSpPr>
          <p:spPr>
            <a:xfrm>
              <a:off x="10192163" y="4365104"/>
              <a:ext cx="802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/>
                <a:t>and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40A7D17-03A0-4031-9828-10ED933E5F30}"/>
                </a:ext>
              </a:extLst>
            </p:cNvPr>
            <p:cNvSpPr txBox="1"/>
            <p:nvPr/>
          </p:nvSpPr>
          <p:spPr>
            <a:xfrm>
              <a:off x="10179886" y="4572001"/>
              <a:ext cx="802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/>
                <a:t>boat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EA8527F-8BF1-4273-832B-2B7A9B850C87}"/>
              </a:ext>
            </a:extLst>
          </p:cNvPr>
          <p:cNvCxnSpPr/>
          <p:nvPr/>
        </p:nvCxnSpPr>
        <p:spPr>
          <a:xfrm>
            <a:off x="3609841" y="3682878"/>
            <a:ext cx="4975031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8CB8F82E-EF78-4D79-B9D3-9B6358896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9771" y="708228"/>
            <a:ext cx="3359725" cy="25407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B657A15-D78D-49CB-A606-C5E8BF345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0810" y="2004520"/>
            <a:ext cx="3059324" cy="10936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5A688A7-21D0-456D-B9EA-CAC5BCB550E3}"/>
              </a:ext>
            </a:extLst>
          </p:cNvPr>
          <p:cNvSpPr/>
          <p:nvPr/>
        </p:nvSpPr>
        <p:spPr>
          <a:xfrm>
            <a:off x="10843489" y="2839299"/>
            <a:ext cx="9941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10k GPUs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17AEC64-1259-4690-8B30-6F80A74E8C3F}"/>
              </a:ext>
            </a:extLst>
          </p:cNvPr>
          <p:cNvCxnSpPr/>
          <p:nvPr/>
        </p:nvCxnSpPr>
        <p:spPr>
          <a:xfrm>
            <a:off x="3608484" y="3689038"/>
            <a:ext cx="4975031" cy="0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C8AD222-DF3D-4779-8DD6-B079EC47DF03}"/>
              </a:ext>
            </a:extLst>
          </p:cNvPr>
          <p:cNvSpPr txBox="1"/>
          <p:nvPr/>
        </p:nvSpPr>
        <p:spPr>
          <a:xfrm>
            <a:off x="-63048" y="6662301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T. Ben-Nun, TH: Demystifying parallel and distributed deep learning: An in-depth concurrency analysis, ACM Computing Surveys (CSUR), 2019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8D338D2B-7CF4-4521-95A3-FA508CBBCF27}"/>
              </a:ext>
            </a:extLst>
          </p:cNvPr>
          <p:cNvSpPr txBox="1">
            <a:spLocks/>
          </p:cNvSpPr>
          <p:nvPr/>
        </p:nvSpPr>
        <p:spPr>
          <a:xfrm>
            <a:off x="-135433" y="5578210"/>
            <a:ext cx="3654920" cy="1307174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b="0" i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GPT-3: 500 billion tokens</a:t>
            </a:r>
          </a:p>
          <a:p>
            <a:pPr lvl="1"/>
            <a:r>
              <a:rPr lang="en-US" dirty="0"/>
              <a:t>ImageNet (22k): A few TB</a:t>
            </a:r>
          </a:p>
          <a:p>
            <a:pPr lvl="1"/>
            <a:r>
              <a:rPr lang="en-US" dirty="0"/>
              <a:t>Soon: the whole internet!</a:t>
            </a:r>
          </a:p>
          <a:p>
            <a:endParaRPr lang="en-US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CF9C058-5820-42CD-8131-BE2E674C01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304" y="1111794"/>
            <a:ext cx="3860790" cy="10457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032FD5E-DA18-4972-A6E3-6706423DE0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068" y="2495831"/>
            <a:ext cx="4427271" cy="6688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1973E96-89FE-4A19-9506-C401A3FC39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4137" y="695021"/>
            <a:ext cx="2752824" cy="9843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618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2" grpId="0" animBg="1"/>
      <p:bldP spid="23" grpId="0" animBg="1"/>
      <p:bldP spid="24" grpId="0" animBg="1"/>
      <p:bldP spid="60" grpId="0"/>
      <p:bldP spid="6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738A7-0D5E-4893-BC89-9595CCA9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69AC3F-4173-48D9-AAA9-73D89750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/>
              <a:t>and wrap-up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9CC0A-6120-4979-B076-CC6D765B1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7" y="6411063"/>
            <a:ext cx="445628" cy="446937"/>
          </a:xfrm>
          <a:prstGeom prst="rect">
            <a:avLst/>
          </a:prstGeom>
          <a:solidFill>
            <a:schemeClr val="bg1">
              <a:alpha val="86000"/>
            </a:schemeClr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735D66-A79C-4C9E-9A56-4CDD69B1076C}"/>
              </a:ext>
            </a:extLst>
          </p:cNvPr>
          <p:cNvSpPr/>
          <p:nvPr/>
        </p:nvSpPr>
        <p:spPr>
          <a:xfrm>
            <a:off x="1343472" y="6561544"/>
            <a:ext cx="8604956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This project has received funding from the European Research Council (ERC) under grant agreements "DAPP and PSAP (PI: T. Hoefler)".</a:t>
            </a:r>
          </a:p>
        </p:txBody>
      </p:sp>
      <p:pic>
        <p:nvPicPr>
          <p:cNvPr id="7" name="Picture 2" descr="https://europa.eu/european-union/sites/europaeu/files/docs/body/flag_yellow_low.jpg">
            <a:extLst>
              <a:ext uri="{FF2B5EF4-FFF2-40B4-BE49-F238E27FC236}">
                <a16:creationId xmlns:a16="http://schemas.microsoft.com/office/drawing/2014/main" id="{3741B3D6-B602-412E-9E7B-FCD3E9739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4" y="6411062"/>
            <a:ext cx="668734" cy="44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C562A-76F1-45DB-9AA6-A704C33769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6041"/>
          <a:stretch/>
        </p:blipFill>
        <p:spPr>
          <a:xfrm>
            <a:off x="335360" y="1226531"/>
            <a:ext cx="2712640" cy="15585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B5C4108F-7FEC-41BD-8D2C-554948A002FD}"/>
              </a:ext>
            </a:extLst>
          </p:cNvPr>
          <p:cNvSpPr/>
          <p:nvPr/>
        </p:nvSpPr>
        <p:spPr>
          <a:xfrm rot="662968">
            <a:off x="3253142" y="1942682"/>
            <a:ext cx="396044" cy="32403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7AF26B8-06AC-4868-91F3-96556CF17F2E}"/>
              </a:ext>
            </a:extLst>
          </p:cNvPr>
          <p:cNvSpPr/>
          <p:nvPr/>
        </p:nvSpPr>
        <p:spPr>
          <a:xfrm rot="21022443">
            <a:off x="8337925" y="1662649"/>
            <a:ext cx="412693" cy="32403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DD51FB2-ADF8-4D0F-AE78-745B108E4E17}"/>
              </a:ext>
            </a:extLst>
          </p:cNvPr>
          <p:cNvSpPr/>
          <p:nvPr/>
        </p:nvSpPr>
        <p:spPr>
          <a:xfrm rot="8603200">
            <a:off x="3170282" y="3547433"/>
            <a:ext cx="396044" cy="32403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A4A3CE3-3127-4AD6-B61E-1BF7F340443B}"/>
              </a:ext>
            </a:extLst>
          </p:cNvPr>
          <p:cNvSpPr/>
          <p:nvPr/>
        </p:nvSpPr>
        <p:spPr>
          <a:xfrm rot="349430">
            <a:off x="4167202" y="4998630"/>
            <a:ext cx="396044" cy="32403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C0804-A4EF-4CBE-A74A-3BD7DFE32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968" y="973165"/>
            <a:ext cx="4520272" cy="25426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56B25D-7ACD-4D63-BF7D-707E7869D3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8306" y="626572"/>
            <a:ext cx="3125495" cy="17552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A11A8-FDA0-4368-BEAD-89E6AD4BA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898" y="4058215"/>
            <a:ext cx="3919758" cy="22048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882F97-BA0B-4151-ACDD-B7A63C5007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175" y="3738112"/>
            <a:ext cx="4391587" cy="278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A46BFBF9-5720-4044-AE45-5BEC2162CBE0}"/>
              </a:ext>
            </a:extLst>
          </p:cNvPr>
          <p:cNvSpPr/>
          <p:nvPr/>
        </p:nvSpPr>
        <p:spPr>
          <a:xfrm rot="20257377">
            <a:off x="8417885" y="3879693"/>
            <a:ext cx="396044" cy="32403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D31D69-967D-4441-B7E6-BDA5930BF0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2420" y="2594308"/>
            <a:ext cx="2842049" cy="17580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2DD7FFE-B568-4C4C-9A2F-48267B2BC95A}"/>
              </a:ext>
            </a:extLst>
          </p:cNvPr>
          <p:cNvGrpSpPr/>
          <p:nvPr/>
        </p:nvGrpSpPr>
        <p:grpSpPr>
          <a:xfrm>
            <a:off x="8705007" y="4736073"/>
            <a:ext cx="7940165" cy="1845231"/>
            <a:chOff x="8774805" y="4736073"/>
            <a:chExt cx="7940165" cy="18452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C50F6D-C50E-48D3-8A78-363C40168BF6}"/>
                </a:ext>
              </a:extLst>
            </p:cNvPr>
            <p:cNvSpPr txBox="1"/>
            <p:nvPr/>
          </p:nvSpPr>
          <p:spPr>
            <a:xfrm>
              <a:off x="8774805" y="6350472"/>
              <a:ext cx="794016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/>
                <a:t>https://www.youtube.com/c/ScalableParallelComputingLabETHZurich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62F3F5-D8C2-4140-ADCD-D5887681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3889" y="4736073"/>
              <a:ext cx="3368111" cy="16528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1452FA-8D5C-48FD-B029-8C487CBDE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38764" y="5357960"/>
              <a:ext cx="947428" cy="349767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D05C73-19E2-4EF5-ABDB-A21BEFD508F6}"/>
              </a:ext>
            </a:extLst>
          </p:cNvPr>
          <p:cNvSpPr/>
          <p:nvPr/>
        </p:nvSpPr>
        <p:spPr>
          <a:xfrm>
            <a:off x="755576" y="1762407"/>
            <a:ext cx="1872208" cy="5334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Future hardware must be spatial!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99DF5FD-123D-4C65-A43C-D02D4B098F6B}"/>
              </a:ext>
            </a:extLst>
          </p:cNvPr>
          <p:cNvSpPr/>
          <p:nvPr/>
        </p:nvSpPr>
        <p:spPr>
          <a:xfrm>
            <a:off x="4402175" y="1787593"/>
            <a:ext cx="3387649" cy="122880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Spatial reasoning is too hard!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Combine temporal algorithms and spatial optimizations!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3F9245-B9E4-4D8F-9A5E-9B287BD925F8}"/>
              </a:ext>
            </a:extLst>
          </p:cNvPr>
          <p:cNvSpPr/>
          <p:nvPr/>
        </p:nvSpPr>
        <p:spPr>
          <a:xfrm>
            <a:off x="9423524" y="1200194"/>
            <a:ext cx="2168840" cy="79215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We need effective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tool support!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E9A280-49B9-4D7C-8389-F8AF8D7C0F12}"/>
              </a:ext>
            </a:extLst>
          </p:cNvPr>
          <p:cNvSpPr/>
          <p:nvPr/>
        </p:nvSpPr>
        <p:spPr>
          <a:xfrm>
            <a:off x="875507" y="4839257"/>
            <a:ext cx="2168840" cy="79215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DaCe</a:t>
            </a:r>
            <a:r>
              <a:rPr lang="en-US" b="1" dirty="0">
                <a:solidFill>
                  <a:srgbClr val="C00000"/>
                </a:solidFill>
              </a:rPr>
              <a:t> offers ideas for spatial design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D7EF834-64B3-4284-8A42-E78659700F8B}"/>
              </a:ext>
            </a:extLst>
          </p:cNvPr>
          <p:cNvSpPr/>
          <p:nvPr/>
        </p:nvSpPr>
        <p:spPr>
          <a:xfrm>
            <a:off x="5444498" y="4663645"/>
            <a:ext cx="2168840" cy="79215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Early results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Look promising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FB42733-8AB0-493B-9F6C-BB85C4668300}"/>
              </a:ext>
            </a:extLst>
          </p:cNvPr>
          <p:cNvSpPr/>
          <p:nvPr/>
        </p:nvSpPr>
        <p:spPr>
          <a:xfrm>
            <a:off x="9361410" y="3127945"/>
            <a:ext cx="2168840" cy="79215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Modularity will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be important!</a:t>
            </a:r>
          </a:p>
        </p:txBody>
      </p:sp>
    </p:spTree>
    <p:extLst>
      <p:ext uri="{BB962C8B-B14F-4D97-AF65-F5344CB8AC3E}">
        <p14:creationId xmlns:p14="http://schemas.microsoft.com/office/powerpoint/2010/main" val="3390413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  <p:bldP spid="13" grpId="0" animBg="1"/>
      <p:bldP spid="25" grpId="0" animBg="1"/>
      <p:bldP spid="26" grpId="0" animBg="1"/>
      <p:bldP spid="28" grpId="0" animBg="1"/>
      <p:bldP spid="30" grpId="0" animBg="1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EBB50-3998-4A32-80F2-BD8DC667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672E4F-4344-4991-AD4B-F641DF52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soon: Mapping Deep Learning Codes to FPGAs and CGRAs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9B206-55CA-4874-87D5-E3501A8E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" y="1556821"/>
            <a:ext cx="4353441" cy="4379201"/>
          </a:xfrm>
          <a:prstGeom prst="rect">
            <a:avLst/>
          </a:prstGeom>
        </p:spPr>
      </p:pic>
      <p:pic>
        <p:nvPicPr>
          <p:cNvPr id="6" name="Picture 2" descr="IR visual example">
            <a:extLst>
              <a:ext uri="{FF2B5EF4-FFF2-40B4-BE49-F238E27FC236}">
                <a16:creationId xmlns:a16="http://schemas.microsoft.com/office/drawing/2014/main" id="{FE1465C9-BF39-4BD8-AC4D-2BB974AB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852936"/>
            <a:ext cx="4212468" cy="23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11675A-B1D1-41F3-911C-8D35F7D4E412}"/>
              </a:ext>
            </a:extLst>
          </p:cNvPr>
          <p:cNvSpPr txBox="1"/>
          <p:nvPr/>
        </p:nvSpPr>
        <p:spPr>
          <a:xfrm>
            <a:off x="-76770" y="6608385"/>
            <a:ext cx="69288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Arial" panose="020B0604020202020204" pitchFamily="34" charset="0"/>
              </a:rPr>
              <a:t>Rausch et al. “A Data-Centric Optimization Framework for Machine Learning”, in ICS’22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58CE6-0CCF-47CD-A140-F2820B054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785" y="3969148"/>
            <a:ext cx="2552100" cy="2574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D2736F-B18B-47E6-8710-B2B236D0C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236" y="1389345"/>
            <a:ext cx="2820884" cy="2547428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1A148F-A9E2-4ABE-9B7F-25D6584E2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88740"/>
            <a:ext cx="11773308" cy="38425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Key principle: minimize data movement and optimize data layout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CED503-44E3-412B-B7D8-61B378D2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228" y="1404156"/>
            <a:ext cx="3875265" cy="364502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Ettelson Award | Composers, Inc.">
            <a:extLst>
              <a:ext uri="{FF2B5EF4-FFF2-40B4-BE49-F238E27FC236}">
                <a16:creationId xmlns:a16="http://schemas.microsoft.com/office/drawing/2014/main" id="{BE2C6C20-AFF8-4097-AB47-2CE1010D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549" y="1635778"/>
            <a:ext cx="656692" cy="65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B75BFE-EAD6-437B-A857-0D681E680EEE}"/>
              </a:ext>
            </a:extLst>
          </p:cNvPr>
          <p:cNvSpPr txBox="1"/>
          <p:nvPr/>
        </p:nvSpPr>
        <p:spPr>
          <a:xfrm>
            <a:off x="10876915" y="2073714"/>
            <a:ext cx="871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MLSys’20</a:t>
            </a:r>
          </a:p>
        </p:txBody>
      </p:sp>
    </p:spTree>
    <p:extLst>
      <p:ext uri="{BB962C8B-B14F-4D97-AF65-F5344CB8AC3E}">
        <p14:creationId xmlns:p14="http://schemas.microsoft.com/office/powerpoint/2010/main" val="2454281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23916E42-FE5E-45BE-8C33-8D9769BF3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8" y="440668"/>
            <a:ext cx="12199418" cy="728137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976DC-8F4B-418D-80D8-69214720B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352554"/>
            <a:ext cx="11485276" cy="348254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/>
              <a:t>Despite all data-movement optimizations, our frequencies were far from the target (often &lt;200 MHz)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C5037-8C96-43CA-A24C-91394B53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587EBB-ED24-4410-9619-CA7D0F446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656692"/>
            <a:ext cx="7164796" cy="410108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/>
              <a:t>Another observation: modularity of frequency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06466C-C53C-4090-91DF-F7AB2A50D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2052191"/>
            <a:ext cx="1620180" cy="1423794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0B7285-4C66-4ED7-9F0B-8325CE40F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284" y="2052191"/>
            <a:ext cx="1620180" cy="1423794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F5DF56-42F1-428B-A3F6-5507362D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892" y="2052191"/>
            <a:ext cx="1620180" cy="1423794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ABC0CC-9CCF-43D1-85A5-07C7A7D6E449}"/>
              </a:ext>
            </a:extLst>
          </p:cNvPr>
          <p:cNvSpPr txBox="1"/>
          <p:nvPr/>
        </p:nvSpPr>
        <p:spPr>
          <a:xfrm>
            <a:off x="5099518" y="2086142"/>
            <a:ext cx="22322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int </a:t>
            </a:r>
            <a:r>
              <a:rPr lang="en-US" sz="1900" b="1" dirty="0" err="1"/>
              <a:t>i</a:t>
            </a:r>
            <a:r>
              <a:rPr lang="en-US" sz="1900" b="1" dirty="0"/>
              <a:t>, k;</a:t>
            </a:r>
          </a:p>
          <a:p>
            <a:r>
              <a:rPr lang="en-US" sz="1900" b="1" dirty="0"/>
              <a:t>for(</a:t>
            </a:r>
            <a:r>
              <a:rPr lang="en-US" sz="1900" b="1" dirty="0" err="1"/>
              <a:t>i</a:t>
            </a:r>
            <a:r>
              <a:rPr lang="en-US" sz="1900" b="1" dirty="0"/>
              <a:t>=0; </a:t>
            </a:r>
            <a:r>
              <a:rPr lang="en-US" sz="1900" b="1" dirty="0" err="1"/>
              <a:t>i</a:t>
            </a:r>
            <a:r>
              <a:rPr lang="en-US" sz="1900" b="1" dirty="0"/>
              <a:t>&lt;k; ++</a:t>
            </a:r>
            <a:r>
              <a:rPr lang="en-US" sz="1900" b="1" dirty="0" err="1"/>
              <a:t>i</a:t>
            </a:r>
            <a:r>
              <a:rPr lang="en-US" sz="1900" b="1" dirty="0"/>
              <a:t>)</a:t>
            </a:r>
          </a:p>
          <a:p>
            <a:r>
              <a:rPr lang="en-US" sz="1900" b="1" dirty="0"/>
              <a:t>  n += n*obj;</a:t>
            </a:r>
          </a:p>
          <a:p>
            <a:r>
              <a:rPr lang="en-US" sz="1900" b="1" dirty="0"/>
              <a:t>  k = n*n</a:t>
            </a:r>
          </a:p>
          <a:p>
            <a:endParaRPr lang="en-US" sz="19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C6006-FF78-4AAA-8E23-F2814E0522F0}"/>
              </a:ext>
            </a:extLst>
          </p:cNvPr>
          <p:cNvSpPr txBox="1"/>
          <p:nvPr/>
        </p:nvSpPr>
        <p:spPr>
          <a:xfrm>
            <a:off x="6816080" y="2096852"/>
            <a:ext cx="22322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int </a:t>
            </a:r>
            <a:r>
              <a:rPr lang="en-US" sz="1900" b="1" dirty="0" err="1"/>
              <a:t>i</a:t>
            </a:r>
            <a:r>
              <a:rPr lang="en-US" sz="1900" b="1" dirty="0"/>
              <a:t>, k;</a:t>
            </a:r>
          </a:p>
          <a:p>
            <a:r>
              <a:rPr lang="en-US" sz="1900" b="1" dirty="0"/>
              <a:t>for(</a:t>
            </a:r>
            <a:r>
              <a:rPr lang="en-US" sz="1900" b="1" dirty="0" err="1"/>
              <a:t>i</a:t>
            </a:r>
            <a:r>
              <a:rPr lang="en-US" sz="1900" b="1" dirty="0"/>
              <a:t>=0; </a:t>
            </a:r>
            <a:r>
              <a:rPr lang="en-US" sz="1900" b="1" dirty="0" err="1"/>
              <a:t>i</a:t>
            </a:r>
            <a:r>
              <a:rPr lang="en-US" sz="1900" b="1" dirty="0"/>
              <a:t>&lt;k; ++</a:t>
            </a:r>
            <a:r>
              <a:rPr lang="en-US" sz="1900" b="1" dirty="0" err="1"/>
              <a:t>i</a:t>
            </a:r>
            <a:r>
              <a:rPr lang="en-US" sz="1900" b="1" dirty="0"/>
              <a:t>)</a:t>
            </a:r>
          </a:p>
          <a:p>
            <a:r>
              <a:rPr lang="en-US" sz="1900" b="1" dirty="0"/>
              <a:t>  n += n*obj;</a:t>
            </a:r>
          </a:p>
          <a:p>
            <a:r>
              <a:rPr lang="en-US" sz="1900" b="1" dirty="0"/>
              <a:t>  k = n*n</a:t>
            </a:r>
          </a:p>
          <a:p>
            <a:endParaRPr lang="en-US" sz="19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F16392-ADD9-4F5B-894B-930602DAFAD5}"/>
              </a:ext>
            </a:extLst>
          </p:cNvPr>
          <p:cNvSpPr txBox="1"/>
          <p:nvPr/>
        </p:nvSpPr>
        <p:spPr>
          <a:xfrm>
            <a:off x="8607660" y="2086142"/>
            <a:ext cx="22322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int </a:t>
            </a:r>
            <a:r>
              <a:rPr lang="en-US" sz="1900" b="1" dirty="0" err="1"/>
              <a:t>i</a:t>
            </a:r>
            <a:r>
              <a:rPr lang="en-US" sz="1900" b="1" dirty="0"/>
              <a:t>, k;</a:t>
            </a:r>
          </a:p>
          <a:p>
            <a:r>
              <a:rPr lang="en-US" sz="1900" b="1" dirty="0"/>
              <a:t>for(</a:t>
            </a:r>
            <a:r>
              <a:rPr lang="en-US" sz="1900" b="1" dirty="0" err="1"/>
              <a:t>i</a:t>
            </a:r>
            <a:r>
              <a:rPr lang="en-US" sz="1900" b="1" dirty="0"/>
              <a:t>=0; </a:t>
            </a:r>
            <a:r>
              <a:rPr lang="en-US" sz="1900" b="1" dirty="0" err="1"/>
              <a:t>i</a:t>
            </a:r>
            <a:r>
              <a:rPr lang="en-US" sz="1900" b="1" dirty="0"/>
              <a:t>&lt;k; ++</a:t>
            </a:r>
            <a:r>
              <a:rPr lang="en-US" sz="1900" b="1" dirty="0" err="1"/>
              <a:t>i</a:t>
            </a:r>
            <a:r>
              <a:rPr lang="en-US" sz="1900" b="1" dirty="0"/>
              <a:t>)</a:t>
            </a:r>
          </a:p>
          <a:p>
            <a:r>
              <a:rPr lang="en-US" sz="1900" b="1" dirty="0"/>
              <a:t>  n += n*obj;</a:t>
            </a:r>
          </a:p>
          <a:p>
            <a:r>
              <a:rPr lang="en-US" sz="1900" b="1" dirty="0"/>
              <a:t>  k = n*n</a:t>
            </a:r>
          </a:p>
          <a:p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3000972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7BEB15-2707-46A6-82C3-8871EF33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DB94B6-38A9-4546-A678-29CC23361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trick: temporal vectorization aka. automatic multi-pumping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CA1A2-F2E6-453F-BF2A-DB2C20C19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0" y="1209987"/>
            <a:ext cx="10981220" cy="51127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24E58C-92B7-43F8-8FAA-8C6E6743D877}"/>
              </a:ext>
            </a:extLst>
          </p:cNvPr>
          <p:cNvSpPr/>
          <p:nvPr/>
        </p:nvSpPr>
        <p:spPr>
          <a:xfrm>
            <a:off x="1023496" y="1682163"/>
            <a:ext cx="5580620" cy="1836204"/>
          </a:xfrm>
          <a:prstGeom prst="rect">
            <a:avLst/>
          </a:prstGeom>
          <a:solidFill>
            <a:srgbClr val="DDE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F4AAF-BBC1-4C47-A1FD-3951E5F8E973}"/>
              </a:ext>
            </a:extLst>
          </p:cNvPr>
          <p:cNvSpPr/>
          <p:nvPr/>
        </p:nvSpPr>
        <p:spPr>
          <a:xfrm>
            <a:off x="1012456" y="3653408"/>
            <a:ext cx="5580620" cy="1836204"/>
          </a:xfrm>
          <a:prstGeom prst="rect">
            <a:avLst/>
          </a:prstGeom>
          <a:solidFill>
            <a:srgbClr val="DDE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90A63B-DA53-4495-B185-D20FEF52759A}"/>
              </a:ext>
            </a:extLst>
          </p:cNvPr>
          <p:cNvSpPr/>
          <p:nvPr/>
        </p:nvSpPr>
        <p:spPr>
          <a:xfrm>
            <a:off x="6816080" y="1615268"/>
            <a:ext cx="4500500" cy="3806198"/>
          </a:xfrm>
          <a:prstGeom prst="rect">
            <a:avLst/>
          </a:prstGeom>
          <a:solidFill>
            <a:srgbClr val="EFE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A9D702-7598-4902-B1DF-1C8E6D0F4B9D}"/>
              </a:ext>
            </a:extLst>
          </p:cNvPr>
          <p:cNvSpPr/>
          <p:nvPr/>
        </p:nvSpPr>
        <p:spPr>
          <a:xfrm flipV="1">
            <a:off x="6968480" y="5561620"/>
            <a:ext cx="3952056" cy="567680"/>
          </a:xfrm>
          <a:prstGeom prst="rect">
            <a:avLst/>
          </a:prstGeom>
          <a:solidFill>
            <a:srgbClr val="EFE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8CFE1C-1607-47A2-85EB-522A471551E9}"/>
              </a:ext>
            </a:extLst>
          </p:cNvPr>
          <p:cNvSpPr/>
          <p:nvPr/>
        </p:nvSpPr>
        <p:spPr>
          <a:xfrm>
            <a:off x="-40168" y="6608385"/>
            <a:ext cx="12256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Johnsen et al.: Temporal Vectorization: A Compiler Approach to Automatic Multi-Pumping, ICCAD 2022</a:t>
            </a:r>
          </a:p>
        </p:txBody>
      </p:sp>
    </p:spTree>
    <p:extLst>
      <p:ext uri="{BB962C8B-B14F-4D97-AF65-F5344CB8AC3E}">
        <p14:creationId xmlns:p14="http://schemas.microsoft.com/office/powerpoint/2010/main" val="145261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9365ED-EC94-4DB6-994D-93468447D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6" y="1556313"/>
            <a:ext cx="12151078" cy="47843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1F218-1B5B-41E8-A091-73704B81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58540C-85B1-45F8-8576-AAFBA7F57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temporal vectorization be implemented?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2A6C3-1AC0-4EC0-94B0-E41F7F050BF6}"/>
              </a:ext>
            </a:extLst>
          </p:cNvPr>
          <p:cNvSpPr/>
          <p:nvPr/>
        </p:nvSpPr>
        <p:spPr>
          <a:xfrm>
            <a:off x="-40168" y="6608385"/>
            <a:ext cx="12256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Johnsen et al.: Temporal Vectorization: A Compiler Approach to Automatic Multi-Pumping, ICCAD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5D9F29-CA44-4E35-9F87-B0B93BFCA0C6}"/>
              </a:ext>
            </a:extLst>
          </p:cNvPr>
          <p:cNvSpPr/>
          <p:nvPr/>
        </p:nvSpPr>
        <p:spPr>
          <a:xfrm>
            <a:off x="263351" y="2600908"/>
            <a:ext cx="1427865" cy="2376264"/>
          </a:xfrm>
          <a:prstGeom prst="rect">
            <a:avLst/>
          </a:prstGeom>
          <a:solidFill>
            <a:srgbClr val="E2E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373E6F-33C4-4EC8-B1CE-2F846F8EF6B7}"/>
              </a:ext>
            </a:extLst>
          </p:cNvPr>
          <p:cNvSpPr/>
          <p:nvPr/>
        </p:nvSpPr>
        <p:spPr>
          <a:xfrm>
            <a:off x="659396" y="2423583"/>
            <a:ext cx="720080" cy="177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397526-7DF4-4A7D-BB60-77E97B237559}"/>
              </a:ext>
            </a:extLst>
          </p:cNvPr>
          <p:cNvSpPr/>
          <p:nvPr/>
        </p:nvSpPr>
        <p:spPr>
          <a:xfrm>
            <a:off x="1991544" y="1664804"/>
            <a:ext cx="2556284" cy="3672408"/>
          </a:xfrm>
          <a:prstGeom prst="rect">
            <a:avLst/>
          </a:prstGeom>
          <a:solidFill>
            <a:srgbClr val="E2E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FD30F7-167A-4438-A6CC-13A08E47DEFA}"/>
              </a:ext>
            </a:extLst>
          </p:cNvPr>
          <p:cNvSpPr/>
          <p:nvPr/>
        </p:nvSpPr>
        <p:spPr>
          <a:xfrm>
            <a:off x="1691216" y="3212976"/>
            <a:ext cx="300328" cy="1044116"/>
          </a:xfrm>
          <a:prstGeom prst="rect">
            <a:avLst/>
          </a:prstGeom>
          <a:solidFill>
            <a:srgbClr val="E2E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1F3BBB-2A03-4083-A40E-082FA96E2870}"/>
              </a:ext>
            </a:extLst>
          </p:cNvPr>
          <p:cNvSpPr/>
          <p:nvPr/>
        </p:nvSpPr>
        <p:spPr>
          <a:xfrm>
            <a:off x="4799856" y="1628800"/>
            <a:ext cx="2587014" cy="4571714"/>
          </a:xfrm>
          <a:prstGeom prst="rect">
            <a:avLst/>
          </a:prstGeom>
          <a:solidFill>
            <a:srgbClr val="E2E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9003B4-9EFA-4A64-8A18-341755F52432}"/>
              </a:ext>
            </a:extLst>
          </p:cNvPr>
          <p:cNvSpPr/>
          <p:nvPr/>
        </p:nvSpPr>
        <p:spPr>
          <a:xfrm>
            <a:off x="4547828" y="3573016"/>
            <a:ext cx="252028" cy="612068"/>
          </a:xfrm>
          <a:prstGeom prst="rect">
            <a:avLst/>
          </a:prstGeom>
          <a:solidFill>
            <a:srgbClr val="E2E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3B3741-EB54-4ED5-9278-C6E08BDC71DB}"/>
              </a:ext>
            </a:extLst>
          </p:cNvPr>
          <p:cNvSpPr/>
          <p:nvPr/>
        </p:nvSpPr>
        <p:spPr>
          <a:xfrm>
            <a:off x="7572164" y="1894174"/>
            <a:ext cx="4428492" cy="1930870"/>
          </a:xfrm>
          <a:prstGeom prst="rect">
            <a:avLst/>
          </a:prstGeom>
          <a:solidFill>
            <a:srgbClr val="DBD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FE63FE-EB93-451C-95EA-913063199D21}"/>
              </a:ext>
            </a:extLst>
          </p:cNvPr>
          <p:cNvSpPr/>
          <p:nvPr/>
        </p:nvSpPr>
        <p:spPr>
          <a:xfrm>
            <a:off x="7546874" y="4005064"/>
            <a:ext cx="4489786" cy="2175607"/>
          </a:xfrm>
          <a:prstGeom prst="rect">
            <a:avLst/>
          </a:prstGeom>
          <a:solidFill>
            <a:srgbClr val="DBD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26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D082A4-B815-482B-ACEE-6E773268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2E3184-2F12-48D6-952E-5333A525B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temporal vectorization on a </a:t>
            </a:r>
            <a:r>
              <a:rPr lang="en-US" strike="sngStrike" dirty="0"/>
              <a:t>Xilinx</a:t>
            </a:r>
            <a:r>
              <a:rPr lang="en-US" dirty="0"/>
              <a:t> AMD </a:t>
            </a:r>
            <a:r>
              <a:rPr lang="en-US" dirty="0" err="1"/>
              <a:t>Alveo</a:t>
            </a:r>
            <a:r>
              <a:rPr lang="en-US" dirty="0"/>
              <a:t> U280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9B425-8723-4A91-B9EF-A679A5B53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628800"/>
            <a:ext cx="4138651" cy="3693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6D8E9D-745F-497B-9B20-79A2A9F99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878" y="1613112"/>
            <a:ext cx="3468338" cy="3709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779FE-56CC-42A7-8FF7-EE6D5FFFC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236" y="1613112"/>
            <a:ext cx="3312368" cy="3631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4C35F6-09C8-4479-B502-58935149E165}"/>
              </a:ext>
            </a:extLst>
          </p:cNvPr>
          <p:cNvSpPr txBox="1"/>
          <p:nvPr/>
        </p:nvSpPr>
        <p:spPr>
          <a:xfrm flipH="1">
            <a:off x="1163452" y="5409220"/>
            <a:ext cx="272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Matrix Multiplication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D4B08-7CC3-4ADF-8C3F-72F9C753305C}"/>
              </a:ext>
            </a:extLst>
          </p:cNvPr>
          <p:cNvSpPr txBox="1"/>
          <p:nvPr/>
        </p:nvSpPr>
        <p:spPr>
          <a:xfrm flipH="1">
            <a:off x="5422319" y="5409220"/>
            <a:ext cx="272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Jacobi 3D stencil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83132A-DDD8-4BA7-9116-E1AEEBA5F725}"/>
              </a:ext>
            </a:extLst>
          </p:cNvPr>
          <p:cNvSpPr txBox="1"/>
          <p:nvPr/>
        </p:nvSpPr>
        <p:spPr>
          <a:xfrm flipH="1">
            <a:off x="8878703" y="5409220"/>
            <a:ext cx="272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Diffusion 3D stencil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4C422A-D1DF-4FA0-BD39-829ABD6CD7EE}"/>
              </a:ext>
            </a:extLst>
          </p:cNvPr>
          <p:cNvSpPr/>
          <p:nvPr/>
        </p:nvSpPr>
        <p:spPr>
          <a:xfrm>
            <a:off x="3035659" y="2528900"/>
            <a:ext cx="1222327" cy="5400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3AD41-4AB4-4922-9AEA-0C8C825FEC5C}"/>
              </a:ext>
            </a:extLst>
          </p:cNvPr>
          <p:cNvSpPr/>
          <p:nvPr/>
        </p:nvSpPr>
        <p:spPr>
          <a:xfrm>
            <a:off x="3032271" y="4941169"/>
            <a:ext cx="1222327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90A382-D38D-4976-9265-188D3EF17315}"/>
              </a:ext>
            </a:extLst>
          </p:cNvPr>
          <p:cNvSpPr/>
          <p:nvPr/>
        </p:nvSpPr>
        <p:spPr>
          <a:xfrm>
            <a:off x="6528048" y="2564904"/>
            <a:ext cx="1467307" cy="5400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1AAA6-A1BD-480F-9B1B-439DD519DEDF}"/>
              </a:ext>
            </a:extLst>
          </p:cNvPr>
          <p:cNvSpPr/>
          <p:nvPr/>
        </p:nvSpPr>
        <p:spPr>
          <a:xfrm>
            <a:off x="6528047" y="4939350"/>
            <a:ext cx="1467307" cy="2538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ED91C-3A09-4E73-8A66-4F81870FF749}"/>
              </a:ext>
            </a:extLst>
          </p:cNvPr>
          <p:cNvSpPr/>
          <p:nvPr/>
        </p:nvSpPr>
        <p:spPr>
          <a:xfrm>
            <a:off x="10065297" y="2531786"/>
            <a:ext cx="1467307" cy="5371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F58D13-FFF3-4B99-B761-99D5804D7014}"/>
              </a:ext>
            </a:extLst>
          </p:cNvPr>
          <p:cNvSpPr/>
          <p:nvPr/>
        </p:nvSpPr>
        <p:spPr>
          <a:xfrm>
            <a:off x="10111208" y="4872047"/>
            <a:ext cx="1349388" cy="2851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8F1111-7847-4515-80B4-1AC775B18326}"/>
              </a:ext>
            </a:extLst>
          </p:cNvPr>
          <p:cNvSpPr/>
          <p:nvPr/>
        </p:nvSpPr>
        <p:spPr>
          <a:xfrm>
            <a:off x="-40168" y="6608385"/>
            <a:ext cx="12256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Johnsen et al.: Temporal Vectorization: A Compiler Approach to Automatic Multi-Pumping, ICCAD 2022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EA5F846-6594-49A5-8CF8-592B8289BFD5}"/>
              </a:ext>
            </a:extLst>
          </p:cNvPr>
          <p:cNvSpPr/>
          <p:nvPr/>
        </p:nvSpPr>
        <p:spPr>
          <a:xfrm>
            <a:off x="101812" y="1079448"/>
            <a:ext cx="1836204" cy="850032"/>
          </a:xfrm>
          <a:prstGeom prst="cloudCallout">
            <a:avLst>
              <a:gd name="adj1" fmla="val 52635"/>
              <a:gd name="adj2" fmla="val 640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Hand-optimized comm-avoiding.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A4E5B78C-1DB2-4EB4-9B1C-DEEEE76285FA}"/>
              </a:ext>
            </a:extLst>
          </p:cNvPr>
          <p:cNvSpPr/>
          <p:nvPr/>
        </p:nvSpPr>
        <p:spPr>
          <a:xfrm>
            <a:off x="2136172" y="1095399"/>
            <a:ext cx="1745289" cy="533400"/>
          </a:xfrm>
          <a:prstGeom prst="cloudCallout">
            <a:avLst>
              <a:gd name="adj1" fmla="val 19162"/>
              <a:gd name="adj2" fmla="val 14025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Standard HLS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35F95393-7914-4C2D-B874-BC7B60671F1C}"/>
              </a:ext>
            </a:extLst>
          </p:cNvPr>
          <p:cNvSpPr/>
          <p:nvPr/>
        </p:nvSpPr>
        <p:spPr>
          <a:xfrm>
            <a:off x="3978944" y="1120326"/>
            <a:ext cx="2448430" cy="533400"/>
          </a:xfrm>
          <a:prstGeom prst="cloudCallout">
            <a:avLst>
              <a:gd name="adj1" fmla="val -47232"/>
              <a:gd name="adj2" fmla="val 1283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Temporal vectorization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189B5D-EAFE-4044-84AE-6F86CBF40093}"/>
              </a:ext>
            </a:extLst>
          </p:cNvPr>
          <p:cNvSpPr/>
          <p:nvPr/>
        </p:nvSpPr>
        <p:spPr>
          <a:xfrm>
            <a:off x="-40168" y="5852766"/>
            <a:ext cx="12256848" cy="627210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</a:rPr>
              <a:t>Nearly 2x frequency increase due to shorter paths (modularity) mapping</a:t>
            </a:r>
          </a:p>
        </p:txBody>
      </p:sp>
    </p:spTree>
    <p:extLst>
      <p:ext uri="{BB962C8B-B14F-4D97-AF65-F5344CB8AC3E}">
        <p14:creationId xmlns:p14="http://schemas.microsoft.com/office/powerpoint/2010/main" val="794835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42D711-A39B-4281-8630-B7ADF696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B207AF-2DD1-487F-96EE-588A89EAB9A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Academia and research are catching up fast!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A15AB-0FFC-41D4-B4BB-C49E6691C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099" y="1772816"/>
            <a:ext cx="939980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84299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ACACD5-732F-4B35-B2D5-51E0C94F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FCD83D-5F4C-40DC-89A4-593F008B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parallelism – limited by batch-size</a:t>
            </a:r>
          </a:p>
        </p:txBody>
      </p:sp>
      <p:sp>
        <p:nvSpPr>
          <p:cNvPr id="64" name="Content Placeholder 1">
            <a:extLst>
              <a:ext uri="{FF2B5EF4-FFF2-40B4-BE49-F238E27FC236}">
                <a16:creationId xmlns:a16="http://schemas.microsoft.com/office/drawing/2014/main" id="{3AAA3560-BC98-46E6-8696-01CCF3911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55" y="5445224"/>
            <a:ext cx="11773308" cy="96917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Simple and efficient solution, very easy to implement</a:t>
            </a:r>
          </a:p>
          <a:p>
            <a:r>
              <a:rPr lang="en-US" dirty="0">
                <a:solidFill>
                  <a:srgbClr val="C00000"/>
                </a:solidFill>
              </a:rPr>
              <a:t>Duplicate parameters at all processors (</a:t>
            </a:r>
            <a:r>
              <a:rPr lang="en-US" dirty="0" err="1">
                <a:solidFill>
                  <a:srgbClr val="C00000"/>
                </a:solidFill>
              </a:rPr>
              <a:t>d’oh</a:t>
            </a:r>
            <a:r>
              <a:rPr lang="en-US" dirty="0">
                <a:solidFill>
                  <a:srgbClr val="C00000"/>
                </a:solidFill>
              </a:rPr>
              <a:t> memory is expensive and scarce!)</a:t>
            </a:r>
          </a:p>
          <a:p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4879811" y="1484784"/>
            <a:ext cx="6423582" cy="776930"/>
            <a:chOff x="4007768" y="1410080"/>
            <a:chExt cx="5112544" cy="6183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A0FFBE-983C-4657-BCA3-9A909A3F7107}"/>
                </a:ext>
              </a:extLst>
            </p:cNvPr>
            <p:cNvGrpSpPr/>
            <p:nvPr/>
          </p:nvGrpSpPr>
          <p:grpSpPr>
            <a:xfrm>
              <a:off x="5916809" y="1410080"/>
              <a:ext cx="584612" cy="615665"/>
              <a:chOff x="4450702" y="1308386"/>
              <a:chExt cx="1315616" cy="946597"/>
            </a:xfrm>
          </p:grpSpPr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29DA070B-4FFA-4BFF-807D-2B745711102C}"/>
                  </a:ext>
                </a:extLst>
              </p:cNvPr>
              <p:cNvSpPr/>
              <p:nvPr/>
            </p:nvSpPr>
            <p:spPr>
              <a:xfrm>
                <a:off x="4450702" y="1308387"/>
                <a:ext cx="1315616" cy="946595"/>
              </a:xfrm>
              <a:prstGeom prst="cube">
                <a:avLst/>
              </a:prstGeom>
              <a:solidFill>
                <a:schemeClr val="bg2">
                  <a:lumMod val="40000"/>
                  <a:lumOff val="60000"/>
                  <a:alpha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C9457EC-93EA-4938-BF85-D6E5168E57DF}"/>
                  </a:ext>
                </a:extLst>
              </p:cNvPr>
              <p:cNvCxnSpPr/>
              <p:nvPr/>
            </p:nvCxnSpPr>
            <p:spPr>
              <a:xfrm>
                <a:off x="4771964" y="2018717"/>
                <a:ext cx="994354" cy="2"/>
              </a:xfrm>
              <a:prstGeom prst="line">
                <a:avLst/>
              </a:prstGeom>
              <a:ln w="12700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6F9CA07-4F09-4128-9B7F-EED2D58653C3}"/>
                  </a:ext>
                </a:extLst>
              </p:cNvPr>
              <p:cNvCxnSpPr/>
              <p:nvPr/>
            </p:nvCxnSpPr>
            <p:spPr>
              <a:xfrm flipV="1">
                <a:off x="4450702" y="2018717"/>
                <a:ext cx="321262" cy="236266"/>
              </a:xfrm>
              <a:prstGeom prst="line">
                <a:avLst/>
              </a:prstGeom>
              <a:ln w="12700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F81C79C-5D36-4C4B-A36D-488D84306392}"/>
                  </a:ext>
                </a:extLst>
              </p:cNvPr>
              <p:cNvCxnSpPr/>
              <p:nvPr/>
            </p:nvCxnSpPr>
            <p:spPr>
              <a:xfrm flipH="1" flipV="1">
                <a:off x="4771964" y="1308386"/>
                <a:ext cx="7145" cy="710331"/>
              </a:xfrm>
              <a:prstGeom prst="line">
                <a:avLst/>
              </a:prstGeom>
              <a:ln w="12700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9BD2F0-3467-4031-89F7-CC49A984F7E7}"/>
                </a:ext>
              </a:extLst>
            </p:cNvPr>
            <p:cNvSpPr/>
            <p:nvPr/>
          </p:nvSpPr>
          <p:spPr>
            <a:xfrm>
              <a:off x="7688065" y="1504212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557FD5-3872-40FF-B918-E1C9FA83431B}"/>
                </a:ext>
              </a:extLst>
            </p:cNvPr>
            <p:cNvSpPr/>
            <p:nvPr/>
          </p:nvSpPr>
          <p:spPr>
            <a:xfrm>
              <a:off x="7651252" y="1556126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1FA2A3-7333-4CC3-B6D7-8D429C020A70}"/>
                </a:ext>
              </a:extLst>
            </p:cNvPr>
            <p:cNvSpPr/>
            <p:nvPr/>
          </p:nvSpPr>
          <p:spPr>
            <a:xfrm>
              <a:off x="7113015" y="1504212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7BCDE63-D819-4DB5-AF6E-6E44F77EF544}"/>
                </a:ext>
              </a:extLst>
            </p:cNvPr>
            <p:cNvSpPr/>
            <p:nvPr/>
          </p:nvSpPr>
          <p:spPr>
            <a:xfrm>
              <a:off x="7076202" y="1556126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F7F49D9-019F-425D-8C16-39699BE83DED}"/>
                </a:ext>
              </a:extLst>
            </p:cNvPr>
            <p:cNvSpPr/>
            <p:nvPr/>
          </p:nvSpPr>
          <p:spPr>
            <a:xfrm>
              <a:off x="7029864" y="1623576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34846F-5B54-4D3A-A856-B10C5E62498E}"/>
                </a:ext>
              </a:extLst>
            </p:cNvPr>
            <p:cNvSpPr/>
            <p:nvPr/>
          </p:nvSpPr>
          <p:spPr>
            <a:xfrm>
              <a:off x="6991764" y="1685354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10216C3-BA39-4A3B-B03E-85816FCAE3D9}"/>
                </a:ext>
              </a:extLst>
            </p:cNvPr>
            <p:cNvSpPr/>
            <p:nvPr/>
          </p:nvSpPr>
          <p:spPr>
            <a:xfrm>
              <a:off x="6945426" y="1743618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B7B627-5876-46E7-A473-B11477013C57}"/>
                </a:ext>
              </a:extLst>
            </p:cNvPr>
            <p:cNvSpPr/>
            <p:nvPr/>
          </p:nvSpPr>
          <p:spPr>
            <a:xfrm>
              <a:off x="6900976" y="1807893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67D1D1-3EC0-4E2F-9133-E200C072FF20}"/>
                </a:ext>
              </a:extLst>
            </p:cNvPr>
            <p:cNvSpPr/>
            <p:nvPr/>
          </p:nvSpPr>
          <p:spPr>
            <a:xfrm>
              <a:off x="7604914" y="1623576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8676760-F35E-4B87-BCE5-009E9724E88F}"/>
                </a:ext>
              </a:extLst>
            </p:cNvPr>
            <p:cNvSpPr/>
            <p:nvPr/>
          </p:nvSpPr>
          <p:spPr>
            <a:xfrm>
              <a:off x="7566814" y="1685354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4F1EC5A-A82E-4A8D-A1F0-77EB8C834E5A}"/>
                </a:ext>
              </a:extLst>
            </p:cNvPr>
            <p:cNvSpPr/>
            <p:nvPr/>
          </p:nvSpPr>
          <p:spPr>
            <a:xfrm>
              <a:off x="7520476" y="1743618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BB6C2CE-6F4B-4C47-912B-C7AAD3FC44E0}"/>
                </a:ext>
              </a:extLst>
            </p:cNvPr>
            <p:cNvSpPr/>
            <p:nvPr/>
          </p:nvSpPr>
          <p:spPr>
            <a:xfrm>
              <a:off x="7476026" y="1807893"/>
              <a:ext cx="154628" cy="1546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75E27E-2F85-44E9-8BB3-D09F80F7F240}"/>
                </a:ext>
              </a:extLst>
            </p:cNvPr>
            <p:cNvCxnSpPr>
              <a:stCxn id="28" idx="6"/>
              <a:endCxn id="37" idx="1"/>
            </p:cNvCxnSpPr>
            <p:nvPr/>
          </p:nvCxnSpPr>
          <p:spPr>
            <a:xfrm>
              <a:off x="7267643" y="1581526"/>
              <a:ext cx="231028" cy="2490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E07180-51CB-4B57-819D-58B38CE930DB}"/>
                </a:ext>
              </a:extLst>
            </p:cNvPr>
            <p:cNvCxnSpPr>
              <a:stCxn id="28" idx="6"/>
              <a:endCxn id="36" idx="1"/>
            </p:cNvCxnSpPr>
            <p:nvPr/>
          </p:nvCxnSpPr>
          <p:spPr>
            <a:xfrm>
              <a:off x="7267643" y="1581526"/>
              <a:ext cx="275478" cy="1847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BFFC3E-8BEB-4863-9F53-062945BB9BD9}"/>
                </a:ext>
              </a:extLst>
            </p:cNvPr>
            <p:cNvCxnSpPr>
              <a:stCxn id="28" idx="6"/>
              <a:endCxn id="35" idx="1"/>
            </p:cNvCxnSpPr>
            <p:nvPr/>
          </p:nvCxnSpPr>
          <p:spPr>
            <a:xfrm>
              <a:off x="7267643" y="1581526"/>
              <a:ext cx="321816" cy="1264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B5F5F41-525D-4152-9C8F-BBB97B3A9E50}"/>
                </a:ext>
              </a:extLst>
            </p:cNvPr>
            <p:cNvCxnSpPr>
              <a:stCxn id="28" idx="6"/>
              <a:endCxn id="34" idx="1"/>
            </p:cNvCxnSpPr>
            <p:nvPr/>
          </p:nvCxnSpPr>
          <p:spPr>
            <a:xfrm>
              <a:off x="7267643" y="1581526"/>
              <a:ext cx="359916" cy="646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A3CEE88-CC48-4D26-AC7F-680938344F2F}"/>
                </a:ext>
              </a:extLst>
            </p:cNvPr>
            <p:cNvCxnSpPr>
              <a:stCxn id="28" idx="6"/>
              <a:endCxn id="26" idx="1"/>
            </p:cNvCxnSpPr>
            <p:nvPr/>
          </p:nvCxnSpPr>
          <p:spPr>
            <a:xfrm flipV="1">
              <a:off x="7267643" y="1526857"/>
              <a:ext cx="443067" cy="546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542135C-B707-4741-BB04-A40C6155BB73}"/>
                </a:ext>
              </a:extLst>
            </p:cNvPr>
            <p:cNvCxnSpPr>
              <a:stCxn id="28" idx="6"/>
              <a:endCxn id="27" idx="1"/>
            </p:cNvCxnSpPr>
            <p:nvPr/>
          </p:nvCxnSpPr>
          <p:spPr>
            <a:xfrm flipV="1">
              <a:off x="7267643" y="1578771"/>
              <a:ext cx="406254" cy="27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C579580-870B-40D2-97DD-DE577F23132C}"/>
                </a:ext>
              </a:extLst>
            </p:cNvPr>
            <p:cNvCxnSpPr>
              <a:stCxn id="33" idx="5"/>
              <a:endCxn id="37" idx="1"/>
            </p:cNvCxnSpPr>
            <p:nvPr/>
          </p:nvCxnSpPr>
          <p:spPr>
            <a:xfrm flipV="1">
              <a:off x="7032959" y="1830538"/>
              <a:ext cx="465712" cy="109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43B4E5A-FD3F-4384-93EA-FDF4C8574D8D}"/>
                </a:ext>
              </a:extLst>
            </p:cNvPr>
            <p:cNvCxnSpPr>
              <a:stCxn id="33" idx="5"/>
              <a:endCxn id="36" idx="1"/>
            </p:cNvCxnSpPr>
            <p:nvPr/>
          </p:nvCxnSpPr>
          <p:spPr>
            <a:xfrm flipV="1">
              <a:off x="7032959" y="1766263"/>
              <a:ext cx="510162" cy="173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9FACEC-5A24-4E41-9381-76A2C7F4EC21}"/>
                </a:ext>
              </a:extLst>
            </p:cNvPr>
            <p:cNvCxnSpPr>
              <a:stCxn id="33" idx="5"/>
              <a:endCxn id="35" idx="1"/>
            </p:cNvCxnSpPr>
            <p:nvPr/>
          </p:nvCxnSpPr>
          <p:spPr>
            <a:xfrm flipV="1">
              <a:off x="7032959" y="1707999"/>
              <a:ext cx="556500" cy="2318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F1445C3-76FF-49A8-85B2-532CB33AB1CF}"/>
                </a:ext>
              </a:extLst>
            </p:cNvPr>
            <p:cNvCxnSpPr>
              <a:stCxn id="33" idx="5"/>
              <a:endCxn id="34" idx="1"/>
            </p:cNvCxnSpPr>
            <p:nvPr/>
          </p:nvCxnSpPr>
          <p:spPr>
            <a:xfrm flipV="1">
              <a:off x="7032959" y="1646221"/>
              <a:ext cx="594600" cy="2936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ECCB4C7-28D9-49D6-B722-32387A66586D}"/>
                </a:ext>
              </a:extLst>
            </p:cNvPr>
            <p:cNvCxnSpPr>
              <a:stCxn id="33" idx="5"/>
              <a:endCxn id="27" idx="1"/>
            </p:cNvCxnSpPr>
            <p:nvPr/>
          </p:nvCxnSpPr>
          <p:spPr>
            <a:xfrm flipV="1">
              <a:off x="7032959" y="1578771"/>
              <a:ext cx="640938" cy="3611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7DF1168-5BF9-4DF8-9F39-82DB6BEAA39D}"/>
                </a:ext>
              </a:extLst>
            </p:cNvPr>
            <p:cNvCxnSpPr>
              <a:stCxn id="33" idx="5"/>
              <a:endCxn id="26" idx="1"/>
            </p:cNvCxnSpPr>
            <p:nvPr/>
          </p:nvCxnSpPr>
          <p:spPr>
            <a:xfrm flipV="1">
              <a:off x="7032959" y="1526857"/>
              <a:ext cx="677751" cy="4130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0D140-8F2B-41CE-AE9F-96680BC6DA4E}"/>
                </a:ext>
              </a:extLst>
            </p:cNvPr>
            <p:cNvCxnSpPr>
              <a:stCxn id="33" idx="5"/>
              <a:endCxn id="36" idx="1"/>
            </p:cNvCxnSpPr>
            <p:nvPr/>
          </p:nvCxnSpPr>
          <p:spPr>
            <a:xfrm flipV="1">
              <a:off x="7032959" y="1766263"/>
              <a:ext cx="510162" cy="1736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738F31A-C5D5-4C07-88B7-8906A92091C1}"/>
                </a:ext>
              </a:extLst>
            </p:cNvPr>
            <p:cNvGrpSpPr/>
            <p:nvPr/>
          </p:nvGrpSpPr>
          <p:grpSpPr>
            <a:xfrm>
              <a:off x="6444151" y="1524359"/>
              <a:ext cx="666066" cy="353941"/>
              <a:chOff x="6887085" y="1426320"/>
              <a:chExt cx="666066" cy="353941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2BB77-680D-457F-A45E-E593E1F1A5E5}"/>
                  </a:ext>
                </a:extLst>
              </p:cNvPr>
              <p:cNvCxnSpPr/>
              <p:nvPr/>
            </p:nvCxnSpPr>
            <p:spPr>
              <a:xfrm>
                <a:off x="6940421" y="1777757"/>
                <a:ext cx="393805" cy="2504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87F75FC-7ADA-403E-8955-8702E53F5B9F}"/>
                  </a:ext>
                </a:extLst>
              </p:cNvPr>
              <p:cNvSpPr txBox="1"/>
              <p:nvPr/>
            </p:nvSpPr>
            <p:spPr>
              <a:xfrm rot="16200000">
                <a:off x="6900069" y="1413336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BFA4754-AEEA-4CAF-AFAE-C1634C98788B}"/>
                  </a:ext>
                </a:extLst>
              </p:cNvPr>
              <p:cNvCxnSpPr/>
              <p:nvPr/>
            </p:nvCxnSpPr>
            <p:spPr>
              <a:xfrm>
                <a:off x="6947450" y="1438753"/>
                <a:ext cx="60570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ight Arrow 618">
              <a:extLst>
                <a:ext uri="{FF2B5EF4-FFF2-40B4-BE49-F238E27FC236}">
                  <a16:creationId xmlns:a16="http://schemas.microsoft.com/office/drawing/2014/main" id="{7266C3B9-83E2-4973-812D-86FE3965C098}"/>
                </a:ext>
              </a:extLst>
            </p:cNvPr>
            <p:cNvSpPr/>
            <p:nvPr/>
          </p:nvSpPr>
          <p:spPr>
            <a:xfrm>
              <a:off x="5437562" y="1582092"/>
              <a:ext cx="370406" cy="292682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ight Arrow 852">
              <a:extLst>
                <a:ext uri="{FF2B5EF4-FFF2-40B4-BE49-F238E27FC236}">
                  <a16:creationId xmlns:a16="http://schemas.microsoft.com/office/drawing/2014/main" id="{E5160DC4-8A2C-485E-8C91-714519DCF4FC}"/>
                </a:ext>
              </a:extLst>
            </p:cNvPr>
            <p:cNvSpPr/>
            <p:nvPr/>
          </p:nvSpPr>
          <p:spPr>
            <a:xfrm>
              <a:off x="8177192" y="1585871"/>
              <a:ext cx="457200" cy="239980"/>
            </a:xfrm>
            <a:prstGeom prst="rightArrow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A08BEF5-8AF8-4CB8-AAAC-975A3CFB3217}"/>
                </a:ext>
              </a:extLst>
            </p:cNvPr>
            <p:cNvSpPr/>
            <p:nvPr/>
          </p:nvSpPr>
          <p:spPr>
            <a:xfrm>
              <a:off x="9023330" y="1446080"/>
              <a:ext cx="96982" cy="516442"/>
            </a:xfrm>
            <a:prstGeom prst="rect">
              <a:avLst/>
            </a:prstGeom>
            <a:pattFill prst="ltHorz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007768" y="1412775"/>
              <a:ext cx="1315616" cy="615665"/>
              <a:chOff x="4007768" y="1412775"/>
              <a:chExt cx="1315616" cy="615665"/>
            </a:xfrm>
          </p:grpSpPr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466B171B-567C-4F2C-ADA5-2F02836A6191}"/>
                  </a:ext>
                </a:extLst>
              </p:cNvPr>
              <p:cNvSpPr/>
              <p:nvPr/>
            </p:nvSpPr>
            <p:spPr>
              <a:xfrm>
                <a:off x="4007768" y="1412776"/>
                <a:ext cx="1315616" cy="615663"/>
              </a:xfrm>
              <a:prstGeom prst="cube">
                <a:avLst/>
              </a:prstGeom>
              <a:solidFill>
                <a:schemeClr val="bg2">
                  <a:lumMod val="40000"/>
                  <a:lumOff val="60000"/>
                  <a:alpha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06C98BE-8D4A-4C2D-8CC3-539A467AD6A1}"/>
                  </a:ext>
                </a:extLst>
              </p:cNvPr>
              <p:cNvCxnSpPr/>
              <p:nvPr/>
            </p:nvCxnSpPr>
            <p:spPr>
              <a:xfrm>
                <a:off x="4161478" y="1872078"/>
                <a:ext cx="1161906" cy="2696"/>
              </a:xfrm>
              <a:prstGeom prst="line">
                <a:avLst/>
              </a:prstGeom>
              <a:ln w="12700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2A83367-6967-44C9-877D-64014A80EF1D}"/>
                  </a:ext>
                </a:extLst>
              </p:cNvPr>
              <p:cNvCxnSpPr/>
              <p:nvPr/>
            </p:nvCxnSpPr>
            <p:spPr>
              <a:xfrm flipV="1">
                <a:off x="4007768" y="1872078"/>
                <a:ext cx="153710" cy="156362"/>
              </a:xfrm>
              <a:prstGeom prst="line">
                <a:avLst/>
              </a:prstGeom>
              <a:ln w="12700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C9C989D-D267-48C0-819D-05CD3D904AE0}"/>
                  </a:ext>
                </a:extLst>
              </p:cNvPr>
              <p:cNvCxnSpPr/>
              <p:nvPr/>
            </p:nvCxnSpPr>
            <p:spPr>
              <a:xfrm flipV="1">
                <a:off x="4161478" y="1412775"/>
                <a:ext cx="0" cy="461999"/>
              </a:xfrm>
              <a:prstGeom prst="line">
                <a:avLst/>
              </a:prstGeom>
              <a:ln w="12700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06C98BE-8D4A-4C2D-8CC3-539A467AD6A1}"/>
                  </a:ext>
                </a:extLst>
              </p:cNvPr>
              <p:cNvCxnSpPr/>
              <p:nvPr/>
            </p:nvCxnSpPr>
            <p:spPr>
              <a:xfrm>
                <a:off x="4084623" y="1563894"/>
                <a:ext cx="1074439" cy="0"/>
              </a:xfrm>
              <a:prstGeom prst="line">
                <a:avLst/>
              </a:prstGeom>
              <a:ln w="28575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F61BD6-FDEC-4670-B5C8-4C481BF6D4EF}"/>
              </a:ext>
            </a:extLst>
          </p:cNvPr>
          <p:cNvCxnSpPr>
            <a:cxnSpLocks/>
          </p:cNvCxnSpPr>
          <p:nvPr/>
        </p:nvCxnSpPr>
        <p:spPr>
          <a:xfrm>
            <a:off x="4448894" y="1892215"/>
            <a:ext cx="390728" cy="11495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4879811" y="2385440"/>
            <a:ext cx="6423582" cy="776930"/>
            <a:chOff x="4007768" y="1410080"/>
            <a:chExt cx="5112544" cy="618360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7A0FFBE-983C-4657-BCA3-9A909A3F7107}"/>
                </a:ext>
              </a:extLst>
            </p:cNvPr>
            <p:cNvGrpSpPr/>
            <p:nvPr/>
          </p:nvGrpSpPr>
          <p:grpSpPr>
            <a:xfrm>
              <a:off x="5916809" y="1410080"/>
              <a:ext cx="584612" cy="615665"/>
              <a:chOff x="4450702" y="1308386"/>
              <a:chExt cx="1315616" cy="946597"/>
            </a:xfrm>
            <a:grpFill/>
          </p:grpSpPr>
          <p:sp>
            <p:nvSpPr>
              <p:cNvPr id="107" name="Cube 106">
                <a:extLst>
                  <a:ext uri="{FF2B5EF4-FFF2-40B4-BE49-F238E27FC236}">
                    <a16:creationId xmlns:a16="http://schemas.microsoft.com/office/drawing/2014/main" id="{29DA070B-4FFA-4BFF-807D-2B745711102C}"/>
                  </a:ext>
                </a:extLst>
              </p:cNvPr>
              <p:cNvSpPr/>
              <p:nvPr/>
            </p:nvSpPr>
            <p:spPr>
              <a:xfrm>
                <a:off x="4450702" y="1308387"/>
                <a:ext cx="1315616" cy="946595"/>
              </a:xfrm>
              <a:prstGeom prst="cub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C9457EC-93EA-4938-BF85-D6E5168E57DF}"/>
                  </a:ext>
                </a:extLst>
              </p:cNvPr>
              <p:cNvCxnSpPr/>
              <p:nvPr/>
            </p:nvCxnSpPr>
            <p:spPr>
              <a:xfrm>
                <a:off x="4771964" y="2018717"/>
                <a:ext cx="994354" cy="2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6F9CA07-4F09-4128-9B7F-EED2D58653C3}"/>
                  </a:ext>
                </a:extLst>
              </p:cNvPr>
              <p:cNvCxnSpPr/>
              <p:nvPr/>
            </p:nvCxnSpPr>
            <p:spPr>
              <a:xfrm flipV="1">
                <a:off x="4450702" y="2018717"/>
                <a:ext cx="321262" cy="236266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F81C79C-5D36-4C4B-A36D-488D84306392}"/>
                  </a:ext>
                </a:extLst>
              </p:cNvPr>
              <p:cNvCxnSpPr/>
              <p:nvPr/>
            </p:nvCxnSpPr>
            <p:spPr>
              <a:xfrm flipH="1" flipV="1">
                <a:off x="4771964" y="1308386"/>
                <a:ext cx="7145" cy="710331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99BD2F0-3467-4031-89F7-CC49A984F7E7}"/>
                </a:ext>
              </a:extLst>
            </p:cNvPr>
            <p:cNvSpPr/>
            <p:nvPr/>
          </p:nvSpPr>
          <p:spPr>
            <a:xfrm>
              <a:off x="7688065" y="1504212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C557FD5-3872-40FF-B918-E1C9FA83431B}"/>
                </a:ext>
              </a:extLst>
            </p:cNvPr>
            <p:cNvSpPr/>
            <p:nvPr/>
          </p:nvSpPr>
          <p:spPr>
            <a:xfrm>
              <a:off x="7651252" y="1556126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E1FA2A3-7333-4CC3-B6D7-8D429C020A70}"/>
                </a:ext>
              </a:extLst>
            </p:cNvPr>
            <p:cNvSpPr/>
            <p:nvPr/>
          </p:nvSpPr>
          <p:spPr>
            <a:xfrm>
              <a:off x="7113015" y="1504212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BCDE63-D819-4DB5-AF6E-6E44F77EF544}"/>
                </a:ext>
              </a:extLst>
            </p:cNvPr>
            <p:cNvSpPr/>
            <p:nvPr/>
          </p:nvSpPr>
          <p:spPr>
            <a:xfrm>
              <a:off x="7076202" y="1556126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F7F49D9-019F-425D-8C16-39699BE83DED}"/>
                </a:ext>
              </a:extLst>
            </p:cNvPr>
            <p:cNvSpPr/>
            <p:nvPr/>
          </p:nvSpPr>
          <p:spPr>
            <a:xfrm>
              <a:off x="7029864" y="1623576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E34846F-5B54-4D3A-A856-B10C5E62498E}"/>
                </a:ext>
              </a:extLst>
            </p:cNvPr>
            <p:cNvSpPr/>
            <p:nvPr/>
          </p:nvSpPr>
          <p:spPr>
            <a:xfrm>
              <a:off x="6991764" y="1685354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10216C3-BA39-4A3B-B03E-85816FCAE3D9}"/>
                </a:ext>
              </a:extLst>
            </p:cNvPr>
            <p:cNvSpPr/>
            <p:nvPr/>
          </p:nvSpPr>
          <p:spPr>
            <a:xfrm>
              <a:off x="6945426" y="1743618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FB7B627-5876-46E7-A473-B11477013C57}"/>
                </a:ext>
              </a:extLst>
            </p:cNvPr>
            <p:cNvSpPr/>
            <p:nvPr/>
          </p:nvSpPr>
          <p:spPr>
            <a:xfrm>
              <a:off x="6900976" y="1807893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167D1D1-3EC0-4E2F-9133-E200C072FF20}"/>
                </a:ext>
              </a:extLst>
            </p:cNvPr>
            <p:cNvSpPr/>
            <p:nvPr/>
          </p:nvSpPr>
          <p:spPr>
            <a:xfrm>
              <a:off x="7604914" y="1623576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8676760-F35E-4B87-BCE5-009E9724E88F}"/>
                </a:ext>
              </a:extLst>
            </p:cNvPr>
            <p:cNvSpPr/>
            <p:nvPr/>
          </p:nvSpPr>
          <p:spPr>
            <a:xfrm>
              <a:off x="7566814" y="1685354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4F1EC5A-A82E-4A8D-A1F0-77EB8C834E5A}"/>
                </a:ext>
              </a:extLst>
            </p:cNvPr>
            <p:cNvSpPr/>
            <p:nvPr/>
          </p:nvSpPr>
          <p:spPr>
            <a:xfrm>
              <a:off x="7520476" y="1743618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BB6C2CE-6F4B-4C47-912B-C7AAD3FC44E0}"/>
                </a:ext>
              </a:extLst>
            </p:cNvPr>
            <p:cNvSpPr/>
            <p:nvPr/>
          </p:nvSpPr>
          <p:spPr>
            <a:xfrm>
              <a:off x="7476026" y="1807893"/>
              <a:ext cx="154628" cy="154628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875E27E-2F85-44E9-8BB3-D09F80F7F240}"/>
                </a:ext>
              </a:extLst>
            </p:cNvPr>
            <p:cNvCxnSpPr>
              <a:stCxn id="70" idx="6"/>
              <a:endCxn id="79" idx="1"/>
            </p:cNvCxnSpPr>
            <p:nvPr/>
          </p:nvCxnSpPr>
          <p:spPr>
            <a:xfrm>
              <a:off x="7267643" y="1581526"/>
              <a:ext cx="231028" cy="249012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FE07180-51CB-4B57-819D-58B38CE930DB}"/>
                </a:ext>
              </a:extLst>
            </p:cNvPr>
            <p:cNvCxnSpPr>
              <a:stCxn id="70" idx="6"/>
              <a:endCxn id="78" idx="1"/>
            </p:cNvCxnSpPr>
            <p:nvPr/>
          </p:nvCxnSpPr>
          <p:spPr>
            <a:xfrm>
              <a:off x="7267643" y="1581526"/>
              <a:ext cx="275478" cy="184737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4BFFC3E-8BEB-4863-9F53-062945BB9BD9}"/>
                </a:ext>
              </a:extLst>
            </p:cNvPr>
            <p:cNvCxnSpPr>
              <a:stCxn id="70" idx="6"/>
              <a:endCxn id="77" idx="1"/>
            </p:cNvCxnSpPr>
            <p:nvPr/>
          </p:nvCxnSpPr>
          <p:spPr>
            <a:xfrm>
              <a:off x="7267643" y="1581526"/>
              <a:ext cx="321816" cy="126473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B5F5F41-525D-4152-9C8F-BBB97B3A9E50}"/>
                </a:ext>
              </a:extLst>
            </p:cNvPr>
            <p:cNvCxnSpPr>
              <a:stCxn id="70" idx="6"/>
              <a:endCxn id="76" idx="1"/>
            </p:cNvCxnSpPr>
            <p:nvPr/>
          </p:nvCxnSpPr>
          <p:spPr>
            <a:xfrm>
              <a:off x="7267643" y="1581526"/>
              <a:ext cx="359916" cy="64695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A3CEE88-CC48-4D26-AC7F-680938344F2F}"/>
                </a:ext>
              </a:extLst>
            </p:cNvPr>
            <p:cNvCxnSpPr>
              <a:stCxn id="70" idx="6"/>
              <a:endCxn id="68" idx="1"/>
            </p:cNvCxnSpPr>
            <p:nvPr/>
          </p:nvCxnSpPr>
          <p:spPr>
            <a:xfrm flipV="1">
              <a:off x="7267643" y="1526857"/>
              <a:ext cx="443067" cy="54669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542135C-B707-4741-BB04-A40C6155BB73}"/>
                </a:ext>
              </a:extLst>
            </p:cNvPr>
            <p:cNvCxnSpPr>
              <a:stCxn id="70" idx="6"/>
              <a:endCxn id="69" idx="1"/>
            </p:cNvCxnSpPr>
            <p:nvPr/>
          </p:nvCxnSpPr>
          <p:spPr>
            <a:xfrm flipV="1">
              <a:off x="7267643" y="1578771"/>
              <a:ext cx="406254" cy="2755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C579580-870B-40D2-97DD-DE577F23132C}"/>
                </a:ext>
              </a:extLst>
            </p:cNvPr>
            <p:cNvCxnSpPr>
              <a:stCxn id="75" idx="5"/>
              <a:endCxn id="79" idx="1"/>
            </p:cNvCxnSpPr>
            <p:nvPr/>
          </p:nvCxnSpPr>
          <p:spPr>
            <a:xfrm flipV="1">
              <a:off x="7032959" y="1830538"/>
              <a:ext cx="465712" cy="109338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43B4E5A-FD3F-4384-93EA-FDF4C8574D8D}"/>
                </a:ext>
              </a:extLst>
            </p:cNvPr>
            <p:cNvCxnSpPr>
              <a:stCxn id="75" idx="5"/>
              <a:endCxn id="78" idx="1"/>
            </p:cNvCxnSpPr>
            <p:nvPr/>
          </p:nvCxnSpPr>
          <p:spPr>
            <a:xfrm flipV="1">
              <a:off x="7032959" y="1766263"/>
              <a:ext cx="510162" cy="173613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E9FACEC-5A24-4E41-9381-76A2C7F4EC21}"/>
                </a:ext>
              </a:extLst>
            </p:cNvPr>
            <p:cNvCxnSpPr>
              <a:stCxn id="75" idx="5"/>
              <a:endCxn id="77" idx="1"/>
            </p:cNvCxnSpPr>
            <p:nvPr/>
          </p:nvCxnSpPr>
          <p:spPr>
            <a:xfrm flipV="1">
              <a:off x="7032959" y="1707999"/>
              <a:ext cx="556500" cy="231877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F1445C3-76FF-49A8-85B2-532CB33AB1CF}"/>
                </a:ext>
              </a:extLst>
            </p:cNvPr>
            <p:cNvCxnSpPr>
              <a:stCxn id="75" idx="5"/>
              <a:endCxn id="76" idx="1"/>
            </p:cNvCxnSpPr>
            <p:nvPr/>
          </p:nvCxnSpPr>
          <p:spPr>
            <a:xfrm flipV="1">
              <a:off x="7032959" y="1646221"/>
              <a:ext cx="594600" cy="293655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ECCB4C7-28D9-49D6-B722-32387A66586D}"/>
                </a:ext>
              </a:extLst>
            </p:cNvPr>
            <p:cNvCxnSpPr>
              <a:stCxn id="75" idx="5"/>
              <a:endCxn id="69" idx="1"/>
            </p:cNvCxnSpPr>
            <p:nvPr/>
          </p:nvCxnSpPr>
          <p:spPr>
            <a:xfrm flipV="1">
              <a:off x="7032959" y="1578771"/>
              <a:ext cx="640938" cy="361105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7DF1168-5BF9-4DF8-9F39-82DB6BEAA39D}"/>
                </a:ext>
              </a:extLst>
            </p:cNvPr>
            <p:cNvCxnSpPr>
              <a:stCxn id="75" idx="5"/>
              <a:endCxn id="68" idx="1"/>
            </p:cNvCxnSpPr>
            <p:nvPr/>
          </p:nvCxnSpPr>
          <p:spPr>
            <a:xfrm flipV="1">
              <a:off x="7032959" y="1526857"/>
              <a:ext cx="677751" cy="413019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E40D140-8F2B-41CE-AE9F-96680BC6DA4E}"/>
                </a:ext>
              </a:extLst>
            </p:cNvPr>
            <p:cNvCxnSpPr>
              <a:stCxn id="75" idx="5"/>
              <a:endCxn id="78" idx="1"/>
            </p:cNvCxnSpPr>
            <p:nvPr/>
          </p:nvCxnSpPr>
          <p:spPr>
            <a:xfrm flipV="1">
              <a:off x="7032959" y="1766263"/>
              <a:ext cx="510162" cy="173613"/>
            </a:xfrm>
            <a:prstGeom prst="lin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738F31A-C5D5-4C07-88B7-8906A92091C1}"/>
                </a:ext>
              </a:extLst>
            </p:cNvPr>
            <p:cNvGrpSpPr/>
            <p:nvPr/>
          </p:nvGrpSpPr>
          <p:grpSpPr>
            <a:xfrm>
              <a:off x="6444151" y="1524359"/>
              <a:ext cx="666066" cy="353941"/>
              <a:chOff x="6887085" y="1426320"/>
              <a:chExt cx="666066" cy="353941"/>
            </a:xfrm>
            <a:grpFill/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DD32BB77-680D-457F-A45E-E593E1F1A5E5}"/>
                  </a:ext>
                </a:extLst>
              </p:cNvPr>
              <p:cNvCxnSpPr/>
              <p:nvPr/>
            </p:nvCxnSpPr>
            <p:spPr>
              <a:xfrm>
                <a:off x="6940421" y="1777757"/>
                <a:ext cx="393805" cy="2504"/>
              </a:xfrm>
              <a:prstGeom prst="line">
                <a:avLst/>
              </a:prstGeom>
              <a:grpFill/>
              <a:ln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87F75FC-7ADA-403E-8955-8702E53F5B9F}"/>
                  </a:ext>
                </a:extLst>
              </p:cNvPr>
              <p:cNvSpPr txBox="1"/>
              <p:nvPr/>
            </p:nvSpPr>
            <p:spPr>
              <a:xfrm rot="16200000">
                <a:off x="6900069" y="1413336"/>
                <a:ext cx="3433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BFA4754-AEEA-4CAF-AFAE-C1634C98788B}"/>
                  </a:ext>
                </a:extLst>
              </p:cNvPr>
              <p:cNvCxnSpPr/>
              <p:nvPr/>
            </p:nvCxnSpPr>
            <p:spPr>
              <a:xfrm>
                <a:off x="6947450" y="1438753"/>
                <a:ext cx="605701" cy="0"/>
              </a:xfrm>
              <a:prstGeom prst="line">
                <a:avLst/>
              </a:prstGeom>
              <a:grpFill/>
              <a:ln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Right Arrow 618">
              <a:extLst>
                <a:ext uri="{FF2B5EF4-FFF2-40B4-BE49-F238E27FC236}">
                  <a16:creationId xmlns:a16="http://schemas.microsoft.com/office/drawing/2014/main" id="{7266C3B9-83E2-4973-812D-86FE3965C098}"/>
                </a:ext>
              </a:extLst>
            </p:cNvPr>
            <p:cNvSpPr/>
            <p:nvPr/>
          </p:nvSpPr>
          <p:spPr>
            <a:xfrm>
              <a:off x="5437562" y="1582092"/>
              <a:ext cx="370406" cy="29268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ight Arrow 852">
              <a:extLst>
                <a:ext uri="{FF2B5EF4-FFF2-40B4-BE49-F238E27FC236}">
                  <a16:creationId xmlns:a16="http://schemas.microsoft.com/office/drawing/2014/main" id="{E5160DC4-8A2C-485E-8C91-714519DCF4FC}"/>
                </a:ext>
              </a:extLst>
            </p:cNvPr>
            <p:cNvSpPr/>
            <p:nvPr/>
          </p:nvSpPr>
          <p:spPr>
            <a:xfrm>
              <a:off x="8177192" y="1585871"/>
              <a:ext cx="457200" cy="23998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A08BEF5-8AF8-4CB8-AAAC-975A3CFB3217}"/>
                </a:ext>
              </a:extLst>
            </p:cNvPr>
            <p:cNvSpPr/>
            <p:nvPr/>
          </p:nvSpPr>
          <p:spPr>
            <a:xfrm>
              <a:off x="9023330" y="1446080"/>
              <a:ext cx="96982" cy="516442"/>
            </a:xfrm>
            <a:prstGeom prst="rect">
              <a:avLst/>
            </a:prstGeom>
            <a:pattFill prst="ltHorz">
              <a:fgClr>
                <a:schemeClr val="tx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4007768" y="1412775"/>
              <a:ext cx="1315616" cy="615665"/>
              <a:chOff x="4007768" y="1412775"/>
              <a:chExt cx="1315616" cy="615665"/>
            </a:xfrm>
            <a:grpFill/>
          </p:grpSpPr>
          <p:sp>
            <p:nvSpPr>
              <p:cNvPr id="98" name="Cube 97">
                <a:extLst>
                  <a:ext uri="{FF2B5EF4-FFF2-40B4-BE49-F238E27FC236}">
                    <a16:creationId xmlns:a16="http://schemas.microsoft.com/office/drawing/2014/main" id="{466B171B-567C-4F2C-ADA5-2F02836A6191}"/>
                  </a:ext>
                </a:extLst>
              </p:cNvPr>
              <p:cNvSpPr/>
              <p:nvPr/>
            </p:nvSpPr>
            <p:spPr>
              <a:xfrm>
                <a:off x="4007768" y="1412776"/>
                <a:ext cx="1315616" cy="615663"/>
              </a:xfrm>
              <a:prstGeom prst="cub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6C98BE-8D4A-4C2D-8CC3-539A467AD6A1}"/>
                  </a:ext>
                </a:extLst>
              </p:cNvPr>
              <p:cNvCxnSpPr/>
              <p:nvPr/>
            </p:nvCxnSpPr>
            <p:spPr>
              <a:xfrm>
                <a:off x="4161478" y="1872078"/>
                <a:ext cx="1161906" cy="2696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2A83367-6967-44C9-877D-64014A80EF1D}"/>
                  </a:ext>
                </a:extLst>
              </p:cNvPr>
              <p:cNvCxnSpPr/>
              <p:nvPr/>
            </p:nvCxnSpPr>
            <p:spPr>
              <a:xfrm flipV="1">
                <a:off x="4007768" y="1872078"/>
                <a:ext cx="153710" cy="156362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BC9C989D-D267-48C0-819D-05CD3D904AE0}"/>
                  </a:ext>
                </a:extLst>
              </p:cNvPr>
              <p:cNvCxnSpPr/>
              <p:nvPr/>
            </p:nvCxnSpPr>
            <p:spPr>
              <a:xfrm flipV="1">
                <a:off x="4161478" y="1412775"/>
                <a:ext cx="0" cy="461999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06C98BE-8D4A-4C2D-8CC3-539A467AD6A1}"/>
                  </a:ext>
                </a:extLst>
              </p:cNvPr>
              <p:cNvCxnSpPr/>
              <p:nvPr/>
            </p:nvCxnSpPr>
            <p:spPr>
              <a:xfrm>
                <a:off x="4084623" y="1563894"/>
                <a:ext cx="1074439" cy="0"/>
              </a:xfrm>
              <a:prstGeom prst="line">
                <a:avLst/>
              </a:prstGeom>
              <a:grpFill/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1" name="Group 110"/>
          <p:cNvGrpSpPr/>
          <p:nvPr/>
        </p:nvGrpSpPr>
        <p:grpSpPr>
          <a:xfrm>
            <a:off x="4879811" y="3320266"/>
            <a:ext cx="6423582" cy="776930"/>
            <a:chOff x="4007768" y="1410080"/>
            <a:chExt cx="5112544" cy="618360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7A0FFBE-983C-4657-BCA3-9A909A3F7107}"/>
                </a:ext>
              </a:extLst>
            </p:cNvPr>
            <p:cNvGrpSpPr/>
            <p:nvPr/>
          </p:nvGrpSpPr>
          <p:grpSpPr>
            <a:xfrm>
              <a:off x="5916809" y="1410080"/>
              <a:ext cx="584612" cy="615665"/>
              <a:chOff x="4450702" y="1308386"/>
              <a:chExt cx="1315616" cy="946597"/>
            </a:xfrm>
            <a:grpFill/>
          </p:grpSpPr>
          <p:sp>
            <p:nvSpPr>
              <p:cNvPr id="152" name="Cube 151">
                <a:extLst>
                  <a:ext uri="{FF2B5EF4-FFF2-40B4-BE49-F238E27FC236}">
                    <a16:creationId xmlns:a16="http://schemas.microsoft.com/office/drawing/2014/main" id="{29DA070B-4FFA-4BFF-807D-2B745711102C}"/>
                  </a:ext>
                </a:extLst>
              </p:cNvPr>
              <p:cNvSpPr/>
              <p:nvPr/>
            </p:nvSpPr>
            <p:spPr>
              <a:xfrm>
                <a:off x="4450702" y="1308387"/>
                <a:ext cx="1315616" cy="946595"/>
              </a:xfrm>
              <a:prstGeom prst="cube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DC9457EC-93EA-4938-BF85-D6E5168E57DF}"/>
                  </a:ext>
                </a:extLst>
              </p:cNvPr>
              <p:cNvCxnSpPr/>
              <p:nvPr/>
            </p:nvCxnSpPr>
            <p:spPr>
              <a:xfrm>
                <a:off x="4771964" y="2018717"/>
                <a:ext cx="994354" cy="2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26F9CA07-4F09-4128-9B7F-EED2D58653C3}"/>
                  </a:ext>
                </a:extLst>
              </p:cNvPr>
              <p:cNvCxnSpPr/>
              <p:nvPr/>
            </p:nvCxnSpPr>
            <p:spPr>
              <a:xfrm flipV="1">
                <a:off x="4450702" y="2018717"/>
                <a:ext cx="321262" cy="236266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2F81C79C-5D36-4C4B-A36D-488D84306392}"/>
                  </a:ext>
                </a:extLst>
              </p:cNvPr>
              <p:cNvCxnSpPr/>
              <p:nvPr/>
            </p:nvCxnSpPr>
            <p:spPr>
              <a:xfrm flipH="1" flipV="1">
                <a:off x="4771964" y="1308386"/>
                <a:ext cx="7145" cy="710331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99BD2F0-3467-4031-89F7-CC49A984F7E7}"/>
                </a:ext>
              </a:extLst>
            </p:cNvPr>
            <p:cNvSpPr/>
            <p:nvPr/>
          </p:nvSpPr>
          <p:spPr>
            <a:xfrm>
              <a:off x="7688065" y="1504212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C557FD5-3872-40FF-B918-E1C9FA83431B}"/>
                </a:ext>
              </a:extLst>
            </p:cNvPr>
            <p:cNvSpPr/>
            <p:nvPr/>
          </p:nvSpPr>
          <p:spPr>
            <a:xfrm>
              <a:off x="7651252" y="1556126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E1FA2A3-7333-4CC3-B6D7-8D429C020A70}"/>
                </a:ext>
              </a:extLst>
            </p:cNvPr>
            <p:cNvSpPr/>
            <p:nvPr/>
          </p:nvSpPr>
          <p:spPr>
            <a:xfrm>
              <a:off x="7113015" y="1504212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87BCDE63-D819-4DB5-AF6E-6E44F77EF544}"/>
                </a:ext>
              </a:extLst>
            </p:cNvPr>
            <p:cNvSpPr/>
            <p:nvPr/>
          </p:nvSpPr>
          <p:spPr>
            <a:xfrm>
              <a:off x="7076202" y="1556126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8F7F49D9-019F-425D-8C16-39699BE83DED}"/>
                </a:ext>
              </a:extLst>
            </p:cNvPr>
            <p:cNvSpPr/>
            <p:nvPr/>
          </p:nvSpPr>
          <p:spPr>
            <a:xfrm>
              <a:off x="7029864" y="1623576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E34846F-5B54-4D3A-A856-B10C5E62498E}"/>
                </a:ext>
              </a:extLst>
            </p:cNvPr>
            <p:cNvSpPr/>
            <p:nvPr/>
          </p:nvSpPr>
          <p:spPr>
            <a:xfrm>
              <a:off x="6991764" y="1685354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10216C3-BA39-4A3B-B03E-85816FCAE3D9}"/>
                </a:ext>
              </a:extLst>
            </p:cNvPr>
            <p:cNvSpPr/>
            <p:nvPr/>
          </p:nvSpPr>
          <p:spPr>
            <a:xfrm>
              <a:off x="6945426" y="1743618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FB7B627-5876-46E7-A473-B11477013C57}"/>
                </a:ext>
              </a:extLst>
            </p:cNvPr>
            <p:cNvSpPr/>
            <p:nvPr/>
          </p:nvSpPr>
          <p:spPr>
            <a:xfrm>
              <a:off x="6900976" y="1807893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0167D1D1-3EC0-4E2F-9133-E200C072FF20}"/>
                </a:ext>
              </a:extLst>
            </p:cNvPr>
            <p:cNvSpPr/>
            <p:nvPr/>
          </p:nvSpPr>
          <p:spPr>
            <a:xfrm>
              <a:off x="7604914" y="1623576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8676760-F35E-4B87-BCE5-009E9724E88F}"/>
                </a:ext>
              </a:extLst>
            </p:cNvPr>
            <p:cNvSpPr/>
            <p:nvPr/>
          </p:nvSpPr>
          <p:spPr>
            <a:xfrm>
              <a:off x="7566814" y="1685354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4F1EC5A-A82E-4A8D-A1F0-77EB8C834E5A}"/>
                </a:ext>
              </a:extLst>
            </p:cNvPr>
            <p:cNvSpPr/>
            <p:nvPr/>
          </p:nvSpPr>
          <p:spPr>
            <a:xfrm>
              <a:off x="7520476" y="1743618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BB6C2CE-6F4B-4C47-912B-C7AAD3FC44E0}"/>
                </a:ext>
              </a:extLst>
            </p:cNvPr>
            <p:cNvSpPr/>
            <p:nvPr/>
          </p:nvSpPr>
          <p:spPr>
            <a:xfrm>
              <a:off x="7476026" y="1807893"/>
              <a:ext cx="154628" cy="154628"/>
            </a:xfrm>
            <a:prstGeom prst="ellips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875E27E-2F85-44E9-8BB3-D09F80F7F240}"/>
                </a:ext>
              </a:extLst>
            </p:cNvPr>
            <p:cNvCxnSpPr>
              <a:stCxn id="115" idx="6"/>
              <a:endCxn id="124" idx="1"/>
            </p:cNvCxnSpPr>
            <p:nvPr/>
          </p:nvCxnSpPr>
          <p:spPr>
            <a:xfrm>
              <a:off x="7267643" y="1581526"/>
              <a:ext cx="231028" cy="249012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FE07180-51CB-4B57-819D-58B38CE930DB}"/>
                </a:ext>
              </a:extLst>
            </p:cNvPr>
            <p:cNvCxnSpPr>
              <a:stCxn id="115" idx="6"/>
              <a:endCxn id="123" idx="1"/>
            </p:cNvCxnSpPr>
            <p:nvPr/>
          </p:nvCxnSpPr>
          <p:spPr>
            <a:xfrm>
              <a:off x="7267643" y="1581526"/>
              <a:ext cx="275478" cy="184737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4BFFC3E-8BEB-4863-9F53-062945BB9BD9}"/>
                </a:ext>
              </a:extLst>
            </p:cNvPr>
            <p:cNvCxnSpPr>
              <a:stCxn id="115" idx="6"/>
              <a:endCxn id="122" idx="1"/>
            </p:cNvCxnSpPr>
            <p:nvPr/>
          </p:nvCxnSpPr>
          <p:spPr>
            <a:xfrm>
              <a:off x="7267643" y="1581526"/>
              <a:ext cx="321816" cy="126473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B5F5F41-525D-4152-9C8F-BBB97B3A9E50}"/>
                </a:ext>
              </a:extLst>
            </p:cNvPr>
            <p:cNvCxnSpPr>
              <a:stCxn id="115" idx="6"/>
              <a:endCxn id="121" idx="1"/>
            </p:cNvCxnSpPr>
            <p:nvPr/>
          </p:nvCxnSpPr>
          <p:spPr>
            <a:xfrm>
              <a:off x="7267643" y="1581526"/>
              <a:ext cx="359916" cy="64695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A3CEE88-CC48-4D26-AC7F-680938344F2F}"/>
                </a:ext>
              </a:extLst>
            </p:cNvPr>
            <p:cNvCxnSpPr>
              <a:stCxn id="115" idx="6"/>
              <a:endCxn id="113" idx="1"/>
            </p:cNvCxnSpPr>
            <p:nvPr/>
          </p:nvCxnSpPr>
          <p:spPr>
            <a:xfrm flipV="1">
              <a:off x="7267643" y="1526857"/>
              <a:ext cx="443067" cy="54669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542135C-B707-4741-BB04-A40C6155BB73}"/>
                </a:ext>
              </a:extLst>
            </p:cNvPr>
            <p:cNvCxnSpPr>
              <a:stCxn id="115" idx="6"/>
              <a:endCxn id="114" idx="1"/>
            </p:cNvCxnSpPr>
            <p:nvPr/>
          </p:nvCxnSpPr>
          <p:spPr>
            <a:xfrm flipV="1">
              <a:off x="7267643" y="1578771"/>
              <a:ext cx="406254" cy="2755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C579580-870B-40D2-97DD-DE577F23132C}"/>
                </a:ext>
              </a:extLst>
            </p:cNvPr>
            <p:cNvCxnSpPr>
              <a:stCxn id="120" idx="5"/>
              <a:endCxn id="124" idx="1"/>
            </p:cNvCxnSpPr>
            <p:nvPr/>
          </p:nvCxnSpPr>
          <p:spPr>
            <a:xfrm flipV="1">
              <a:off x="7032959" y="1830538"/>
              <a:ext cx="465712" cy="109338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43B4E5A-FD3F-4384-93EA-FDF4C8574D8D}"/>
                </a:ext>
              </a:extLst>
            </p:cNvPr>
            <p:cNvCxnSpPr>
              <a:stCxn id="120" idx="5"/>
              <a:endCxn id="123" idx="1"/>
            </p:cNvCxnSpPr>
            <p:nvPr/>
          </p:nvCxnSpPr>
          <p:spPr>
            <a:xfrm flipV="1">
              <a:off x="7032959" y="1766263"/>
              <a:ext cx="510162" cy="173613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E9FACEC-5A24-4E41-9381-76A2C7F4EC21}"/>
                </a:ext>
              </a:extLst>
            </p:cNvPr>
            <p:cNvCxnSpPr>
              <a:stCxn id="120" idx="5"/>
              <a:endCxn id="122" idx="1"/>
            </p:cNvCxnSpPr>
            <p:nvPr/>
          </p:nvCxnSpPr>
          <p:spPr>
            <a:xfrm flipV="1">
              <a:off x="7032959" y="1707999"/>
              <a:ext cx="556500" cy="231877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F1445C3-76FF-49A8-85B2-532CB33AB1CF}"/>
                </a:ext>
              </a:extLst>
            </p:cNvPr>
            <p:cNvCxnSpPr>
              <a:stCxn id="120" idx="5"/>
              <a:endCxn id="121" idx="1"/>
            </p:cNvCxnSpPr>
            <p:nvPr/>
          </p:nvCxnSpPr>
          <p:spPr>
            <a:xfrm flipV="1">
              <a:off x="7032959" y="1646221"/>
              <a:ext cx="594600" cy="293655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ECCB4C7-28D9-49D6-B722-32387A66586D}"/>
                </a:ext>
              </a:extLst>
            </p:cNvPr>
            <p:cNvCxnSpPr>
              <a:stCxn id="120" idx="5"/>
              <a:endCxn id="114" idx="1"/>
            </p:cNvCxnSpPr>
            <p:nvPr/>
          </p:nvCxnSpPr>
          <p:spPr>
            <a:xfrm flipV="1">
              <a:off x="7032959" y="1578771"/>
              <a:ext cx="640938" cy="361105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7DF1168-5BF9-4DF8-9F39-82DB6BEAA39D}"/>
                </a:ext>
              </a:extLst>
            </p:cNvPr>
            <p:cNvCxnSpPr>
              <a:stCxn id="120" idx="5"/>
              <a:endCxn id="113" idx="1"/>
            </p:cNvCxnSpPr>
            <p:nvPr/>
          </p:nvCxnSpPr>
          <p:spPr>
            <a:xfrm flipV="1">
              <a:off x="7032959" y="1526857"/>
              <a:ext cx="677751" cy="413019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E40D140-8F2B-41CE-AE9F-96680BC6DA4E}"/>
                </a:ext>
              </a:extLst>
            </p:cNvPr>
            <p:cNvCxnSpPr>
              <a:stCxn id="120" idx="5"/>
              <a:endCxn id="123" idx="1"/>
            </p:cNvCxnSpPr>
            <p:nvPr/>
          </p:nvCxnSpPr>
          <p:spPr>
            <a:xfrm flipV="1">
              <a:off x="7032959" y="1766263"/>
              <a:ext cx="510162" cy="173613"/>
            </a:xfrm>
            <a:prstGeom prst="line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738F31A-C5D5-4C07-88B7-8906A92091C1}"/>
                </a:ext>
              </a:extLst>
            </p:cNvPr>
            <p:cNvGrpSpPr/>
            <p:nvPr/>
          </p:nvGrpSpPr>
          <p:grpSpPr>
            <a:xfrm>
              <a:off x="6444151" y="1524359"/>
              <a:ext cx="666066" cy="353941"/>
              <a:chOff x="6887085" y="1426320"/>
              <a:chExt cx="666066" cy="353941"/>
            </a:xfrm>
            <a:grpFill/>
          </p:grpSpPr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DD32BB77-680D-457F-A45E-E593E1F1A5E5}"/>
                  </a:ext>
                </a:extLst>
              </p:cNvPr>
              <p:cNvCxnSpPr/>
              <p:nvPr/>
            </p:nvCxnSpPr>
            <p:spPr>
              <a:xfrm>
                <a:off x="6940421" y="1777757"/>
                <a:ext cx="393805" cy="2504"/>
              </a:xfrm>
              <a:prstGeom prst="line">
                <a:avLst/>
              </a:prstGeom>
              <a:grpFill/>
              <a:ln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D87F75FC-7ADA-403E-8955-8702E53F5B9F}"/>
                  </a:ext>
                </a:extLst>
              </p:cNvPr>
              <p:cNvSpPr txBox="1"/>
              <p:nvPr/>
            </p:nvSpPr>
            <p:spPr>
              <a:xfrm rot="16200000">
                <a:off x="6900069" y="1413336"/>
                <a:ext cx="3433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BFA4754-AEEA-4CAF-AFAE-C1634C98788B}"/>
                  </a:ext>
                </a:extLst>
              </p:cNvPr>
              <p:cNvCxnSpPr/>
              <p:nvPr/>
            </p:nvCxnSpPr>
            <p:spPr>
              <a:xfrm>
                <a:off x="6947450" y="1438753"/>
                <a:ext cx="605701" cy="0"/>
              </a:xfrm>
              <a:prstGeom prst="line">
                <a:avLst/>
              </a:prstGeom>
              <a:grpFill/>
              <a:ln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9" name="Right Arrow 618">
              <a:extLst>
                <a:ext uri="{FF2B5EF4-FFF2-40B4-BE49-F238E27FC236}">
                  <a16:creationId xmlns:a16="http://schemas.microsoft.com/office/drawing/2014/main" id="{7266C3B9-83E2-4973-812D-86FE3965C098}"/>
                </a:ext>
              </a:extLst>
            </p:cNvPr>
            <p:cNvSpPr/>
            <p:nvPr/>
          </p:nvSpPr>
          <p:spPr>
            <a:xfrm>
              <a:off x="5437562" y="1582092"/>
              <a:ext cx="370406" cy="29268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ight Arrow 852">
              <a:extLst>
                <a:ext uri="{FF2B5EF4-FFF2-40B4-BE49-F238E27FC236}">
                  <a16:creationId xmlns:a16="http://schemas.microsoft.com/office/drawing/2014/main" id="{E5160DC4-8A2C-485E-8C91-714519DCF4FC}"/>
                </a:ext>
              </a:extLst>
            </p:cNvPr>
            <p:cNvSpPr/>
            <p:nvPr/>
          </p:nvSpPr>
          <p:spPr>
            <a:xfrm>
              <a:off x="8177192" y="1585871"/>
              <a:ext cx="457200" cy="23998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6A08BEF5-8AF8-4CB8-AAAC-975A3CFB3217}"/>
                </a:ext>
              </a:extLst>
            </p:cNvPr>
            <p:cNvSpPr/>
            <p:nvPr/>
          </p:nvSpPr>
          <p:spPr>
            <a:xfrm>
              <a:off x="9023330" y="1446080"/>
              <a:ext cx="96982" cy="516442"/>
            </a:xfrm>
            <a:prstGeom prst="rect">
              <a:avLst/>
            </a:prstGeom>
            <a:pattFill prst="ltHorz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2" name="Group 141"/>
            <p:cNvGrpSpPr/>
            <p:nvPr/>
          </p:nvGrpSpPr>
          <p:grpSpPr>
            <a:xfrm>
              <a:off x="4007768" y="1412775"/>
              <a:ext cx="1315616" cy="615665"/>
              <a:chOff x="4007768" y="1412775"/>
              <a:chExt cx="1315616" cy="615665"/>
            </a:xfrm>
            <a:grpFill/>
          </p:grpSpPr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466B171B-567C-4F2C-ADA5-2F02836A6191}"/>
                  </a:ext>
                </a:extLst>
              </p:cNvPr>
              <p:cNvSpPr/>
              <p:nvPr/>
            </p:nvSpPr>
            <p:spPr>
              <a:xfrm>
                <a:off x="4007768" y="1412776"/>
                <a:ext cx="1315616" cy="615663"/>
              </a:xfrm>
              <a:prstGeom prst="cube">
                <a:avLst/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F06C98BE-8D4A-4C2D-8CC3-539A467AD6A1}"/>
                  </a:ext>
                </a:extLst>
              </p:cNvPr>
              <p:cNvCxnSpPr/>
              <p:nvPr/>
            </p:nvCxnSpPr>
            <p:spPr>
              <a:xfrm>
                <a:off x="4161478" y="1872078"/>
                <a:ext cx="1161906" cy="2696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F2A83367-6967-44C9-877D-64014A80EF1D}"/>
                  </a:ext>
                </a:extLst>
              </p:cNvPr>
              <p:cNvCxnSpPr/>
              <p:nvPr/>
            </p:nvCxnSpPr>
            <p:spPr>
              <a:xfrm flipV="1">
                <a:off x="4007768" y="1872078"/>
                <a:ext cx="153710" cy="156362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BC9C989D-D267-48C0-819D-05CD3D904AE0}"/>
                  </a:ext>
                </a:extLst>
              </p:cNvPr>
              <p:cNvCxnSpPr/>
              <p:nvPr/>
            </p:nvCxnSpPr>
            <p:spPr>
              <a:xfrm flipV="1">
                <a:off x="4161478" y="1412775"/>
                <a:ext cx="0" cy="461999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F06C98BE-8D4A-4C2D-8CC3-539A467AD6A1}"/>
                  </a:ext>
                </a:extLst>
              </p:cNvPr>
              <p:cNvCxnSpPr/>
              <p:nvPr/>
            </p:nvCxnSpPr>
            <p:spPr>
              <a:xfrm>
                <a:off x="4084623" y="1563894"/>
                <a:ext cx="1074439" cy="0"/>
              </a:xfrm>
              <a:prstGeom prst="line">
                <a:avLst/>
              </a:prstGeom>
              <a:grpFill/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BFC04BA2-171D-482E-8481-5207BE0D914E}"/>
              </a:ext>
            </a:extLst>
          </p:cNvPr>
          <p:cNvSpPr txBox="1"/>
          <p:nvPr/>
        </p:nvSpPr>
        <p:spPr>
          <a:xfrm>
            <a:off x="-63048" y="6662301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T. Ben-Nun, TH: Demystifying parallel and distributed deep learning: An in-depth concurrency analysis, ACM Computing Surveys (CSUR), 2019</a:t>
            </a:r>
          </a:p>
        </p:txBody>
      </p:sp>
      <p:pic>
        <p:nvPicPr>
          <p:cNvPr id="374" name="Picture 2" descr="See the source image">
            <a:extLst>
              <a:ext uri="{FF2B5EF4-FFF2-40B4-BE49-F238E27FC236}">
                <a16:creationId xmlns:a16="http://schemas.microsoft.com/office/drawing/2014/main" id="{57DD67BF-D2DA-4A1B-B376-FE4D59491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03" y="3168442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Picture 2" descr="See the source image">
            <a:extLst>
              <a:ext uri="{FF2B5EF4-FFF2-40B4-BE49-F238E27FC236}">
                <a16:creationId xmlns:a16="http://schemas.microsoft.com/office/drawing/2014/main" id="{60731357-C62B-4E73-9F2D-9B48AD5F6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9" y="2197020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Picture 2" descr="See the source image">
            <a:extLst>
              <a:ext uri="{FF2B5EF4-FFF2-40B4-BE49-F238E27FC236}">
                <a16:creationId xmlns:a16="http://schemas.microsoft.com/office/drawing/2014/main" id="{50A2EA74-CDC9-4F6A-8EEA-1160277D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77" y="2193634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2" descr="See the source image">
            <a:extLst>
              <a:ext uri="{FF2B5EF4-FFF2-40B4-BE49-F238E27FC236}">
                <a16:creationId xmlns:a16="http://schemas.microsoft.com/office/drawing/2014/main" id="{1FAB1281-C419-4A8A-A6B0-2E67F7E4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03" y="2192291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" name="Picture 2" descr="See the source image">
            <a:extLst>
              <a:ext uri="{FF2B5EF4-FFF2-40B4-BE49-F238E27FC236}">
                <a16:creationId xmlns:a16="http://schemas.microsoft.com/office/drawing/2014/main" id="{CCB77FA3-2C20-431D-9149-8D1B94C6F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2" y="1273489"/>
            <a:ext cx="1364329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" name="Picture 2" descr="See the source image">
            <a:extLst>
              <a:ext uri="{FF2B5EF4-FFF2-40B4-BE49-F238E27FC236}">
                <a16:creationId xmlns:a16="http://schemas.microsoft.com/office/drawing/2014/main" id="{717E197A-453D-47F9-87AD-0110A0454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70" y="1270103"/>
            <a:ext cx="1361257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" name="Picture 2" descr="See the source image">
            <a:extLst>
              <a:ext uri="{FF2B5EF4-FFF2-40B4-BE49-F238E27FC236}">
                <a16:creationId xmlns:a16="http://schemas.microsoft.com/office/drawing/2014/main" id="{06A918F0-0F0B-4BE6-A67A-4D3820B8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96" y="1268760"/>
            <a:ext cx="1394098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" name="Picture 2" descr="See the source image">
            <a:extLst>
              <a:ext uri="{FF2B5EF4-FFF2-40B4-BE49-F238E27FC236}">
                <a16:creationId xmlns:a16="http://schemas.microsoft.com/office/drawing/2014/main" id="{609D146E-5C1C-42BE-BF3E-32744FE5A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9" y="3173171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" name="Picture 2" descr="See the source image">
            <a:extLst>
              <a:ext uri="{FF2B5EF4-FFF2-40B4-BE49-F238E27FC236}">
                <a16:creationId xmlns:a16="http://schemas.microsoft.com/office/drawing/2014/main" id="{D6F54358-F48B-4C42-A6CF-90E21F593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77" y="3169785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3" name="Picture 2" descr="See the source image">
            <a:extLst>
              <a:ext uri="{FF2B5EF4-FFF2-40B4-BE49-F238E27FC236}">
                <a16:creationId xmlns:a16="http://schemas.microsoft.com/office/drawing/2014/main" id="{6F0C9221-4C95-4B9B-B94A-743DBDE45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06" y="4099616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" name="Picture 2" descr="See the source image">
            <a:extLst>
              <a:ext uri="{FF2B5EF4-FFF2-40B4-BE49-F238E27FC236}">
                <a16:creationId xmlns:a16="http://schemas.microsoft.com/office/drawing/2014/main" id="{C2DB8262-0928-48B3-BCE9-32F637A9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04" y="4096230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" name="Picture 2" descr="See the source image">
            <a:extLst>
              <a:ext uri="{FF2B5EF4-FFF2-40B4-BE49-F238E27FC236}">
                <a16:creationId xmlns:a16="http://schemas.microsoft.com/office/drawing/2014/main" id="{912D7F82-EB8A-45D3-B6EB-EE28B5D6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30" y="4094887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" name="TextBox 385">
            <a:extLst>
              <a:ext uri="{FF2B5EF4-FFF2-40B4-BE49-F238E27FC236}">
                <a16:creationId xmlns:a16="http://schemas.microsoft.com/office/drawing/2014/main" id="{5974A4A1-162E-4C81-83A1-B09741D2C163}"/>
              </a:ext>
            </a:extLst>
          </p:cNvPr>
          <p:cNvSpPr txBox="1"/>
          <p:nvPr/>
        </p:nvSpPr>
        <p:spPr>
          <a:xfrm>
            <a:off x="298376" y="1443820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1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CA392C8E-BA74-4F04-8439-4FFE020A8267}"/>
              </a:ext>
            </a:extLst>
          </p:cNvPr>
          <p:cNvSpPr txBox="1"/>
          <p:nvPr/>
        </p:nvSpPr>
        <p:spPr>
          <a:xfrm>
            <a:off x="311748" y="2362254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2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B5EDF0B1-53FD-40BF-BDE0-399D0A70ADFC}"/>
              </a:ext>
            </a:extLst>
          </p:cNvPr>
          <p:cNvSpPr txBox="1"/>
          <p:nvPr/>
        </p:nvSpPr>
        <p:spPr>
          <a:xfrm>
            <a:off x="289212" y="3381300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3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B485FB95-19B1-4C87-8811-7F5AD3D80BC7}"/>
              </a:ext>
            </a:extLst>
          </p:cNvPr>
          <p:cNvSpPr txBox="1"/>
          <p:nvPr/>
        </p:nvSpPr>
        <p:spPr>
          <a:xfrm>
            <a:off x="311748" y="4260365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4</a:t>
            </a:r>
          </a:p>
        </p:txBody>
      </p: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1641177" y="1984611"/>
            <a:ext cx="3111199" cy="175326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cxnSpLocks/>
          </p:cNvCxnSpPr>
          <p:nvPr/>
        </p:nvCxnSpPr>
        <p:spPr>
          <a:xfrm>
            <a:off x="3054796" y="1984611"/>
            <a:ext cx="1763603" cy="82456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143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/>
      <p:bldP spid="387" grpId="0"/>
      <p:bldP spid="388" grpId="0"/>
      <p:bldP spid="3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5D0A4-9432-485D-9EFA-7402C773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3377A1-3C83-477C-B280-09AB73D4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parallelism – limited by number of layers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98896C4-566D-4C30-9025-4B306F03245E}"/>
              </a:ext>
            </a:extLst>
          </p:cNvPr>
          <p:cNvSpPr txBox="1">
            <a:spLocks/>
          </p:cNvSpPr>
          <p:nvPr/>
        </p:nvSpPr>
        <p:spPr>
          <a:xfrm>
            <a:off x="191344" y="5331142"/>
            <a:ext cx="11773308" cy="1129236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b="0" i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Layers/parameters can be distributed across processors</a:t>
            </a:r>
          </a:p>
          <a:p>
            <a:r>
              <a:rPr lang="en-US" dirty="0">
                <a:solidFill>
                  <a:schemeClr val="bg2"/>
                </a:solidFill>
              </a:rPr>
              <a:t>Sparse communication pattern (only pipeline stages)</a:t>
            </a:r>
          </a:p>
          <a:p>
            <a:r>
              <a:rPr lang="en-US" dirty="0">
                <a:solidFill>
                  <a:srgbClr val="C00000"/>
                </a:solidFill>
              </a:rPr>
              <a:t>Mini-batch has to be copied through all processors and latency doesn’t decrease!</a:t>
            </a:r>
          </a:p>
          <a:p>
            <a:endParaRPr lang="en-US" dirty="0"/>
          </a:p>
        </p:txBody>
      </p:sp>
      <p:grpSp>
        <p:nvGrpSpPr>
          <p:cNvPr id="93" name="Group 92"/>
          <p:cNvGrpSpPr/>
          <p:nvPr/>
        </p:nvGrpSpPr>
        <p:grpSpPr>
          <a:xfrm>
            <a:off x="4768233" y="2452791"/>
            <a:ext cx="6800215" cy="822483"/>
            <a:chOff x="4007768" y="1410080"/>
            <a:chExt cx="5112544" cy="61836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7A0FFBE-983C-4657-BCA3-9A909A3F7107}"/>
                </a:ext>
              </a:extLst>
            </p:cNvPr>
            <p:cNvGrpSpPr/>
            <p:nvPr/>
          </p:nvGrpSpPr>
          <p:grpSpPr>
            <a:xfrm>
              <a:off x="5916809" y="1410080"/>
              <a:ext cx="584612" cy="615665"/>
              <a:chOff x="4450702" y="1308386"/>
              <a:chExt cx="1315616" cy="946597"/>
            </a:xfrm>
          </p:grpSpPr>
          <p:sp>
            <p:nvSpPr>
              <p:cNvPr id="158" name="Cube 157">
                <a:extLst>
                  <a:ext uri="{FF2B5EF4-FFF2-40B4-BE49-F238E27FC236}">
                    <a16:creationId xmlns:a16="http://schemas.microsoft.com/office/drawing/2014/main" id="{29DA070B-4FFA-4BFF-807D-2B745711102C}"/>
                  </a:ext>
                </a:extLst>
              </p:cNvPr>
              <p:cNvSpPr/>
              <p:nvPr/>
            </p:nvSpPr>
            <p:spPr>
              <a:xfrm>
                <a:off x="4450702" y="1308387"/>
                <a:ext cx="1315616" cy="946595"/>
              </a:xfrm>
              <a:prstGeom prst="cube">
                <a:avLst/>
              </a:prstGeom>
              <a:solidFill>
                <a:schemeClr val="tx2">
                  <a:lumMod val="20000"/>
                  <a:lumOff val="80000"/>
                  <a:alpha val="75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DC9457EC-93EA-4938-BF85-D6E5168E57DF}"/>
                  </a:ext>
                </a:extLst>
              </p:cNvPr>
              <p:cNvCxnSpPr/>
              <p:nvPr/>
            </p:nvCxnSpPr>
            <p:spPr>
              <a:xfrm>
                <a:off x="4771964" y="2018717"/>
                <a:ext cx="994354" cy="2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26F9CA07-4F09-4128-9B7F-EED2D58653C3}"/>
                  </a:ext>
                </a:extLst>
              </p:cNvPr>
              <p:cNvCxnSpPr/>
              <p:nvPr/>
            </p:nvCxnSpPr>
            <p:spPr>
              <a:xfrm flipV="1">
                <a:off x="4450702" y="2018717"/>
                <a:ext cx="321262" cy="236266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2F81C79C-5D36-4C4B-A36D-488D84306392}"/>
                  </a:ext>
                </a:extLst>
              </p:cNvPr>
              <p:cNvCxnSpPr/>
              <p:nvPr/>
            </p:nvCxnSpPr>
            <p:spPr>
              <a:xfrm flipH="1" flipV="1">
                <a:off x="4771964" y="1308386"/>
                <a:ext cx="7145" cy="710331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99BD2F0-3467-4031-89F7-CC49A984F7E7}"/>
                </a:ext>
              </a:extLst>
            </p:cNvPr>
            <p:cNvSpPr/>
            <p:nvPr/>
          </p:nvSpPr>
          <p:spPr>
            <a:xfrm>
              <a:off x="7688065" y="1504212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C557FD5-3872-40FF-B918-E1C9FA83431B}"/>
                </a:ext>
              </a:extLst>
            </p:cNvPr>
            <p:cNvSpPr/>
            <p:nvPr/>
          </p:nvSpPr>
          <p:spPr>
            <a:xfrm>
              <a:off x="7651252" y="1556126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E1FA2A3-7333-4CC3-B6D7-8D429C020A70}"/>
                </a:ext>
              </a:extLst>
            </p:cNvPr>
            <p:cNvSpPr/>
            <p:nvPr/>
          </p:nvSpPr>
          <p:spPr>
            <a:xfrm>
              <a:off x="7113015" y="1504212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7BCDE63-D819-4DB5-AF6E-6E44F77EF544}"/>
                </a:ext>
              </a:extLst>
            </p:cNvPr>
            <p:cNvSpPr/>
            <p:nvPr/>
          </p:nvSpPr>
          <p:spPr>
            <a:xfrm>
              <a:off x="7076202" y="1556126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F7F49D9-019F-425D-8C16-39699BE83DED}"/>
                </a:ext>
              </a:extLst>
            </p:cNvPr>
            <p:cNvSpPr/>
            <p:nvPr/>
          </p:nvSpPr>
          <p:spPr>
            <a:xfrm>
              <a:off x="7029864" y="1623576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E34846F-5B54-4D3A-A856-B10C5E62498E}"/>
                </a:ext>
              </a:extLst>
            </p:cNvPr>
            <p:cNvSpPr/>
            <p:nvPr/>
          </p:nvSpPr>
          <p:spPr>
            <a:xfrm>
              <a:off x="6991764" y="1685354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10216C3-BA39-4A3B-B03E-85816FCAE3D9}"/>
                </a:ext>
              </a:extLst>
            </p:cNvPr>
            <p:cNvSpPr/>
            <p:nvPr/>
          </p:nvSpPr>
          <p:spPr>
            <a:xfrm>
              <a:off x="6945426" y="1743618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FB7B627-5876-46E7-A473-B11477013C57}"/>
                </a:ext>
              </a:extLst>
            </p:cNvPr>
            <p:cNvSpPr/>
            <p:nvPr/>
          </p:nvSpPr>
          <p:spPr>
            <a:xfrm>
              <a:off x="6900976" y="1807893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167D1D1-3EC0-4E2F-9133-E200C072FF20}"/>
                </a:ext>
              </a:extLst>
            </p:cNvPr>
            <p:cNvSpPr/>
            <p:nvPr/>
          </p:nvSpPr>
          <p:spPr>
            <a:xfrm>
              <a:off x="7604914" y="1623576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8676760-F35E-4B87-BCE5-009E9724E88F}"/>
                </a:ext>
              </a:extLst>
            </p:cNvPr>
            <p:cNvSpPr/>
            <p:nvPr/>
          </p:nvSpPr>
          <p:spPr>
            <a:xfrm>
              <a:off x="7566814" y="1685354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4F1EC5A-A82E-4A8D-A1F0-77EB8C834E5A}"/>
                </a:ext>
              </a:extLst>
            </p:cNvPr>
            <p:cNvSpPr/>
            <p:nvPr/>
          </p:nvSpPr>
          <p:spPr>
            <a:xfrm>
              <a:off x="7520476" y="1743618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BB6C2CE-6F4B-4C47-912B-C7AAD3FC44E0}"/>
                </a:ext>
              </a:extLst>
            </p:cNvPr>
            <p:cNvSpPr/>
            <p:nvPr/>
          </p:nvSpPr>
          <p:spPr>
            <a:xfrm>
              <a:off x="7476026" y="1807893"/>
              <a:ext cx="154628" cy="1546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875E27E-2F85-44E9-8BB3-D09F80F7F240}"/>
                </a:ext>
              </a:extLst>
            </p:cNvPr>
            <p:cNvCxnSpPr>
              <a:stCxn id="97" idx="6"/>
              <a:endCxn id="106" idx="1"/>
            </p:cNvCxnSpPr>
            <p:nvPr/>
          </p:nvCxnSpPr>
          <p:spPr>
            <a:xfrm>
              <a:off x="7267643" y="1581526"/>
              <a:ext cx="231028" cy="2490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FE07180-51CB-4B57-819D-58B38CE930DB}"/>
                </a:ext>
              </a:extLst>
            </p:cNvPr>
            <p:cNvCxnSpPr>
              <a:stCxn id="97" idx="6"/>
              <a:endCxn id="105" idx="1"/>
            </p:cNvCxnSpPr>
            <p:nvPr/>
          </p:nvCxnSpPr>
          <p:spPr>
            <a:xfrm>
              <a:off x="7267643" y="1581526"/>
              <a:ext cx="275478" cy="18473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4BFFC3E-8BEB-4863-9F53-062945BB9BD9}"/>
                </a:ext>
              </a:extLst>
            </p:cNvPr>
            <p:cNvCxnSpPr>
              <a:stCxn id="97" idx="6"/>
              <a:endCxn id="104" idx="1"/>
            </p:cNvCxnSpPr>
            <p:nvPr/>
          </p:nvCxnSpPr>
          <p:spPr>
            <a:xfrm>
              <a:off x="7267643" y="1581526"/>
              <a:ext cx="321816" cy="1264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B5F5F41-525D-4152-9C8F-BBB97B3A9E50}"/>
                </a:ext>
              </a:extLst>
            </p:cNvPr>
            <p:cNvCxnSpPr>
              <a:stCxn id="97" idx="6"/>
              <a:endCxn id="103" idx="1"/>
            </p:cNvCxnSpPr>
            <p:nvPr/>
          </p:nvCxnSpPr>
          <p:spPr>
            <a:xfrm>
              <a:off x="7267643" y="1581526"/>
              <a:ext cx="359916" cy="646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A3CEE88-CC48-4D26-AC7F-680938344F2F}"/>
                </a:ext>
              </a:extLst>
            </p:cNvPr>
            <p:cNvCxnSpPr>
              <a:stCxn id="97" idx="6"/>
              <a:endCxn id="95" idx="1"/>
            </p:cNvCxnSpPr>
            <p:nvPr/>
          </p:nvCxnSpPr>
          <p:spPr>
            <a:xfrm flipV="1">
              <a:off x="7267643" y="1526857"/>
              <a:ext cx="443067" cy="546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542135C-B707-4741-BB04-A40C6155BB73}"/>
                </a:ext>
              </a:extLst>
            </p:cNvPr>
            <p:cNvCxnSpPr>
              <a:stCxn id="97" idx="6"/>
              <a:endCxn id="96" idx="1"/>
            </p:cNvCxnSpPr>
            <p:nvPr/>
          </p:nvCxnSpPr>
          <p:spPr>
            <a:xfrm flipV="1">
              <a:off x="7267643" y="1578771"/>
              <a:ext cx="406254" cy="27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C579580-870B-40D2-97DD-DE577F23132C}"/>
                </a:ext>
              </a:extLst>
            </p:cNvPr>
            <p:cNvCxnSpPr>
              <a:stCxn id="102" idx="5"/>
              <a:endCxn id="106" idx="1"/>
            </p:cNvCxnSpPr>
            <p:nvPr/>
          </p:nvCxnSpPr>
          <p:spPr>
            <a:xfrm flipV="1">
              <a:off x="7032959" y="1830538"/>
              <a:ext cx="465712" cy="109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43B4E5A-FD3F-4384-93EA-FDF4C8574D8D}"/>
                </a:ext>
              </a:extLst>
            </p:cNvPr>
            <p:cNvCxnSpPr>
              <a:stCxn id="102" idx="5"/>
              <a:endCxn id="105" idx="1"/>
            </p:cNvCxnSpPr>
            <p:nvPr/>
          </p:nvCxnSpPr>
          <p:spPr>
            <a:xfrm flipV="1">
              <a:off x="7032959" y="1766263"/>
              <a:ext cx="510162" cy="173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E9FACEC-5A24-4E41-9381-76A2C7F4EC21}"/>
                </a:ext>
              </a:extLst>
            </p:cNvPr>
            <p:cNvCxnSpPr>
              <a:stCxn id="102" idx="5"/>
              <a:endCxn id="104" idx="1"/>
            </p:cNvCxnSpPr>
            <p:nvPr/>
          </p:nvCxnSpPr>
          <p:spPr>
            <a:xfrm flipV="1">
              <a:off x="7032959" y="1707999"/>
              <a:ext cx="556500" cy="2318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F1445C3-76FF-49A8-85B2-532CB33AB1CF}"/>
                </a:ext>
              </a:extLst>
            </p:cNvPr>
            <p:cNvCxnSpPr>
              <a:stCxn id="102" idx="5"/>
              <a:endCxn id="103" idx="1"/>
            </p:cNvCxnSpPr>
            <p:nvPr/>
          </p:nvCxnSpPr>
          <p:spPr>
            <a:xfrm flipV="1">
              <a:off x="7032959" y="1646221"/>
              <a:ext cx="594600" cy="2936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ECCB4C7-28D9-49D6-B722-32387A66586D}"/>
                </a:ext>
              </a:extLst>
            </p:cNvPr>
            <p:cNvCxnSpPr>
              <a:stCxn id="102" idx="5"/>
              <a:endCxn id="96" idx="1"/>
            </p:cNvCxnSpPr>
            <p:nvPr/>
          </p:nvCxnSpPr>
          <p:spPr>
            <a:xfrm flipV="1">
              <a:off x="7032959" y="1578771"/>
              <a:ext cx="640938" cy="3611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7DF1168-5BF9-4DF8-9F39-82DB6BEAA39D}"/>
                </a:ext>
              </a:extLst>
            </p:cNvPr>
            <p:cNvCxnSpPr>
              <a:stCxn id="102" idx="5"/>
              <a:endCxn id="95" idx="1"/>
            </p:cNvCxnSpPr>
            <p:nvPr/>
          </p:nvCxnSpPr>
          <p:spPr>
            <a:xfrm flipV="1">
              <a:off x="7032959" y="1526857"/>
              <a:ext cx="677751" cy="4130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E40D140-8F2B-41CE-AE9F-96680BC6DA4E}"/>
                </a:ext>
              </a:extLst>
            </p:cNvPr>
            <p:cNvCxnSpPr>
              <a:stCxn id="102" idx="5"/>
              <a:endCxn id="105" idx="1"/>
            </p:cNvCxnSpPr>
            <p:nvPr/>
          </p:nvCxnSpPr>
          <p:spPr>
            <a:xfrm flipV="1">
              <a:off x="7032959" y="1766263"/>
              <a:ext cx="510162" cy="1736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738F31A-C5D5-4C07-88B7-8906A92091C1}"/>
                </a:ext>
              </a:extLst>
            </p:cNvPr>
            <p:cNvGrpSpPr/>
            <p:nvPr/>
          </p:nvGrpSpPr>
          <p:grpSpPr>
            <a:xfrm>
              <a:off x="6444151" y="1524359"/>
              <a:ext cx="666066" cy="353941"/>
              <a:chOff x="6887085" y="1426320"/>
              <a:chExt cx="666066" cy="353941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DD32BB77-680D-457F-A45E-E593E1F1A5E5}"/>
                  </a:ext>
                </a:extLst>
              </p:cNvPr>
              <p:cNvCxnSpPr/>
              <p:nvPr/>
            </p:nvCxnSpPr>
            <p:spPr>
              <a:xfrm>
                <a:off x="6940421" y="1777757"/>
                <a:ext cx="393805" cy="2504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D87F75FC-7ADA-403E-8955-8702E53F5B9F}"/>
                  </a:ext>
                </a:extLst>
              </p:cNvPr>
              <p:cNvSpPr txBox="1"/>
              <p:nvPr/>
            </p:nvSpPr>
            <p:spPr>
              <a:xfrm rot="16200000">
                <a:off x="6900069" y="1413336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0BFA4754-AEEA-4CAF-AFAE-C1634C98788B}"/>
                  </a:ext>
                </a:extLst>
              </p:cNvPr>
              <p:cNvCxnSpPr/>
              <p:nvPr/>
            </p:nvCxnSpPr>
            <p:spPr>
              <a:xfrm>
                <a:off x="6947450" y="1438753"/>
                <a:ext cx="605701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Right Arrow 618">
              <a:extLst>
                <a:ext uri="{FF2B5EF4-FFF2-40B4-BE49-F238E27FC236}">
                  <a16:creationId xmlns:a16="http://schemas.microsoft.com/office/drawing/2014/main" id="{7266C3B9-83E2-4973-812D-86FE3965C098}"/>
                </a:ext>
              </a:extLst>
            </p:cNvPr>
            <p:cNvSpPr/>
            <p:nvPr/>
          </p:nvSpPr>
          <p:spPr>
            <a:xfrm>
              <a:off x="5437562" y="1582092"/>
              <a:ext cx="370406" cy="292682"/>
            </a:xfrm>
            <a:prstGeom prst="rightArrow">
              <a:avLst/>
            </a:prstGeom>
            <a:gradFill flip="none" rotWithShape="1">
              <a:gsLst>
                <a:gs pos="50000">
                  <a:schemeClr val="tx2"/>
                </a:gs>
                <a:gs pos="49000">
                  <a:schemeClr val="bg2"/>
                </a:gs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bg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ight Arrow 852">
              <a:extLst>
                <a:ext uri="{FF2B5EF4-FFF2-40B4-BE49-F238E27FC236}">
                  <a16:creationId xmlns:a16="http://schemas.microsoft.com/office/drawing/2014/main" id="{E5160DC4-8A2C-485E-8C91-714519DCF4FC}"/>
                </a:ext>
              </a:extLst>
            </p:cNvPr>
            <p:cNvSpPr/>
            <p:nvPr/>
          </p:nvSpPr>
          <p:spPr>
            <a:xfrm>
              <a:off x="8177192" y="1585871"/>
              <a:ext cx="457200" cy="239980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A08BEF5-8AF8-4CB8-AAAC-975A3CFB3217}"/>
                </a:ext>
              </a:extLst>
            </p:cNvPr>
            <p:cNvSpPr/>
            <p:nvPr/>
          </p:nvSpPr>
          <p:spPr>
            <a:xfrm>
              <a:off x="9023330" y="1446080"/>
              <a:ext cx="96982" cy="516442"/>
            </a:xfrm>
            <a:prstGeom prst="rect">
              <a:avLst/>
            </a:prstGeom>
            <a:pattFill prst="ltHorz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/>
            <p:cNvGrpSpPr/>
            <p:nvPr/>
          </p:nvGrpSpPr>
          <p:grpSpPr>
            <a:xfrm>
              <a:off x="4007768" y="1412775"/>
              <a:ext cx="1315616" cy="615665"/>
              <a:chOff x="4007768" y="1412775"/>
              <a:chExt cx="1315616" cy="615665"/>
            </a:xfrm>
          </p:grpSpPr>
          <p:sp>
            <p:nvSpPr>
              <p:cNvPr id="125" name="Cube 124">
                <a:extLst>
                  <a:ext uri="{FF2B5EF4-FFF2-40B4-BE49-F238E27FC236}">
                    <a16:creationId xmlns:a16="http://schemas.microsoft.com/office/drawing/2014/main" id="{466B171B-567C-4F2C-ADA5-2F02836A6191}"/>
                  </a:ext>
                </a:extLst>
              </p:cNvPr>
              <p:cNvSpPr/>
              <p:nvPr/>
            </p:nvSpPr>
            <p:spPr>
              <a:xfrm>
                <a:off x="4007768" y="1412776"/>
                <a:ext cx="1315616" cy="615663"/>
              </a:xfrm>
              <a:prstGeom prst="cube">
                <a:avLst/>
              </a:prstGeom>
              <a:solidFill>
                <a:schemeClr val="bg2">
                  <a:lumMod val="40000"/>
                  <a:lumOff val="60000"/>
                  <a:alpha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F06C98BE-8D4A-4C2D-8CC3-539A467AD6A1}"/>
                  </a:ext>
                </a:extLst>
              </p:cNvPr>
              <p:cNvCxnSpPr/>
              <p:nvPr/>
            </p:nvCxnSpPr>
            <p:spPr>
              <a:xfrm>
                <a:off x="4161478" y="1872078"/>
                <a:ext cx="1161906" cy="2696"/>
              </a:xfrm>
              <a:prstGeom prst="line">
                <a:avLst/>
              </a:prstGeom>
              <a:ln w="12700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F2A83367-6967-44C9-877D-64014A80EF1D}"/>
                  </a:ext>
                </a:extLst>
              </p:cNvPr>
              <p:cNvCxnSpPr/>
              <p:nvPr/>
            </p:nvCxnSpPr>
            <p:spPr>
              <a:xfrm flipV="1">
                <a:off x="4007768" y="1872078"/>
                <a:ext cx="153710" cy="156362"/>
              </a:xfrm>
              <a:prstGeom prst="line">
                <a:avLst/>
              </a:prstGeom>
              <a:ln w="12700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BC9C989D-D267-48C0-819D-05CD3D904AE0}"/>
                  </a:ext>
                </a:extLst>
              </p:cNvPr>
              <p:cNvCxnSpPr/>
              <p:nvPr/>
            </p:nvCxnSpPr>
            <p:spPr>
              <a:xfrm flipV="1">
                <a:off x="4161478" y="1412775"/>
                <a:ext cx="0" cy="461999"/>
              </a:xfrm>
              <a:prstGeom prst="line">
                <a:avLst/>
              </a:prstGeom>
              <a:ln w="12700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F06C98BE-8D4A-4C2D-8CC3-539A467AD6A1}"/>
                  </a:ext>
                </a:extLst>
              </p:cNvPr>
              <p:cNvCxnSpPr/>
              <p:nvPr/>
            </p:nvCxnSpPr>
            <p:spPr>
              <a:xfrm>
                <a:off x="4084623" y="1563894"/>
                <a:ext cx="1074439" cy="0"/>
              </a:xfrm>
              <a:prstGeom prst="line">
                <a:avLst/>
              </a:prstGeom>
              <a:ln w="28575">
                <a:solidFill>
                  <a:srgbClr val="52571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DA99FC4-4089-464F-85F6-7AE60ED58EE2}"/>
              </a:ext>
            </a:extLst>
          </p:cNvPr>
          <p:cNvSpPr txBox="1"/>
          <p:nvPr/>
        </p:nvSpPr>
        <p:spPr>
          <a:xfrm>
            <a:off x="-63048" y="6662301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T. Ben-Nun, TH: Demystifying parallel and distributed deep learning: An in-depth concurrency analysis, ACM Computing Surveys (CSUR), 2019</a:t>
            </a:r>
          </a:p>
        </p:txBody>
      </p:sp>
      <p:pic>
        <p:nvPicPr>
          <p:cNvPr id="75" name="Picture 2" descr="See the source image">
            <a:extLst>
              <a:ext uri="{FF2B5EF4-FFF2-40B4-BE49-F238E27FC236}">
                <a16:creationId xmlns:a16="http://schemas.microsoft.com/office/drawing/2014/main" id="{4AF6ECBF-F9B3-4C28-A84B-3665C5CC3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03" y="3168442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See the source image">
            <a:extLst>
              <a:ext uri="{FF2B5EF4-FFF2-40B4-BE49-F238E27FC236}">
                <a16:creationId xmlns:a16="http://schemas.microsoft.com/office/drawing/2014/main" id="{65C97C09-85BE-479C-9276-11C274DB6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9" y="2197020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See the source image">
            <a:extLst>
              <a:ext uri="{FF2B5EF4-FFF2-40B4-BE49-F238E27FC236}">
                <a16:creationId xmlns:a16="http://schemas.microsoft.com/office/drawing/2014/main" id="{9E99E79A-3A09-45BA-8EEF-21575730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77" y="2193634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See the source image">
            <a:extLst>
              <a:ext uri="{FF2B5EF4-FFF2-40B4-BE49-F238E27FC236}">
                <a16:creationId xmlns:a16="http://schemas.microsoft.com/office/drawing/2014/main" id="{41F12D07-FC93-4C7C-B541-CCBB46966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03" y="2192291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See the source image">
            <a:extLst>
              <a:ext uri="{FF2B5EF4-FFF2-40B4-BE49-F238E27FC236}">
                <a16:creationId xmlns:a16="http://schemas.microsoft.com/office/drawing/2014/main" id="{58017A99-36B0-4C64-956C-85D07FD4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2" y="1273489"/>
            <a:ext cx="1364329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See the source image">
            <a:extLst>
              <a:ext uri="{FF2B5EF4-FFF2-40B4-BE49-F238E27FC236}">
                <a16:creationId xmlns:a16="http://schemas.microsoft.com/office/drawing/2014/main" id="{162DE81D-9BE7-4C92-8D95-CBE8A6411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70" y="1270103"/>
            <a:ext cx="1361257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See the source image">
            <a:extLst>
              <a:ext uri="{FF2B5EF4-FFF2-40B4-BE49-F238E27FC236}">
                <a16:creationId xmlns:a16="http://schemas.microsoft.com/office/drawing/2014/main" id="{C00C9C10-D2A6-47BA-879B-40A923CF8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96" y="1268760"/>
            <a:ext cx="1394098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ee the source image">
            <a:extLst>
              <a:ext uri="{FF2B5EF4-FFF2-40B4-BE49-F238E27FC236}">
                <a16:creationId xmlns:a16="http://schemas.microsoft.com/office/drawing/2014/main" id="{0BB9C208-0F76-421F-9E52-FCB459804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9" y="3173171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ee the source image">
            <a:extLst>
              <a:ext uri="{FF2B5EF4-FFF2-40B4-BE49-F238E27FC236}">
                <a16:creationId xmlns:a16="http://schemas.microsoft.com/office/drawing/2014/main" id="{DD685B79-73E5-42EF-A4B0-BB77B3B11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77" y="3169785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See the source image">
            <a:extLst>
              <a:ext uri="{FF2B5EF4-FFF2-40B4-BE49-F238E27FC236}">
                <a16:creationId xmlns:a16="http://schemas.microsoft.com/office/drawing/2014/main" id="{B35C9F9C-B040-495B-9891-0578CC9D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06" y="4099616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See the source image">
            <a:extLst>
              <a:ext uri="{FF2B5EF4-FFF2-40B4-BE49-F238E27FC236}">
                <a16:creationId xmlns:a16="http://schemas.microsoft.com/office/drawing/2014/main" id="{AC4C40CE-A79E-457A-912D-ABF5546B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04" y="4096230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See the source image">
            <a:extLst>
              <a:ext uri="{FF2B5EF4-FFF2-40B4-BE49-F238E27FC236}">
                <a16:creationId xmlns:a16="http://schemas.microsoft.com/office/drawing/2014/main" id="{A812949D-2E3D-49FF-86DC-33F689B4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30" y="4094887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AA3944D0-1E1F-4F2C-BA9F-0A2B7636C3F4}"/>
              </a:ext>
            </a:extLst>
          </p:cNvPr>
          <p:cNvSpPr txBox="1"/>
          <p:nvPr/>
        </p:nvSpPr>
        <p:spPr>
          <a:xfrm>
            <a:off x="298376" y="1443820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310D2D2-67F4-4BD6-87CC-FE9418D0EC45}"/>
              </a:ext>
            </a:extLst>
          </p:cNvPr>
          <p:cNvSpPr txBox="1"/>
          <p:nvPr/>
        </p:nvSpPr>
        <p:spPr>
          <a:xfrm>
            <a:off x="311748" y="2362254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2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7096BDA-8893-4FD1-B171-3CD805F4DCC1}"/>
              </a:ext>
            </a:extLst>
          </p:cNvPr>
          <p:cNvSpPr txBox="1"/>
          <p:nvPr/>
        </p:nvSpPr>
        <p:spPr>
          <a:xfrm>
            <a:off x="289212" y="3381300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3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5F48F62-4CFC-444E-8331-E3B7187251E5}"/>
              </a:ext>
            </a:extLst>
          </p:cNvPr>
          <p:cNvSpPr txBox="1"/>
          <p:nvPr/>
        </p:nvSpPr>
        <p:spPr>
          <a:xfrm>
            <a:off x="311748" y="4260365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4</a:t>
            </a:r>
          </a:p>
        </p:txBody>
      </p:sp>
      <p:cxnSp>
        <p:nvCxnSpPr>
          <p:cNvPr id="92" name="Straight Arrow Connector 91"/>
          <p:cNvCxnSpPr>
            <a:cxnSpLocks/>
            <a:endCxn id="125" idx="2"/>
          </p:cNvCxnSpPr>
          <p:nvPr/>
        </p:nvCxnSpPr>
        <p:spPr>
          <a:xfrm>
            <a:off x="1663770" y="1984938"/>
            <a:ext cx="3104463" cy="98324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492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F66C71-9772-4D0A-89E9-1846EE4EF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5331142"/>
            <a:ext cx="11773308" cy="112923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Parameters can be distributed across processors</a:t>
            </a:r>
          </a:p>
          <a:p>
            <a:r>
              <a:rPr lang="en-US" dirty="0">
                <a:solidFill>
                  <a:srgbClr val="C00000"/>
                </a:solidFill>
              </a:rPr>
              <a:t>Mini-batch has to be copied to all processors</a:t>
            </a:r>
          </a:p>
          <a:p>
            <a:r>
              <a:rPr lang="en-US" dirty="0">
                <a:solidFill>
                  <a:srgbClr val="C00000"/>
                </a:solidFill>
              </a:rPr>
              <a:t>Forward and backward requires extremely high communication (cut MMMs)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0A1F03-7FCA-47D7-98AC-52B72FC6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F7E29-9658-4357-83D0-0613939B0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parallelism – limited by operator or layer size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D1BC302-4132-47AD-9D61-08F5666BEF36}"/>
              </a:ext>
            </a:extLst>
          </p:cNvPr>
          <p:cNvSpPr txBox="1"/>
          <p:nvPr/>
        </p:nvSpPr>
        <p:spPr>
          <a:xfrm>
            <a:off x="-63048" y="6662301"/>
            <a:ext cx="8419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T. Ben-Nun, TH: Demystifying parallel and distributed deep learning: An in-depth concurrency analysis, ACM Computing Surveys (CSUR), 2019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7E61E1-B150-4363-8193-20763C357A12}"/>
              </a:ext>
            </a:extLst>
          </p:cNvPr>
          <p:cNvGrpSpPr/>
          <p:nvPr/>
        </p:nvGrpSpPr>
        <p:grpSpPr>
          <a:xfrm>
            <a:off x="5103744" y="2504547"/>
            <a:ext cx="6572876" cy="984809"/>
            <a:chOff x="5103744" y="2504547"/>
            <a:chExt cx="6572876" cy="984809"/>
          </a:xfrm>
        </p:grpSpPr>
        <p:grpSp>
          <p:nvGrpSpPr>
            <p:cNvPr id="9" name="Group 8"/>
            <p:cNvGrpSpPr/>
            <p:nvPr/>
          </p:nvGrpSpPr>
          <p:grpSpPr>
            <a:xfrm>
              <a:off x="5103744" y="2504547"/>
              <a:ext cx="6572876" cy="984809"/>
              <a:chOff x="5053841" y="2285225"/>
              <a:chExt cx="4945888" cy="74103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98EBB5B-2CB6-4BC7-8751-D54D6428B16C}"/>
                  </a:ext>
                </a:extLst>
              </p:cNvPr>
              <p:cNvGrpSpPr/>
              <p:nvPr/>
            </p:nvGrpSpPr>
            <p:grpSpPr>
              <a:xfrm>
                <a:off x="7384661" y="2378783"/>
                <a:ext cx="605701" cy="369333"/>
                <a:chOff x="6788218" y="1405384"/>
                <a:chExt cx="605701" cy="369333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653D5882-F78D-41D0-9AF4-3246BA2EAA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88218" y="1756596"/>
                  <a:ext cx="508296" cy="130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B735A91-B3A3-4667-9F74-AF9E50529BB3}"/>
                    </a:ext>
                  </a:extLst>
                </p:cNvPr>
                <p:cNvSpPr txBox="1"/>
                <p:nvPr/>
              </p:nvSpPr>
              <p:spPr>
                <a:xfrm>
                  <a:off x="6882274" y="1405384"/>
                  <a:ext cx="343364" cy="369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E7AC9FE7-8E8C-4A43-A2C0-1E8820D8D40F}"/>
                    </a:ext>
                  </a:extLst>
                </p:cNvPr>
                <p:cNvCxnSpPr/>
                <p:nvPr/>
              </p:nvCxnSpPr>
              <p:spPr>
                <a:xfrm>
                  <a:off x="6788218" y="1417865"/>
                  <a:ext cx="60570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Right Arrow 852">
                <a:extLst>
                  <a:ext uri="{FF2B5EF4-FFF2-40B4-BE49-F238E27FC236}">
                    <a16:creationId xmlns:a16="http://schemas.microsoft.com/office/drawing/2014/main" id="{C5ED0B38-2F3A-4B1E-98B3-2862777AB3AA}"/>
                  </a:ext>
                </a:extLst>
              </p:cNvPr>
              <p:cNvSpPr/>
              <p:nvPr/>
            </p:nvSpPr>
            <p:spPr>
              <a:xfrm>
                <a:off x="9216569" y="2461231"/>
                <a:ext cx="457200" cy="23998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A3A2E4D-BC36-4BB4-B84B-A3FA3F799650}"/>
                  </a:ext>
                </a:extLst>
              </p:cNvPr>
              <p:cNvSpPr/>
              <p:nvPr/>
            </p:nvSpPr>
            <p:spPr>
              <a:xfrm>
                <a:off x="9899996" y="2321439"/>
                <a:ext cx="99733" cy="531095"/>
              </a:xfrm>
              <a:prstGeom prst="rect">
                <a:avLst/>
              </a:prstGeom>
              <a:pattFill prst="ltHorz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2ED4BCB6-1CAB-48DC-B0BB-E68C4C1B0C2C}"/>
                  </a:ext>
                </a:extLst>
              </p:cNvPr>
              <p:cNvSpPr/>
              <p:nvPr/>
            </p:nvSpPr>
            <p:spPr>
              <a:xfrm>
                <a:off x="5053841" y="2624538"/>
                <a:ext cx="1165805" cy="219803"/>
              </a:xfrm>
              <a:prstGeom prst="cub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Cube 66">
                <a:extLst>
                  <a:ext uri="{FF2B5EF4-FFF2-40B4-BE49-F238E27FC236}">
                    <a16:creationId xmlns:a16="http://schemas.microsoft.com/office/drawing/2014/main" id="{5E87EEE0-19C5-4B88-8A3B-5579EA8AB4B6}"/>
                  </a:ext>
                </a:extLst>
              </p:cNvPr>
              <p:cNvSpPr/>
              <p:nvPr/>
            </p:nvSpPr>
            <p:spPr>
              <a:xfrm>
                <a:off x="5053841" y="2472475"/>
                <a:ext cx="1166722" cy="209199"/>
              </a:xfrm>
              <a:prstGeom prst="cub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Cube 67">
                <a:extLst>
                  <a:ext uri="{FF2B5EF4-FFF2-40B4-BE49-F238E27FC236}">
                    <a16:creationId xmlns:a16="http://schemas.microsoft.com/office/drawing/2014/main" id="{8665B66A-3204-4DF7-8703-FAFD158DF268}"/>
                  </a:ext>
                </a:extLst>
              </p:cNvPr>
              <p:cNvSpPr/>
              <p:nvPr/>
            </p:nvSpPr>
            <p:spPr>
              <a:xfrm>
                <a:off x="5053841" y="2310512"/>
                <a:ext cx="1165804" cy="224304"/>
              </a:xfrm>
              <a:prstGeom prst="cub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Cube 74">
                <a:extLst>
                  <a:ext uri="{FF2B5EF4-FFF2-40B4-BE49-F238E27FC236}">
                    <a16:creationId xmlns:a16="http://schemas.microsoft.com/office/drawing/2014/main" id="{2EC7FD49-A949-4D0E-AE71-D8E76C902994}"/>
                  </a:ext>
                </a:extLst>
              </p:cNvPr>
              <p:cNvSpPr/>
              <p:nvPr/>
            </p:nvSpPr>
            <p:spPr>
              <a:xfrm>
                <a:off x="6808064" y="2599251"/>
                <a:ext cx="489890" cy="207823"/>
              </a:xfrm>
              <a:prstGeom prst="cub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Cube 75">
                <a:extLst>
                  <a:ext uri="{FF2B5EF4-FFF2-40B4-BE49-F238E27FC236}">
                    <a16:creationId xmlns:a16="http://schemas.microsoft.com/office/drawing/2014/main" id="{A32DBC34-16E2-4EC6-A18D-1282F090C2AD}"/>
                  </a:ext>
                </a:extLst>
              </p:cNvPr>
              <p:cNvSpPr/>
              <p:nvPr/>
            </p:nvSpPr>
            <p:spPr>
              <a:xfrm>
                <a:off x="6809272" y="2447188"/>
                <a:ext cx="488682" cy="214506"/>
              </a:xfrm>
              <a:prstGeom prst="cub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01D0B3D3-5C46-486C-BE63-B0468BDC91A4}"/>
                  </a:ext>
                </a:extLst>
              </p:cNvPr>
              <p:cNvSpPr/>
              <p:nvPr/>
            </p:nvSpPr>
            <p:spPr>
              <a:xfrm>
                <a:off x="6809272" y="2285225"/>
                <a:ext cx="489877" cy="212079"/>
              </a:xfrm>
              <a:prstGeom prst="cub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4FBC0EE-678F-4090-B972-CDCF361CBA06}"/>
                  </a:ext>
                </a:extLst>
              </p:cNvPr>
              <p:cNvSpPr/>
              <p:nvPr/>
            </p:nvSpPr>
            <p:spPr>
              <a:xfrm>
                <a:off x="8733001" y="2394225"/>
                <a:ext cx="154628" cy="154628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D5B2F3E-FABD-4E91-A47A-A74E8D6DCF88}"/>
                  </a:ext>
                </a:extLst>
              </p:cNvPr>
              <p:cNvSpPr/>
              <p:nvPr/>
            </p:nvSpPr>
            <p:spPr>
              <a:xfrm>
                <a:off x="8696188" y="2446139"/>
                <a:ext cx="154628" cy="154628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77AA4FA-4D83-40C1-978E-FFAAF9CA3978}"/>
                  </a:ext>
                </a:extLst>
              </p:cNvPr>
              <p:cNvSpPr/>
              <p:nvPr/>
            </p:nvSpPr>
            <p:spPr>
              <a:xfrm>
                <a:off x="8157951" y="2394225"/>
                <a:ext cx="154628" cy="154628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9199081-1138-421E-B268-B775C31E57B3}"/>
                  </a:ext>
                </a:extLst>
              </p:cNvPr>
              <p:cNvSpPr/>
              <p:nvPr/>
            </p:nvSpPr>
            <p:spPr>
              <a:xfrm>
                <a:off x="8121138" y="2446139"/>
                <a:ext cx="154628" cy="154628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E39C0BE-8CF6-4774-8279-6248EF4C9AAF}"/>
                  </a:ext>
                </a:extLst>
              </p:cNvPr>
              <p:cNvSpPr/>
              <p:nvPr/>
            </p:nvSpPr>
            <p:spPr>
              <a:xfrm>
                <a:off x="8074800" y="2513589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D368D9B-AAF1-4F5E-99D0-5B0DEBA388F2}"/>
                  </a:ext>
                </a:extLst>
              </p:cNvPr>
              <p:cNvSpPr/>
              <p:nvPr/>
            </p:nvSpPr>
            <p:spPr>
              <a:xfrm>
                <a:off x="8036700" y="2575367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92EEE6-604A-4E28-977B-7750DF95B673}"/>
                  </a:ext>
                </a:extLst>
              </p:cNvPr>
              <p:cNvSpPr/>
              <p:nvPr/>
            </p:nvSpPr>
            <p:spPr>
              <a:xfrm>
                <a:off x="7990362" y="2633631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DC6CEC6-4A02-42F4-9943-783161F012DA}"/>
                  </a:ext>
                </a:extLst>
              </p:cNvPr>
              <p:cNvSpPr/>
              <p:nvPr/>
            </p:nvSpPr>
            <p:spPr>
              <a:xfrm>
                <a:off x="7945912" y="2697906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0C0D6687-5CC1-4CB9-9FFC-B3392421E876}"/>
                  </a:ext>
                </a:extLst>
              </p:cNvPr>
              <p:cNvSpPr/>
              <p:nvPr/>
            </p:nvSpPr>
            <p:spPr>
              <a:xfrm>
                <a:off x="8649850" y="2513589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549CDE2F-4E90-4DD7-8870-A76375820721}"/>
                  </a:ext>
                </a:extLst>
              </p:cNvPr>
              <p:cNvSpPr/>
              <p:nvPr/>
            </p:nvSpPr>
            <p:spPr>
              <a:xfrm>
                <a:off x="8611750" y="2575367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3F307BBA-3570-44D8-962E-6053AA17FB19}"/>
                  </a:ext>
                </a:extLst>
              </p:cNvPr>
              <p:cNvSpPr/>
              <p:nvPr/>
            </p:nvSpPr>
            <p:spPr>
              <a:xfrm>
                <a:off x="8565412" y="2633631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673FFE7-80F8-4C25-A6A7-7DB3FE4EA996}"/>
                  </a:ext>
                </a:extLst>
              </p:cNvPr>
              <p:cNvSpPr/>
              <p:nvPr/>
            </p:nvSpPr>
            <p:spPr>
              <a:xfrm>
                <a:off x="8520962" y="2697906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E8E86DD-5A47-4B83-AD31-8B61D1189262}"/>
                  </a:ext>
                </a:extLst>
              </p:cNvPr>
              <p:cNvCxnSpPr>
                <a:stCxn id="80" idx="6"/>
                <a:endCxn id="89" idx="1"/>
              </p:cNvCxnSpPr>
              <p:nvPr/>
            </p:nvCxnSpPr>
            <p:spPr>
              <a:xfrm>
                <a:off x="8312579" y="2471539"/>
                <a:ext cx="231028" cy="2490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4738410-4AC3-4B6B-A8D3-D1076CFD138B}"/>
                  </a:ext>
                </a:extLst>
              </p:cNvPr>
              <p:cNvCxnSpPr>
                <a:stCxn id="80" idx="6"/>
                <a:endCxn id="88" idx="1"/>
              </p:cNvCxnSpPr>
              <p:nvPr/>
            </p:nvCxnSpPr>
            <p:spPr>
              <a:xfrm>
                <a:off x="8312579" y="2471539"/>
                <a:ext cx="275478" cy="18473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3CE1B89-AB95-4B7D-9BA1-343BBC779564}"/>
                  </a:ext>
                </a:extLst>
              </p:cNvPr>
              <p:cNvCxnSpPr>
                <a:stCxn id="80" idx="6"/>
                <a:endCxn id="87" idx="1"/>
              </p:cNvCxnSpPr>
              <p:nvPr/>
            </p:nvCxnSpPr>
            <p:spPr>
              <a:xfrm>
                <a:off x="8312579" y="2471539"/>
                <a:ext cx="321816" cy="1264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3B20B9A-D43F-4C88-BA0C-5FC4F6A3B736}"/>
                  </a:ext>
                </a:extLst>
              </p:cNvPr>
              <p:cNvCxnSpPr>
                <a:stCxn id="80" idx="6"/>
                <a:endCxn id="86" idx="1"/>
              </p:cNvCxnSpPr>
              <p:nvPr/>
            </p:nvCxnSpPr>
            <p:spPr>
              <a:xfrm>
                <a:off x="8312579" y="2471539"/>
                <a:ext cx="359916" cy="6469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073407B-7E18-4BB0-B232-D4289A7CD4BD}"/>
                  </a:ext>
                </a:extLst>
              </p:cNvPr>
              <p:cNvCxnSpPr>
                <a:stCxn id="80" idx="6"/>
                <a:endCxn id="78" idx="1"/>
              </p:cNvCxnSpPr>
              <p:nvPr/>
            </p:nvCxnSpPr>
            <p:spPr>
              <a:xfrm flipV="1">
                <a:off x="8312579" y="2416870"/>
                <a:ext cx="443067" cy="5466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17C672E-E0DD-4579-A55C-E062A575CDC8}"/>
                  </a:ext>
                </a:extLst>
              </p:cNvPr>
              <p:cNvCxnSpPr>
                <a:stCxn id="80" idx="6"/>
                <a:endCxn id="79" idx="1"/>
              </p:cNvCxnSpPr>
              <p:nvPr/>
            </p:nvCxnSpPr>
            <p:spPr>
              <a:xfrm flipV="1">
                <a:off x="8312579" y="2468784"/>
                <a:ext cx="406254" cy="275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73BB5CD9-FDE7-4359-B010-6041E8B8D8CA}"/>
                  </a:ext>
                </a:extLst>
              </p:cNvPr>
              <p:cNvCxnSpPr>
                <a:stCxn id="85" idx="5"/>
                <a:endCxn id="89" idx="1"/>
              </p:cNvCxnSpPr>
              <p:nvPr/>
            </p:nvCxnSpPr>
            <p:spPr>
              <a:xfrm flipV="1">
                <a:off x="8077895" y="2720551"/>
                <a:ext cx="465712" cy="10933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E45CE97-E2EA-41AC-A815-EFD9E97FD4DE}"/>
                  </a:ext>
                </a:extLst>
              </p:cNvPr>
              <p:cNvCxnSpPr>
                <a:stCxn id="85" idx="5"/>
                <a:endCxn id="88" idx="1"/>
              </p:cNvCxnSpPr>
              <p:nvPr/>
            </p:nvCxnSpPr>
            <p:spPr>
              <a:xfrm flipV="1">
                <a:off x="8077895" y="2656276"/>
                <a:ext cx="510162" cy="1736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19E0A9D-2599-45E1-BFA1-B8E9D745E503}"/>
                  </a:ext>
                </a:extLst>
              </p:cNvPr>
              <p:cNvCxnSpPr>
                <a:stCxn id="85" idx="5"/>
                <a:endCxn id="87" idx="1"/>
              </p:cNvCxnSpPr>
              <p:nvPr/>
            </p:nvCxnSpPr>
            <p:spPr>
              <a:xfrm flipV="1">
                <a:off x="8077895" y="2598012"/>
                <a:ext cx="556500" cy="23187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496CCD2-16B6-4393-B4F5-F5313FD734D3}"/>
                  </a:ext>
                </a:extLst>
              </p:cNvPr>
              <p:cNvCxnSpPr>
                <a:stCxn id="85" idx="5"/>
                <a:endCxn id="86" idx="1"/>
              </p:cNvCxnSpPr>
              <p:nvPr/>
            </p:nvCxnSpPr>
            <p:spPr>
              <a:xfrm flipV="1">
                <a:off x="8077895" y="2536234"/>
                <a:ext cx="594600" cy="29365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5CAD326-476F-488E-A97C-2A4C614AAAFD}"/>
                  </a:ext>
                </a:extLst>
              </p:cNvPr>
              <p:cNvCxnSpPr>
                <a:stCxn id="85" idx="5"/>
                <a:endCxn id="79" idx="1"/>
              </p:cNvCxnSpPr>
              <p:nvPr/>
            </p:nvCxnSpPr>
            <p:spPr>
              <a:xfrm flipV="1">
                <a:off x="8077895" y="2468784"/>
                <a:ext cx="640938" cy="3611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D214A27-079F-4597-A2FB-38F878EF540C}"/>
                  </a:ext>
                </a:extLst>
              </p:cNvPr>
              <p:cNvCxnSpPr>
                <a:stCxn id="85" idx="5"/>
                <a:endCxn id="78" idx="1"/>
              </p:cNvCxnSpPr>
              <p:nvPr/>
            </p:nvCxnSpPr>
            <p:spPr>
              <a:xfrm flipV="1">
                <a:off x="8077895" y="2416870"/>
                <a:ext cx="677751" cy="41301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55EDBF2-9509-4351-A2FA-5E755833DAFF}"/>
                  </a:ext>
                </a:extLst>
              </p:cNvPr>
              <p:cNvCxnSpPr>
                <a:stCxn id="85" idx="5"/>
                <a:endCxn id="88" idx="1"/>
              </p:cNvCxnSpPr>
              <p:nvPr/>
            </p:nvCxnSpPr>
            <p:spPr>
              <a:xfrm flipV="1">
                <a:off x="8077895" y="2656276"/>
                <a:ext cx="510162" cy="17361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8751B19D-72CE-415A-9340-C18C7EA86C26}"/>
                  </a:ext>
                </a:extLst>
              </p:cNvPr>
              <p:cNvGrpSpPr/>
              <p:nvPr/>
            </p:nvGrpSpPr>
            <p:grpSpPr>
              <a:xfrm>
                <a:off x="8656281" y="2472081"/>
                <a:ext cx="513836" cy="554183"/>
                <a:chOff x="8051178" y="1480221"/>
                <a:chExt cx="513836" cy="554183"/>
              </a:xfrm>
            </p:grpSpPr>
            <p:sp>
              <p:nvSpPr>
                <p:cNvPr id="110" name="Left Brace 109">
                  <a:extLst>
                    <a:ext uri="{FF2B5EF4-FFF2-40B4-BE49-F238E27FC236}">
                      <a16:creationId xmlns:a16="http://schemas.microsoft.com/office/drawing/2014/main" id="{11BE6EB4-29B9-470A-BFF3-72793983C8F0}"/>
                    </a:ext>
                  </a:extLst>
                </p:cNvPr>
                <p:cNvSpPr/>
                <p:nvPr/>
              </p:nvSpPr>
              <p:spPr>
                <a:xfrm rot="12720000">
                  <a:off x="8252198" y="1480221"/>
                  <a:ext cx="131624" cy="169143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877B1DB9-A0AB-478A-A213-42624D1DC387}"/>
                    </a:ext>
                  </a:extLst>
                </p:cNvPr>
                <p:cNvSpPr txBox="1"/>
                <p:nvPr/>
              </p:nvSpPr>
              <p:spPr>
                <a:xfrm>
                  <a:off x="8305006" y="1523251"/>
                  <a:ext cx="26000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12" name="Left Brace 111">
                  <a:extLst>
                    <a:ext uri="{FF2B5EF4-FFF2-40B4-BE49-F238E27FC236}">
                      <a16:creationId xmlns:a16="http://schemas.microsoft.com/office/drawing/2014/main" id="{708BE01D-28E2-4B05-96E0-218014CAA5EB}"/>
                    </a:ext>
                  </a:extLst>
                </p:cNvPr>
                <p:cNvSpPr/>
                <p:nvPr/>
              </p:nvSpPr>
              <p:spPr>
                <a:xfrm rot="12994597">
                  <a:off x="8063352" y="1745842"/>
                  <a:ext cx="131624" cy="19047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A0E2F10F-9661-43A9-B4FA-D491EB0B793C}"/>
                    </a:ext>
                  </a:extLst>
                </p:cNvPr>
                <p:cNvSpPr txBox="1"/>
                <p:nvPr/>
              </p:nvSpPr>
              <p:spPr>
                <a:xfrm rot="18289476">
                  <a:off x="8018477" y="1533242"/>
                  <a:ext cx="31931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…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A7EF6A2C-E69A-4F7D-BD1A-515E919ABA0E}"/>
                    </a:ext>
                  </a:extLst>
                </p:cNvPr>
                <p:cNvSpPr txBox="1"/>
                <p:nvPr/>
              </p:nvSpPr>
              <p:spPr>
                <a:xfrm>
                  <a:off x="8148732" y="1780488"/>
                  <a:ext cx="26000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</p:grpSp>
        </p:grp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AE8F9EB-35F8-43F3-905F-C69DD9AC38EE}"/>
                </a:ext>
              </a:extLst>
            </p:cNvPr>
            <p:cNvCxnSpPr>
              <a:cxnSpLocks/>
            </p:cNvCxnSpPr>
            <p:nvPr/>
          </p:nvCxnSpPr>
          <p:spPr>
            <a:xfrm>
              <a:off x="6772201" y="3112852"/>
              <a:ext cx="547935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0E887B7-6592-499D-B189-9741BE0B7D65}"/>
                </a:ext>
              </a:extLst>
            </p:cNvPr>
            <p:cNvCxnSpPr>
              <a:cxnSpLocks/>
            </p:cNvCxnSpPr>
            <p:nvPr/>
          </p:nvCxnSpPr>
          <p:spPr>
            <a:xfrm>
              <a:off x="6772201" y="2645300"/>
              <a:ext cx="547935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9920AAB-68E2-46E2-B050-8C94976F3C84}"/>
                </a:ext>
              </a:extLst>
            </p:cNvPr>
            <p:cNvCxnSpPr>
              <a:cxnSpLocks/>
            </p:cNvCxnSpPr>
            <p:nvPr/>
          </p:nvCxnSpPr>
          <p:spPr>
            <a:xfrm>
              <a:off x="6772201" y="2890133"/>
              <a:ext cx="547935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4" name="Picture 2" descr="See the source image">
            <a:extLst>
              <a:ext uri="{FF2B5EF4-FFF2-40B4-BE49-F238E27FC236}">
                <a16:creationId xmlns:a16="http://schemas.microsoft.com/office/drawing/2014/main" id="{EA14D63D-91AB-49CC-8E50-C57D7D9CF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03" y="3168442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See the source image">
            <a:extLst>
              <a:ext uri="{FF2B5EF4-FFF2-40B4-BE49-F238E27FC236}">
                <a16:creationId xmlns:a16="http://schemas.microsoft.com/office/drawing/2014/main" id="{506A6521-2B12-46AB-AC5A-5E301D29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9" y="2197020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See the source image">
            <a:extLst>
              <a:ext uri="{FF2B5EF4-FFF2-40B4-BE49-F238E27FC236}">
                <a16:creationId xmlns:a16="http://schemas.microsoft.com/office/drawing/2014/main" id="{1BC99D34-7544-473E-99EA-787B2938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77" y="2193634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See the source image">
            <a:extLst>
              <a:ext uri="{FF2B5EF4-FFF2-40B4-BE49-F238E27FC236}">
                <a16:creationId xmlns:a16="http://schemas.microsoft.com/office/drawing/2014/main" id="{ED43EB53-C887-4935-8476-9913BF9C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03" y="2192291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See the source image">
            <a:extLst>
              <a:ext uri="{FF2B5EF4-FFF2-40B4-BE49-F238E27FC236}">
                <a16:creationId xmlns:a16="http://schemas.microsoft.com/office/drawing/2014/main" id="{FF480717-69B0-4FDB-B5A4-57938E39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2" y="1273489"/>
            <a:ext cx="1364329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See the source image">
            <a:extLst>
              <a:ext uri="{FF2B5EF4-FFF2-40B4-BE49-F238E27FC236}">
                <a16:creationId xmlns:a16="http://schemas.microsoft.com/office/drawing/2014/main" id="{F4490914-3865-4C62-BF6A-0AC6CCB6E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70" y="1270103"/>
            <a:ext cx="1361257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See the source image">
            <a:extLst>
              <a:ext uri="{FF2B5EF4-FFF2-40B4-BE49-F238E27FC236}">
                <a16:creationId xmlns:a16="http://schemas.microsoft.com/office/drawing/2014/main" id="{7502E468-1E19-4BB0-A04C-1D1C5A41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96" y="1268760"/>
            <a:ext cx="1394098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See the source image">
            <a:extLst>
              <a:ext uri="{FF2B5EF4-FFF2-40B4-BE49-F238E27FC236}">
                <a16:creationId xmlns:a16="http://schemas.microsoft.com/office/drawing/2014/main" id="{386D632C-BA32-4FBF-83BA-12532E4D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9" y="3173171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See the source image">
            <a:extLst>
              <a:ext uri="{FF2B5EF4-FFF2-40B4-BE49-F238E27FC236}">
                <a16:creationId xmlns:a16="http://schemas.microsoft.com/office/drawing/2014/main" id="{1BA83BBE-DDDF-4A5F-8960-064B0B220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77" y="3169785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See the source image">
            <a:extLst>
              <a:ext uri="{FF2B5EF4-FFF2-40B4-BE49-F238E27FC236}">
                <a16:creationId xmlns:a16="http://schemas.microsoft.com/office/drawing/2014/main" id="{91074B8B-C484-424F-8F8E-37EAA0960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06" y="4099616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See the source image">
            <a:extLst>
              <a:ext uri="{FF2B5EF4-FFF2-40B4-BE49-F238E27FC236}">
                <a16:creationId xmlns:a16="http://schemas.microsoft.com/office/drawing/2014/main" id="{3547E4BB-8ADD-467B-9FC1-2074B3AA7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04" y="4096230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See the source image">
            <a:extLst>
              <a:ext uri="{FF2B5EF4-FFF2-40B4-BE49-F238E27FC236}">
                <a16:creationId xmlns:a16="http://schemas.microsoft.com/office/drawing/2014/main" id="{C1741E3F-7A32-4575-88AC-9111BCB3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30" y="4094887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A3A3FED1-90B1-4BA5-8CAD-3FB32FE3B9D6}"/>
              </a:ext>
            </a:extLst>
          </p:cNvPr>
          <p:cNvSpPr txBox="1"/>
          <p:nvPr/>
        </p:nvSpPr>
        <p:spPr>
          <a:xfrm>
            <a:off x="298376" y="1443820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837178D-7D96-48ED-AE28-DEE6583B607A}"/>
              </a:ext>
            </a:extLst>
          </p:cNvPr>
          <p:cNvSpPr txBox="1"/>
          <p:nvPr/>
        </p:nvSpPr>
        <p:spPr>
          <a:xfrm>
            <a:off x="311748" y="2362254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BB26C21-0D21-40B8-BA52-9F3306F4D85A}"/>
              </a:ext>
            </a:extLst>
          </p:cNvPr>
          <p:cNvSpPr txBox="1"/>
          <p:nvPr/>
        </p:nvSpPr>
        <p:spPr>
          <a:xfrm>
            <a:off x="289212" y="3381300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1058E8C-B923-44A8-84C2-20FCA6EFB3E3}"/>
              </a:ext>
            </a:extLst>
          </p:cNvPr>
          <p:cNvSpPr txBox="1"/>
          <p:nvPr/>
        </p:nvSpPr>
        <p:spPr>
          <a:xfrm>
            <a:off x="311748" y="4260365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4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B2029DE5-A36C-442E-A5E8-C6434CAB61FF}"/>
              </a:ext>
            </a:extLst>
          </p:cNvPr>
          <p:cNvCxnSpPr>
            <a:cxnSpLocks/>
          </p:cNvCxnSpPr>
          <p:nvPr/>
        </p:nvCxnSpPr>
        <p:spPr>
          <a:xfrm>
            <a:off x="1641177" y="1984938"/>
            <a:ext cx="3279689" cy="97459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853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35E8C-C699-4951-91EB-07006A40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2908B0-A728-46E0-A26B-A1E56D36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“3D” Hybrid parallelism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B8951-5AA0-4B22-81FD-B151603E8E95}"/>
              </a:ext>
            </a:extLst>
          </p:cNvPr>
          <p:cNvSpPr/>
          <p:nvPr/>
        </p:nvSpPr>
        <p:spPr>
          <a:xfrm>
            <a:off x="-51063" y="6623774"/>
            <a:ext cx="97728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T. Ben-Nun, T. Hoefler: Demystifying Parallel and Distributed Deep Learning: An In-Depth Concurrency Analysis, </a:t>
            </a:r>
            <a:r>
              <a:rPr lang="en-US" sz="1100" dirty="0" err="1"/>
              <a:t>arXiv</a:t>
            </a:r>
            <a:r>
              <a:rPr lang="en-US" sz="1100" dirty="0"/>
              <a:t> Feb 2018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B13B886-14E3-46FC-9457-80F4B13977BC}"/>
              </a:ext>
            </a:extLst>
          </p:cNvPr>
          <p:cNvSpPr txBox="1">
            <a:spLocks/>
          </p:cNvSpPr>
          <p:nvPr/>
        </p:nvSpPr>
        <p:spPr>
          <a:xfrm>
            <a:off x="191344" y="5132391"/>
            <a:ext cx="11773308" cy="1392953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b="0" i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Layers/parameters can be distributed across processors</a:t>
            </a:r>
          </a:p>
          <a:p>
            <a:r>
              <a:rPr lang="en-US" dirty="0">
                <a:solidFill>
                  <a:schemeClr val="bg2"/>
                </a:solidFill>
              </a:rPr>
              <a:t>Can distribute minibatch</a:t>
            </a:r>
          </a:p>
          <a:p>
            <a:r>
              <a:rPr lang="en-US" dirty="0">
                <a:solidFill>
                  <a:schemeClr val="bg2"/>
                </a:solidFill>
              </a:rPr>
              <a:t>Often specific to layer-types (e.g., distribute fc layers but handle conv layers data-parallel)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Enables arbitrary combinations of data, model, and pipeline parallelism – very powerful!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92244" y="903108"/>
            <a:ext cx="220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Operator Parallelism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4750032" y="853453"/>
            <a:ext cx="253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Parallelism</a:t>
            </a:r>
          </a:p>
        </p:txBody>
      </p:sp>
      <p:sp>
        <p:nvSpPr>
          <p:cNvPr id="299" name="Rectangle 298"/>
          <p:cNvSpPr/>
          <p:nvPr/>
        </p:nvSpPr>
        <p:spPr>
          <a:xfrm>
            <a:off x="4871864" y="4337926"/>
            <a:ext cx="5350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Pipeline Parallelism</a:t>
            </a:r>
          </a:p>
        </p:txBody>
      </p:sp>
      <p:pic>
        <p:nvPicPr>
          <p:cNvPr id="459" name="Picture 2" descr="See the source image">
            <a:extLst>
              <a:ext uri="{FF2B5EF4-FFF2-40B4-BE49-F238E27FC236}">
                <a16:creationId xmlns:a16="http://schemas.microsoft.com/office/drawing/2014/main" id="{5584777E-AFC2-498B-8535-4AD76F23D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03" y="3168442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See the source image">
            <a:extLst>
              <a:ext uri="{FF2B5EF4-FFF2-40B4-BE49-F238E27FC236}">
                <a16:creationId xmlns:a16="http://schemas.microsoft.com/office/drawing/2014/main" id="{FB976112-4C4C-481C-A608-36D82DFB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9" y="2197020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Picture 2" descr="See the source image">
            <a:extLst>
              <a:ext uri="{FF2B5EF4-FFF2-40B4-BE49-F238E27FC236}">
                <a16:creationId xmlns:a16="http://schemas.microsoft.com/office/drawing/2014/main" id="{B3D4876D-CA32-4F78-83A3-7F26429F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77" y="2193634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Picture 2" descr="See the source image">
            <a:extLst>
              <a:ext uri="{FF2B5EF4-FFF2-40B4-BE49-F238E27FC236}">
                <a16:creationId xmlns:a16="http://schemas.microsoft.com/office/drawing/2014/main" id="{88B37FD9-2713-49FE-8359-965E5507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03" y="2192291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2" descr="See the source image">
            <a:extLst>
              <a:ext uri="{FF2B5EF4-FFF2-40B4-BE49-F238E27FC236}">
                <a16:creationId xmlns:a16="http://schemas.microsoft.com/office/drawing/2014/main" id="{3D23931C-CDA7-4325-9CB1-44D40FDC7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2" y="1273489"/>
            <a:ext cx="1364329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4" name="Picture 2" descr="See the source image">
            <a:extLst>
              <a:ext uri="{FF2B5EF4-FFF2-40B4-BE49-F238E27FC236}">
                <a16:creationId xmlns:a16="http://schemas.microsoft.com/office/drawing/2014/main" id="{721390AA-6842-4E99-AAC0-4BF80B2F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70" y="1270103"/>
            <a:ext cx="1361257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5" name="Picture 2" descr="See the source image">
            <a:extLst>
              <a:ext uri="{FF2B5EF4-FFF2-40B4-BE49-F238E27FC236}">
                <a16:creationId xmlns:a16="http://schemas.microsoft.com/office/drawing/2014/main" id="{D6BC3F50-921F-40A4-BEC8-7B9330316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96" y="1268760"/>
            <a:ext cx="1394098" cy="71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0" name="Straight Arrow Connector 509">
            <a:extLst>
              <a:ext uri="{FF2B5EF4-FFF2-40B4-BE49-F238E27FC236}">
                <a16:creationId xmlns:a16="http://schemas.microsoft.com/office/drawing/2014/main" id="{9EA1B547-CFF1-4883-8962-4FBB67725D04}"/>
              </a:ext>
            </a:extLst>
          </p:cNvPr>
          <p:cNvCxnSpPr>
            <a:cxnSpLocks/>
            <a:stCxn id="465" idx="3"/>
          </p:cNvCxnSpPr>
          <p:nvPr/>
        </p:nvCxnSpPr>
        <p:spPr>
          <a:xfrm>
            <a:off x="4448894" y="1626849"/>
            <a:ext cx="369505" cy="28145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Arrow Connector 598">
            <a:extLst>
              <a:ext uri="{FF2B5EF4-FFF2-40B4-BE49-F238E27FC236}">
                <a16:creationId xmlns:a16="http://schemas.microsoft.com/office/drawing/2014/main" id="{4F3FC608-7592-4FF3-BAB7-A7AA842F8F99}"/>
              </a:ext>
            </a:extLst>
          </p:cNvPr>
          <p:cNvCxnSpPr>
            <a:cxnSpLocks/>
          </p:cNvCxnSpPr>
          <p:nvPr/>
        </p:nvCxnSpPr>
        <p:spPr>
          <a:xfrm>
            <a:off x="3032203" y="2000618"/>
            <a:ext cx="1786196" cy="80856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Arrow Connector 599">
            <a:extLst>
              <a:ext uri="{FF2B5EF4-FFF2-40B4-BE49-F238E27FC236}">
                <a16:creationId xmlns:a16="http://schemas.microsoft.com/office/drawing/2014/main" id="{00513AB5-DD3F-47AD-96A1-6F1325C9FFBA}"/>
              </a:ext>
            </a:extLst>
          </p:cNvPr>
          <p:cNvCxnSpPr>
            <a:cxnSpLocks/>
          </p:cNvCxnSpPr>
          <p:nvPr/>
        </p:nvCxnSpPr>
        <p:spPr>
          <a:xfrm>
            <a:off x="1648611" y="1992961"/>
            <a:ext cx="3103765" cy="147955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1" name="Picture 2" descr="See the source image">
            <a:extLst>
              <a:ext uri="{FF2B5EF4-FFF2-40B4-BE49-F238E27FC236}">
                <a16:creationId xmlns:a16="http://schemas.microsoft.com/office/drawing/2014/main" id="{046C12C4-C507-49B0-B52A-6D9507F75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9" y="3173171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" name="Picture 2" descr="See the source image">
            <a:extLst>
              <a:ext uri="{FF2B5EF4-FFF2-40B4-BE49-F238E27FC236}">
                <a16:creationId xmlns:a16="http://schemas.microsoft.com/office/drawing/2014/main" id="{F1A209A2-706D-48E1-9001-C23A54A1D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77" y="3169785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" name="Picture 2" descr="See the source image">
            <a:extLst>
              <a:ext uri="{FF2B5EF4-FFF2-40B4-BE49-F238E27FC236}">
                <a16:creationId xmlns:a16="http://schemas.microsoft.com/office/drawing/2014/main" id="{1F32B4FC-9D3A-4CEC-A2EB-087B9BA56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06" y="4099616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" name="Picture 2" descr="See the source image">
            <a:extLst>
              <a:ext uri="{FF2B5EF4-FFF2-40B4-BE49-F238E27FC236}">
                <a16:creationId xmlns:a16="http://schemas.microsoft.com/office/drawing/2014/main" id="{CC456441-679E-4CED-98F0-5904DD23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04" y="4096230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" name="Picture 2" descr="See the source image">
            <a:extLst>
              <a:ext uri="{FF2B5EF4-FFF2-40B4-BE49-F238E27FC236}">
                <a16:creationId xmlns:a16="http://schemas.microsoft.com/office/drawing/2014/main" id="{B3BD944A-20FD-4705-BCBF-B6282C874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30" y="4094887"/>
            <a:ext cx="1394098" cy="7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6" name="TextBox 605">
            <a:extLst>
              <a:ext uri="{FF2B5EF4-FFF2-40B4-BE49-F238E27FC236}">
                <a16:creationId xmlns:a16="http://schemas.microsoft.com/office/drawing/2014/main" id="{836F448D-EA7F-47D5-9548-BAD1D1E92448}"/>
              </a:ext>
            </a:extLst>
          </p:cNvPr>
          <p:cNvSpPr txBox="1"/>
          <p:nvPr/>
        </p:nvSpPr>
        <p:spPr>
          <a:xfrm>
            <a:off x="298376" y="1443820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1</a:t>
            </a:r>
          </a:p>
        </p:txBody>
      </p:sp>
      <p:sp>
        <p:nvSpPr>
          <p:cNvPr id="607" name="TextBox 606">
            <a:extLst>
              <a:ext uri="{FF2B5EF4-FFF2-40B4-BE49-F238E27FC236}">
                <a16:creationId xmlns:a16="http://schemas.microsoft.com/office/drawing/2014/main" id="{5E766BAE-3142-40EB-BFE7-3D221F9D4651}"/>
              </a:ext>
            </a:extLst>
          </p:cNvPr>
          <p:cNvSpPr txBox="1"/>
          <p:nvPr/>
        </p:nvSpPr>
        <p:spPr>
          <a:xfrm>
            <a:off x="311748" y="2362254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2</a:t>
            </a:r>
          </a:p>
        </p:txBody>
      </p:sp>
      <p:sp>
        <p:nvSpPr>
          <p:cNvPr id="608" name="TextBox 607">
            <a:extLst>
              <a:ext uri="{FF2B5EF4-FFF2-40B4-BE49-F238E27FC236}">
                <a16:creationId xmlns:a16="http://schemas.microsoft.com/office/drawing/2014/main" id="{17873B32-60D9-4415-8CE4-C828A784619E}"/>
              </a:ext>
            </a:extLst>
          </p:cNvPr>
          <p:cNvSpPr txBox="1"/>
          <p:nvPr/>
        </p:nvSpPr>
        <p:spPr>
          <a:xfrm>
            <a:off x="289212" y="3381300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3</a:t>
            </a:r>
          </a:p>
        </p:txBody>
      </p:sp>
      <p:sp>
        <p:nvSpPr>
          <p:cNvPr id="609" name="TextBox 608">
            <a:extLst>
              <a:ext uri="{FF2B5EF4-FFF2-40B4-BE49-F238E27FC236}">
                <a16:creationId xmlns:a16="http://schemas.microsoft.com/office/drawing/2014/main" id="{2F882C46-FFDF-4461-925A-0C08CED45171}"/>
              </a:ext>
            </a:extLst>
          </p:cNvPr>
          <p:cNvSpPr txBox="1"/>
          <p:nvPr/>
        </p:nvSpPr>
        <p:spPr>
          <a:xfrm>
            <a:off x="311748" y="4260365"/>
            <a:ext cx="12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minibatch 4</a:t>
            </a:r>
          </a:p>
        </p:txBody>
      </p:sp>
      <p:grpSp>
        <p:nvGrpSpPr>
          <p:cNvPr id="610" name="Group 609">
            <a:extLst>
              <a:ext uri="{FF2B5EF4-FFF2-40B4-BE49-F238E27FC236}">
                <a16:creationId xmlns:a16="http://schemas.microsoft.com/office/drawing/2014/main" id="{6A1734E2-3454-4115-A8BA-5FF25B1AF499}"/>
              </a:ext>
            </a:extLst>
          </p:cNvPr>
          <p:cNvGrpSpPr/>
          <p:nvPr/>
        </p:nvGrpSpPr>
        <p:grpSpPr>
          <a:xfrm>
            <a:off x="4871864" y="1462297"/>
            <a:ext cx="6401902" cy="2603594"/>
            <a:chOff x="4451993" y="1811478"/>
            <a:chExt cx="5112544" cy="2079224"/>
          </a:xfrm>
        </p:grpSpPr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17958ED1-3AB5-4EC7-B9A8-8A4BB961CE49}"/>
                </a:ext>
              </a:extLst>
            </p:cNvPr>
            <p:cNvGrpSpPr/>
            <p:nvPr/>
          </p:nvGrpSpPr>
          <p:grpSpPr>
            <a:xfrm>
              <a:off x="4451993" y="1811478"/>
              <a:ext cx="5112544" cy="618360"/>
              <a:chOff x="4451993" y="1811478"/>
              <a:chExt cx="5112544" cy="618360"/>
            </a:xfrm>
          </p:grpSpPr>
          <p:grpSp>
            <p:nvGrpSpPr>
              <p:cNvPr id="702" name="Group 701">
                <a:extLst>
                  <a:ext uri="{FF2B5EF4-FFF2-40B4-BE49-F238E27FC236}">
                    <a16:creationId xmlns:a16="http://schemas.microsoft.com/office/drawing/2014/main" id="{5C0215B5-AE2F-4F84-BFF1-3E40296A6752}"/>
                  </a:ext>
                </a:extLst>
              </p:cNvPr>
              <p:cNvGrpSpPr/>
              <p:nvPr/>
            </p:nvGrpSpPr>
            <p:grpSpPr>
              <a:xfrm>
                <a:off x="6361034" y="1811478"/>
                <a:ext cx="584612" cy="615665"/>
                <a:chOff x="4450702" y="1308386"/>
                <a:chExt cx="1315616" cy="946597"/>
              </a:xfrm>
            </p:grpSpPr>
            <p:sp>
              <p:nvSpPr>
                <p:cNvPr id="742" name="Cube 741">
                  <a:extLst>
                    <a:ext uri="{FF2B5EF4-FFF2-40B4-BE49-F238E27FC236}">
                      <a16:creationId xmlns:a16="http://schemas.microsoft.com/office/drawing/2014/main" id="{A7F18A6B-F5AB-4C20-84C8-225D4201834D}"/>
                    </a:ext>
                  </a:extLst>
                </p:cNvPr>
                <p:cNvSpPr/>
                <p:nvPr/>
              </p:nvSpPr>
              <p:spPr>
                <a:xfrm>
                  <a:off x="4450702" y="1308387"/>
                  <a:ext cx="1315616" cy="946595"/>
                </a:xfrm>
                <a:prstGeom prst="cube">
                  <a:avLst/>
                </a:prstGeom>
                <a:solidFill>
                  <a:schemeClr val="bg2">
                    <a:lumMod val="40000"/>
                    <a:lumOff val="60000"/>
                    <a:alpha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43" name="Straight Connector 742">
                  <a:extLst>
                    <a:ext uri="{FF2B5EF4-FFF2-40B4-BE49-F238E27FC236}">
                      <a16:creationId xmlns:a16="http://schemas.microsoft.com/office/drawing/2014/main" id="{63A22444-53D0-454A-B4D5-7C57F7A6148C}"/>
                    </a:ext>
                  </a:extLst>
                </p:cNvPr>
                <p:cNvCxnSpPr/>
                <p:nvPr/>
              </p:nvCxnSpPr>
              <p:spPr>
                <a:xfrm>
                  <a:off x="4771964" y="2018717"/>
                  <a:ext cx="994354" cy="2"/>
                </a:xfrm>
                <a:prstGeom prst="line">
                  <a:avLst/>
                </a:prstGeom>
                <a:ln w="12700">
                  <a:solidFill>
                    <a:srgbClr val="5257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Straight Connector 743">
                  <a:extLst>
                    <a:ext uri="{FF2B5EF4-FFF2-40B4-BE49-F238E27FC236}">
                      <a16:creationId xmlns:a16="http://schemas.microsoft.com/office/drawing/2014/main" id="{79B9C15C-976C-4C3F-A53B-879C5DA210F7}"/>
                    </a:ext>
                  </a:extLst>
                </p:cNvPr>
                <p:cNvCxnSpPr/>
                <p:nvPr/>
              </p:nvCxnSpPr>
              <p:spPr>
                <a:xfrm flipV="1">
                  <a:off x="4450702" y="2018717"/>
                  <a:ext cx="321262" cy="236266"/>
                </a:xfrm>
                <a:prstGeom prst="line">
                  <a:avLst/>
                </a:prstGeom>
                <a:ln w="12700">
                  <a:solidFill>
                    <a:srgbClr val="5257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5" name="Straight Connector 744">
                  <a:extLst>
                    <a:ext uri="{FF2B5EF4-FFF2-40B4-BE49-F238E27FC236}">
                      <a16:creationId xmlns:a16="http://schemas.microsoft.com/office/drawing/2014/main" id="{5491CD03-C530-432C-91FD-FA1B860941D6}"/>
                    </a:ext>
                  </a:extLst>
                </p:cNvPr>
                <p:cNvCxnSpPr/>
                <p:nvPr/>
              </p:nvCxnSpPr>
              <p:spPr>
                <a:xfrm flipH="1" flipV="1">
                  <a:off x="4771964" y="1308386"/>
                  <a:ext cx="7145" cy="710331"/>
                </a:xfrm>
                <a:prstGeom prst="line">
                  <a:avLst/>
                </a:prstGeom>
                <a:ln w="12700">
                  <a:solidFill>
                    <a:srgbClr val="5257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3" name="Oval 702">
                <a:extLst>
                  <a:ext uri="{FF2B5EF4-FFF2-40B4-BE49-F238E27FC236}">
                    <a16:creationId xmlns:a16="http://schemas.microsoft.com/office/drawing/2014/main" id="{9DE61875-60E0-45B2-9325-C151B74769D2}"/>
                  </a:ext>
                </a:extLst>
              </p:cNvPr>
              <p:cNvSpPr/>
              <p:nvPr/>
            </p:nvSpPr>
            <p:spPr>
              <a:xfrm>
                <a:off x="8132290" y="1905610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AD0CC120-A272-40CD-BFBC-3080900B944A}"/>
                  </a:ext>
                </a:extLst>
              </p:cNvPr>
              <p:cNvSpPr/>
              <p:nvPr/>
            </p:nvSpPr>
            <p:spPr>
              <a:xfrm>
                <a:off x="8095477" y="1957524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5" name="Oval 704">
                <a:extLst>
                  <a:ext uri="{FF2B5EF4-FFF2-40B4-BE49-F238E27FC236}">
                    <a16:creationId xmlns:a16="http://schemas.microsoft.com/office/drawing/2014/main" id="{44254F30-4D55-4C79-A3D9-E502DAE4C66C}"/>
                  </a:ext>
                </a:extLst>
              </p:cNvPr>
              <p:cNvSpPr/>
              <p:nvPr/>
            </p:nvSpPr>
            <p:spPr>
              <a:xfrm>
                <a:off x="7557240" y="1905610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6" name="Oval 705">
                <a:extLst>
                  <a:ext uri="{FF2B5EF4-FFF2-40B4-BE49-F238E27FC236}">
                    <a16:creationId xmlns:a16="http://schemas.microsoft.com/office/drawing/2014/main" id="{F1E12A11-8D84-4A5C-BC30-BD5EEA540FCD}"/>
                  </a:ext>
                </a:extLst>
              </p:cNvPr>
              <p:cNvSpPr/>
              <p:nvPr/>
            </p:nvSpPr>
            <p:spPr>
              <a:xfrm>
                <a:off x="7520427" y="1957524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A64142E3-077F-42CA-80F9-A2F0FEA4C60A}"/>
                  </a:ext>
                </a:extLst>
              </p:cNvPr>
              <p:cNvSpPr/>
              <p:nvPr/>
            </p:nvSpPr>
            <p:spPr>
              <a:xfrm>
                <a:off x="7474089" y="2024974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8" name="Oval 707">
                <a:extLst>
                  <a:ext uri="{FF2B5EF4-FFF2-40B4-BE49-F238E27FC236}">
                    <a16:creationId xmlns:a16="http://schemas.microsoft.com/office/drawing/2014/main" id="{401E83BF-5284-4B55-AE98-7F76A8E3CF6A}"/>
                  </a:ext>
                </a:extLst>
              </p:cNvPr>
              <p:cNvSpPr/>
              <p:nvPr/>
            </p:nvSpPr>
            <p:spPr>
              <a:xfrm>
                <a:off x="7435989" y="2086752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9" name="Oval 708">
                <a:extLst>
                  <a:ext uri="{FF2B5EF4-FFF2-40B4-BE49-F238E27FC236}">
                    <a16:creationId xmlns:a16="http://schemas.microsoft.com/office/drawing/2014/main" id="{9473E549-80B2-4676-9EE4-261991A3BD20}"/>
                  </a:ext>
                </a:extLst>
              </p:cNvPr>
              <p:cNvSpPr/>
              <p:nvPr/>
            </p:nvSpPr>
            <p:spPr>
              <a:xfrm>
                <a:off x="7389651" y="2145016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0" name="Oval 709">
                <a:extLst>
                  <a:ext uri="{FF2B5EF4-FFF2-40B4-BE49-F238E27FC236}">
                    <a16:creationId xmlns:a16="http://schemas.microsoft.com/office/drawing/2014/main" id="{5CD8E5B8-E79B-4605-9309-8BB3FF0816E3}"/>
                  </a:ext>
                </a:extLst>
              </p:cNvPr>
              <p:cNvSpPr/>
              <p:nvPr/>
            </p:nvSpPr>
            <p:spPr>
              <a:xfrm>
                <a:off x="7345201" y="2209291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1" name="Oval 710">
                <a:extLst>
                  <a:ext uri="{FF2B5EF4-FFF2-40B4-BE49-F238E27FC236}">
                    <a16:creationId xmlns:a16="http://schemas.microsoft.com/office/drawing/2014/main" id="{F51C2A04-7BFC-4EE2-B8FB-4D3C64012AF0}"/>
                  </a:ext>
                </a:extLst>
              </p:cNvPr>
              <p:cNvSpPr/>
              <p:nvPr/>
            </p:nvSpPr>
            <p:spPr>
              <a:xfrm>
                <a:off x="8049139" y="2024974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2" name="Oval 711">
                <a:extLst>
                  <a:ext uri="{FF2B5EF4-FFF2-40B4-BE49-F238E27FC236}">
                    <a16:creationId xmlns:a16="http://schemas.microsoft.com/office/drawing/2014/main" id="{A0619F7C-66AE-43B0-88FA-3B16FB6F103F}"/>
                  </a:ext>
                </a:extLst>
              </p:cNvPr>
              <p:cNvSpPr/>
              <p:nvPr/>
            </p:nvSpPr>
            <p:spPr>
              <a:xfrm>
                <a:off x="8011039" y="2086752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3" name="Oval 712">
                <a:extLst>
                  <a:ext uri="{FF2B5EF4-FFF2-40B4-BE49-F238E27FC236}">
                    <a16:creationId xmlns:a16="http://schemas.microsoft.com/office/drawing/2014/main" id="{1D47E9F2-823A-403C-B867-3E22246213EF}"/>
                  </a:ext>
                </a:extLst>
              </p:cNvPr>
              <p:cNvSpPr/>
              <p:nvPr/>
            </p:nvSpPr>
            <p:spPr>
              <a:xfrm>
                <a:off x="7964701" y="2145016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4" name="Oval 713">
                <a:extLst>
                  <a:ext uri="{FF2B5EF4-FFF2-40B4-BE49-F238E27FC236}">
                    <a16:creationId xmlns:a16="http://schemas.microsoft.com/office/drawing/2014/main" id="{B96ED065-34E5-4DC2-BD06-FE8E89044538}"/>
                  </a:ext>
                </a:extLst>
              </p:cNvPr>
              <p:cNvSpPr/>
              <p:nvPr/>
            </p:nvSpPr>
            <p:spPr>
              <a:xfrm>
                <a:off x="7920251" y="2209291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15" name="Straight Connector 714">
                <a:extLst>
                  <a:ext uri="{FF2B5EF4-FFF2-40B4-BE49-F238E27FC236}">
                    <a16:creationId xmlns:a16="http://schemas.microsoft.com/office/drawing/2014/main" id="{8D2F113F-C1EA-4D63-BF0A-18AD89FB941D}"/>
                  </a:ext>
                </a:extLst>
              </p:cNvPr>
              <p:cNvCxnSpPr>
                <a:cxnSpLocks/>
                <a:stCxn id="705" idx="6"/>
                <a:endCxn id="714" idx="1"/>
              </p:cNvCxnSpPr>
              <p:nvPr/>
            </p:nvCxnSpPr>
            <p:spPr>
              <a:xfrm>
                <a:off x="7711868" y="1982924"/>
                <a:ext cx="231028" cy="2490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6" name="Straight Connector 715">
                <a:extLst>
                  <a:ext uri="{FF2B5EF4-FFF2-40B4-BE49-F238E27FC236}">
                    <a16:creationId xmlns:a16="http://schemas.microsoft.com/office/drawing/2014/main" id="{CC1FCC80-1AA0-42F7-BAEE-9E898EC9B99E}"/>
                  </a:ext>
                </a:extLst>
              </p:cNvPr>
              <p:cNvCxnSpPr>
                <a:cxnSpLocks/>
                <a:stCxn id="705" idx="6"/>
                <a:endCxn id="713" idx="1"/>
              </p:cNvCxnSpPr>
              <p:nvPr/>
            </p:nvCxnSpPr>
            <p:spPr>
              <a:xfrm>
                <a:off x="7711868" y="1982924"/>
                <a:ext cx="275478" cy="18473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7" name="Straight Connector 716">
                <a:extLst>
                  <a:ext uri="{FF2B5EF4-FFF2-40B4-BE49-F238E27FC236}">
                    <a16:creationId xmlns:a16="http://schemas.microsoft.com/office/drawing/2014/main" id="{F73389CE-CE1E-466E-BA0A-BBFADFB21558}"/>
                  </a:ext>
                </a:extLst>
              </p:cNvPr>
              <p:cNvCxnSpPr>
                <a:cxnSpLocks/>
                <a:stCxn id="705" idx="6"/>
                <a:endCxn id="712" idx="1"/>
              </p:cNvCxnSpPr>
              <p:nvPr/>
            </p:nvCxnSpPr>
            <p:spPr>
              <a:xfrm>
                <a:off x="7711868" y="1982924"/>
                <a:ext cx="321816" cy="1264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8" name="Straight Connector 717">
                <a:extLst>
                  <a:ext uri="{FF2B5EF4-FFF2-40B4-BE49-F238E27FC236}">
                    <a16:creationId xmlns:a16="http://schemas.microsoft.com/office/drawing/2014/main" id="{6282448D-F44F-419C-A56E-A967DABBCCD9}"/>
                  </a:ext>
                </a:extLst>
              </p:cNvPr>
              <p:cNvCxnSpPr>
                <a:cxnSpLocks/>
                <a:stCxn id="705" idx="6"/>
                <a:endCxn id="711" idx="1"/>
              </p:cNvCxnSpPr>
              <p:nvPr/>
            </p:nvCxnSpPr>
            <p:spPr>
              <a:xfrm>
                <a:off x="7711868" y="1982924"/>
                <a:ext cx="359916" cy="6469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9" name="Straight Connector 718">
                <a:extLst>
                  <a:ext uri="{FF2B5EF4-FFF2-40B4-BE49-F238E27FC236}">
                    <a16:creationId xmlns:a16="http://schemas.microsoft.com/office/drawing/2014/main" id="{34CF7CBB-B52E-4EC9-84A6-CCAAB4AD85C1}"/>
                  </a:ext>
                </a:extLst>
              </p:cNvPr>
              <p:cNvCxnSpPr>
                <a:cxnSpLocks/>
                <a:stCxn id="705" idx="6"/>
                <a:endCxn id="703" idx="1"/>
              </p:cNvCxnSpPr>
              <p:nvPr/>
            </p:nvCxnSpPr>
            <p:spPr>
              <a:xfrm flipV="1">
                <a:off x="7711868" y="1928255"/>
                <a:ext cx="443067" cy="5466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>
                <a:extLst>
                  <a:ext uri="{FF2B5EF4-FFF2-40B4-BE49-F238E27FC236}">
                    <a16:creationId xmlns:a16="http://schemas.microsoft.com/office/drawing/2014/main" id="{069D23B9-F7D9-4655-A483-EE5B5E018620}"/>
                  </a:ext>
                </a:extLst>
              </p:cNvPr>
              <p:cNvCxnSpPr>
                <a:cxnSpLocks/>
                <a:stCxn id="705" idx="6"/>
                <a:endCxn id="704" idx="1"/>
              </p:cNvCxnSpPr>
              <p:nvPr/>
            </p:nvCxnSpPr>
            <p:spPr>
              <a:xfrm flipV="1">
                <a:off x="7711868" y="1980169"/>
                <a:ext cx="406254" cy="275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>
                <a:extLst>
                  <a:ext uri="{FF2B5EF4-FFF2-40B4-BE49-F238E27FC236}">
                    <a16:creationId xmlns:a16="http://schemas.microsoft.com/office/drawing/2014/main" id="{055A1352-A287-4BD8-A0BA-68940870E326}"/>
                  </a:ext>
                </a:extLst>
              </p:cNvPr>
              <p:cNvCxnSpPr>
                <a:cxnSpLocks/>
                <a:stCxn id="710" idx="5"/>
                <a:endCxn id="714" idx="1"/>
              </p:cNvCxnSpPr>
              <p:nvPr/>
            </p:nvCxnSpPr>
            <p:spPr>
              <a:xfrm flipV="1">
                <a:off x="7477184" y="2231936"/>
                <a:ext cx="465712" cy="10933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>
                <a:extLst>
                  <a:ext uri="{FF2B5EF4-FFF2-40B4-BE49-F238E27FC236}">
                    <a16:creationId xmlns:a16="http://schemas.microsoft.com/office/drawing/2014/main" id="{9B0993D4-C440-4676-8D0E-8F7AEBE0D8B8}"/>
                  </a:ext>
                </a:extLst>
              </p:cNvPr>
              <p:cNvCxnSpPr>
                <a:cxnSpLocks/>
                <a:stCxn id="710" idx="5"/>
                <a:endCxn id="713" idx="1"/>
              </p:cNvCxnSpPr>
              <p:nvPr/>
            </p:nvCxnSpPr>
            <p:spPr>
              <a:xfrm flipV="1">
                <a:off x="7477184" y="2167661"/>
                <a:ext cx="510162" cy="1736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>
                <a:extLst>
                  <a:ext uri="{FF2B5EF4-FFF2-40B4-BE49-F238E27FC236}">
                    <a16:creationId xmlns:a16="http://schemas.microsoft.com/office/drawing/2014/main" id="{087B0E47-A4C6-47A0-876A-AB7538DF476F}"/>
                  </a:ext>
                </a:extLst>
              </p:cNvPr>
              <p:cNvCxnSpPr>
                <a:cxnSpLocks/>
                <a:stCxn id="710" idx="5"/>
                <a:endCxn id="712" idx="1"/>
              </p:cNvCxnSpPr>
              <p:nvPr/>
            </p:nvCxnSpPr>
            <p:spPr>
              <a:xfrm flipV="1">
                <a:off x="7477184" y="2109397"/>
                <a:ext cx="556500" cy="23187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>
                <a:extLst>
                  <a:ext uri="{FF2B5EF4-FFF2-40B4-BE49-F238E27FC236}">
                    <a16:creationId xmlns:a16="http://schemas.microsoft.com/office/drawing/2014/main" id="{56F6E7E1-E19F-4BC6-BA40-7AF721AD1333}"/>
                  </a:ext>
                </a:extLst>
              </p:cNvPr>
              <p:cNvCxnSpPr>
                <a:cxnSpLocks/>
                <a:stCxn id="710" idx="5"/>
                <a:endCxn id="711" idx="1"/>
              </p:cNvCxnSpPr>
              <p:nvPr/>
            </p:nvCxnSpPr>
            <p:spPr>
              <a:xfrm flipV="1">
                <a:off x="7477184" y="2047619"/>
                <a:ext cx="594600" cy="29365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5" name="Straight Connector 724">
                <a:extLst>
                  <a:ext uri="{FF2B5EF4-FFF2-40B4-BE49-F238E27FC236}">
                    <a16:creationId xmlns:a16="http://schemas.microsoft.com/office/drawing/2014/main" id="{83CADF18-8096-478E-8566-C29B5AC646F2}"/>
                  </a:ext>
                </a:extLst>
              </p:cNvPr>
              <p:cNvCxnSpPr>
                <a:cxnSpLocks/>
                <a:stCxn id="710" idx="5"/>
                <a:endCxn id="704" idx="1"/>
              </p:cNvCxnSpPr>
              <p:nvPr/>
            </p:nvCxnSpPr>
            <p:spPr>
              <a:xfrm flipV="1">
                <a:off x="7477184" y="1980169"/>
                <a:ext cx="640938" cy="3611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>
                <a:extLst>
                  <a:ext uri="{FF2B5EF4-FFF2-40B4-BE49-F238E27FC236}">
                    <a16:creationId xmlns:a16="http://schemas.microsoft.com/office/drawing/2014/main" id="{D53B84A6-5842-409E-A0E0-CC0925376E50}"/>
                  </a:ext>
                </a:extLst>
              </p:cNvPr>
              <p:cNvCxnSpPr>
                <a:cxnSpLocks/>
                <a:stCxn id="710" idx="5"/>
                <a:endCxn id="703" idx="1"/>
              </p:cNvCxnSpPr>
              <p:nvPr/>
            </p:nvCxnSpPr>
            <p:spPr>
              <a:xfrm flipV="1">
                <a:off x="7477184" y="1928255"/>
                <a:ext cx="677751" cy="41301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7" name="Straight Connector 726">
                <a:extLst>
                  <a:ext uri="{FF2B5EF4-FFF2-40B4-BE49-F238E27FC236}">
                    <a16:creationId xmlns:a16="http://schemas.microsoft.com/office/drawing/2014/main" id="{C877CDA3-7296-4FA1-AF45-1942FA9E4363}"/>
                  </a:ext>
                </a:extLst>
              </p:cNvPr>
              <p:cNvCxnSpPr>
                <a:cxnSpLocks/>
                <a:stCxn id="710" idx="5"/>
                <a:endCxn id="713" idx="1"/>
              </p:cNvCxnSpPr>
              <p:nvPr/>
            </p:nvCxnSpPr>
            <p:spPr>
              <a:xfrm flipV="1">
                <a:off x="7477184" y="2167661"/>
                <a:ext cx="510162" cy="17361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28" name="Group 727">
                <a:extLst>
                  <a:ext uri="{FF2B5EF4-FFF2-40B4-BE49-F238E27FC236}">
                    <a16:creationId xmlns:a16="http://schemas.microsoft.com/office/drawing/2014/main" id="{AC10C262-C81C-41A7-B6EF-439565983EC3}"/>
                  </a:ext>
                </a:extLst>
              </p:cNvPr>
              <p:cNvGrpSpPr/>
              <p:nvPr/>
            </p:nvGrpSpPr>
            <p:grpSpPr>
              <a:xfrm>
                <a:off x="6888376" y="1925757"/>
                <a:ext cx="666066" cy="353941"/>
                <a:chOff x="6887085" y="1426320"/>
                <a:chExt cx="666066" cy="353941"/>
              </a:xfrm>
            </p:grpSpPr>
            <p:cxnSp>
              <p:nvCxnSpPr>
                <p:cNvPr id="739" name="Straight Connector 738">
                  <a:extLst>
                    <a:ext uri="{FF2B5EF4-FFF2-40B4-BE49-F238E27FC236}">
                      <a16:creationId xmlns:a16="http://schemas.microsoft.com/office/drawing/2014/main" id="{F3A2FC15-F6EE-4CCF-A362-E9539843ECF7}"/>
                    </a:ext>
                  </a:extLst>
                </p:cNvPr>
                <p:cNvCxnSpPr/>
                <p:nvPr/>
              </p:nvCxnSpPr>
              <p:spPr>
                <a:xfrm>
                  <a:off x="6940421" y="1777757"/>
                  <a:ext cx="393805" cy="250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0" name="TextBox 739">
                  <a:extLst>
                    <a:ext uri="{FF2B5EF4-FFF2-40B4-BE49-F238E27FC236}">
                      <a16:creationId xmlns:a16="http://schemas.microsoft.com/office/drawing/2014/main" id="{2425271B-EB40-46A1-947D-BFF0AB626662}"/>
                    </a:ext>
                  </a:extLst>
                </p:cNvPr>
                <p:cNvSpPr txBox="1"/>
                <p:nvPr/>
              </p:nvSpPr>
              <p:spPr>
                <a:xfrm rot="16200000">
                  <a:off x="6900069" y="1413336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cxnSp>
              <p:nvCxnSpPr>
                <p:cNvPr id="741" name="Straight Connector 740">
                  <a:extLst>
                    <a:ext uri="{FF2B5EF4-FFF2-40B4-BE49-F238E27FC236}">
                      <a16:creationId xmlns:a16="http://schemas.microsoft.com/office/drawing/2014/main" id="{FDDF86E4-DFD3-4E99-B719-F7E45939A772}"/>
                    </a:ext>
                  </a:extLst>
                </p:cNvPr>
                <p:cNvCxnSpPr/>
                <p:nvPr/>
              </p:nvCxnSpPr>
              <p:spPr>
                <a:xfrm>
                  <a:off x="6947450" y="1438753"/>
                  <a:ext cx="60570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9" name="Right Arrow 618">
                <a:extLst>
                  <a:ext uri="{FF2B5EF4-FFF2-40B4-BE49-F238E27FC236}">
                    <a16:creationId xmlns:a16="http://schemas.microsoft.com/office/drawing/2014/main" id="{3F15C243-34E2-4831-A56E-7EE1BA4D25F8}"/>
                  </a:ext>
                </a:extLst>
              </p:cNvPr>
              <p:cNvSpPr/>
              <p:nvPr/>
            </p:nvSpPr>
            <p:spPr>
              <a:xfrm>
                <a:off x="5881787" y="1983490"/>
                <a:ext cx="370406" cy="292682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0" name="Right Arrow 852">
                <a:extLst>
                  <a:ext uri="{FF2B5EF4-FFF2-40B4-BE49-F238E27FC236}">
                    <a16:creationId xmlns:a16="http://schemas.microsoft.com/office/drawing/2014/main" id="{E89B1AEA-993C-4A11-A2E8-C608DE6383DA}"/>
                  </a:ext>
                </a:extLst>
              </p:cNvPr>
              <p:cNvSpPr/>
              <p:nvPr/>
            </p:nvSpPr>
            <p:spPr>
              <a:xfrm>
                <a:off x="8621417" y="1987269"/>
                <a:ext cx="457200" cy="239980"/>
              </a:xfrm>
              <a:prstGeom prst="right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1" name="Rectangle 730">
                <a:extLst>
                  <a:ext uri="{FF2B5EF4-FFF2-40B4-BE49-F238E27FC236}">
                    <a16:creationId xmlns:a16="http://schemas.microsoft.com/office/drawing/2014/main" id="{E9C9E73A-5D02-42BA-9954-EEB8506F8AB5}"/>
                  </a:ext>
                </a:extLst>
              </p:cNvPr>
              <p:cNvSpPr/>
              <p:nvPr/>
            </p:nvSpPr>
            <p:spPr>
              <a:xfrm>
                <a:off x="9467555" y="1847478"/>
                <a:ext cx="96982" cy="516442"/>
              </a:xfrm>
              <a:prstGeom prst="rect">
                <a:avLst/>
              </a:prstGeom>
              <a:pattFill prst="ltHorz">
                <a:fgClr>
                  <a:schemeClr val="bg2"/>
                </a:fgClr>
                <a:bgClr>
                  <a:schemeClr val="bg1"/>
                </a:bgClr>
              </a:patt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5772117A-CD44-4DCD-83F9-46980AA0BC48}"/>
                  </a:ext>
                </a:extLst>
              </p:cNvPr>
              <p:cNvGrpSpPr/>
              <p:nvPr/>
            </p:nvGrpSpPr>
            <p:grpSpPr>
              <a:xfrm>
                <a:off x="4451993" y="1814173"/>
                <a:ext cx="1315616" cy="615665"/>
                <a:chOff x="4007768" y="1412775"/>
                <a:chExt cx="1315616" cy="615665"/>
              </a:xfrm>
            </p:grpSpPr>
            <p:sp>
              <p:nvSpPr>
                <p:cNvPr id="733" name="Cube 732">
                  <a:extLst>
                    <a:ext uri="{FF2B5EF4-FFF2-40B4-BE49-F238E27FC236}">
                      <a16:creationId xmlns:a16="http://schemas.microsoft.com/office/drawing/2014/main" id="{2841CF29-532F-4672-BFCC-B72962AC68A8}"/>
                    </a:ext>
                  </a:extLst>
                </p:cNvPr>
                <p:cNvSpPr/>
                <p:nvPr/>
              </p:nvSpPr>
              <p:spPr>
                <a:xfrm>
                  <a:off x="4007768" y="1412776"/>
                  <a:ext cx="1315616" cy="615663"/>
                </a:xfrm>
                <a:prstGeom prst="cube">
                  <a:avLst/>
                </a:prstGeom>
                <a:solidFill>
                  <a:schemeClr val="bg2">
                    <a:lumMod val="40000"/>
                    <a:lumOff val="60000"/>
                    <a:alpha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34" name="Straight Connector 733">
                  <a:extLst>
                    <a:ext uri="{FF2B5EF4-FFF2-40B4-BE49-F238E27FC236}">
                      <a16:creationId xmlns:a16="http://schemas.microsoft.com/office/drawing/2014/main" id="{C652A883-A6F0-44D5-8CC0-C64558602224}"/>
                    </a:ext>
                  </a:extLst>
                </p:cNvPr>
                <p:cNvCxnSpPr/>
                <p:nvPr/>
              </p:nvCxnSpPr>
              <p:spPr>
                <a:xfrm>
                  <a:off x="4161478" y="1872078"/>
                  <a:ext cx="1161906" cy="2696"/>
                </a:xfrm>
                <a:prstGeom prst="line">
                  <a:avLst/>
                </a:prstGeom>
                <a:ln w="12700">
                  <a:solidFill>
                    <a:srgbClr val="5257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E8E222F8-B042-4C24-ABDE-4E92ECF35EDB}"/>
                    </a:ext>
                  </a:extLst>
                </p:cNvPr>
                <p:cNvCxnSpPr/>
                <p:nvPr/>
              </p:nvCxnSpPr>
              <p:spPr>
                <a:xfrm flipV="1">
                  <a:off x="4007768" y="1872078"/>
                  <a:ext cx="153710" cy="156362"/>
                </a:xfrm>
                <a:prstGeom prst="line">
                  <a:avLst/>
                </a:prstGeom>
                <a:ln w="12700">
                  <a:solidFill>
                    <a:srgbClr val="5257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Straight Connector 735">
                  <a:extLst>
                    <a:ext uri="{FF2B5EF4-FFF2-40B4-BE49-F238E27FC236}">
                      <a16:creationId xmlns:a16="http://schemas.microsoft.com/office/drawing/2014/main" id="{23F2AF4E-1044-4659-BC81-C91958E836CE}"/>
                    </a:ext>
                  </a:extLst>
                </p:cNvPr>
                <p:cNvCxnSpPr/>
                <p:nvPr/>
              </p:nvCxnSpPr>
              <p:spPr>
                <a:xfrm flipV="1">
                  <a:off x="4161478" y="1412775"/>
                  <a:ext cx="0" cy="461999"/>
                </a:xfrm>
                <a:prstGeom prst="line">
                  <a:avLst/>
                </a:prstGeom>
                <a:ln w="12700">
                  <a:solidFill>
                    <a:srgbClr val="5257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8" name="Straight Connector 737">
                  <a:extLst>
                    <a:ext uri="{FF2B5EF4-FFF2-40B4-BE49-F238E27FC236}">
                      <a16:creationId xmlns:a16="http://schemas.microsoft.com/office/drawing/2014/main" id="{69D6BC82-FD4D-4629-BEFD-666C90F8FC52}"/>
                    </a:ext>
                  </a:extLst>
                </p:cNvPr>
                <p:cNvCxnSpPr/>
                <p:nvPr/>
              </p:nvCxnSpPr>
              <p:spPr>
                <a:xfrm>
                  <a:off x="4084623" y="1563894"/>
                  <a:ext cx="1074439" cy="0"/>
                </a:xfrm>
                <a:prstGeom prst="line">
                  <a:avLst/>
                </a:prstGeom>
                <a:ln w="28575">
                  <a:solidFill>
                    <a:srgbClr val="5257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2" name="Group 611">
              <a:extLst>
                <a:ext uri="{FF2B5EF4-FFF2-40B4-BE49-F238E27FC236}">
                  <a16:creationId xmlns:a16="http://schemas.microsoft.com/office/drawing/2014/main" id="{0FFC661C-1F8C-44B5-8D1F-DF6FF0A78DC9}"/>
                </a:ext>
              </a:extLst>
            </p:cNvPr>
            <p:cNvGrpSpPr/>
            <p:nvPr/>
          </p:nvGrpSpPr>
          <p:grpSpPr>
            <a:xfrm>
              <a:off x="4451993" y="2528312"/>
              <a:ext cx="5112544" cy="618360"/>
              <a:chOff x="4451993" y="2528312"/>
              <a:chExt cx="5112544" cy="618360"/>
            </a:xfrm>
          </p:grpSpPr>
          <p:grpSp>
            <p:nvGrpSpPr>
              <p:cNvPr id="658" name="Group 657">
                <a:extLst>
                  <a:ext uri="{FF2B5EF4-FFF2-40B4-BE49-F238E27FC236}">
                    <a16:creationId xmlns:a16="http://schemas.microsoft.com/office/drawing/2014/main" id="{107A1CB5-5041-4A06-A753-85B96E8106E7}"/>
                  </a:ext>
                </a:extLst>
              </p:cNvPr>
              <p:cNvGrpSpPr/>
              <p:nvPr/>
            </p:nvGrpSpPr>
            <p:grpSpPr>
              <a:xfrm>
                <a:off x="6361034" y="2528312"/>
                <a:ext cx="584612" cy="615665"/>
                <a:chOff x="4450702" y="1308386"/>
                <a:chExt cx="1315616" cy="946597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698" name="Cube 697">
                  <a:extLst>
                    <a:ext uri="{FF2B5EF4-FFF2-40B4-BE49-F238E27FC236}">
                      <a16:creationId xmlns:a16="http://schemas.microsoft.com/office/drawing/2014/main" id="{D39E369B-23B9-46E5-8142-F130BD4B1444}"/>
                    </a:ext>
                  </a:extLst>
                </p:cNvPr>
                <p:cNvSpPr/>
                <p:nvPr/>
              </p:nvSpPr>
              <p:spPr>
                <a:xfrm>
                  <a:off x="4450702" y="1308387"/>
                  <a:ext cx="1315616" cy="946595"/>
                </a:xfrm>
                <a:prstGeom prst="cub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99" name="Straight Connector 698">
                  <a:extLst>
                    <a:ext uri="{FF2B5EF4-FFF2-40B4-BE49-F238E27FC236}">
                      <a16:creationId xmlns:a16="http://schemas.microsoft.com/office/drawing/2014/main" id="{5A26699F-C666-4056-89B1-5A4DA277F234}"/>
                    </a:ext>
                  </a:extLst>
                </p:cNvPr>
                <p:cNvCxnSpPr/>
                <p:nvPr/>
              </p:nvCxnSpPr>
              <p:spPr>
                <a:xfrm>
                  <a:off x="4771964" y="2018717"/>
                  <a:ext cx="994354" cy="2"/>
                </a:xfrm>
                <a:prstGeom prst="line">
                  <a:avLst/>
                </a:prstGeom>
                <a:grpFill/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3AB7B7C-BC7A-4A07-8EB8-42082AFA2B01}"/>
                    </a:ext>
                  </a:extLst>
                </p:cNvPr>
                <p:cNvCxnSpPr/>
                <p:nvPr/>
              </p:nvCxnSpPr>
              <p:spPr>
                <a:xfrm flipV="1">
                  <a:off x="4450702" y="2018717"/>
                  <a:ext cx="321262" cy="236266"/>
                </a:xfrm>
                <a:prstGeom prst="line">
                  <a:avLst/>
                </a:prstGeom>
                <a:grpFill/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1" name="Straight Connector 700">
                  <a:extLst>
                    <a:ext uri="{FF2B5EF4-FFF2-40B4-BE49-F238E27FC236}">
                      <a16:creationId xmlns:a16="http://schemas.microsoft.com/office/drawing/2014/main" id="{935793ED-9A42-47EA-B1F0-521215A626AC}"/>
                    </a:ext>
                  </a:extLst>
                </p:cNvPr>
                <p:cNvCxnSpPr/>
                <p:nvPr/>
              </p:nvCxnSpPr>
              <p:spPr>
                <a:xfrm flipH="1" flipV="1">
                  <a:off x="4771964" y="1308386"/>
                  <a:ext cx="7145" cy="710331"/>
                </a:xfrm>
                <a:prstGeom prst="line">
                  <a:avLst/>
                </a:prstGeom>
                <a:grpFill/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28A7C843-A1DB-4655-B606-7D3679DF4D5A}"/>
                  </a:ext>
                </a:extLst>
              </p:cNvPr>
              <p:cNvSpPr/>
              <p:nvPr/>
            </p:nvSpPr>
            <p:spPr>
              <a:xfrm>
                <a:off x="8132290" y="2622444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B752D3DD-F4AE-41FB-ABCA-0D53BC59EB1C}"/>
                  </a:ext>
                </a:extLst>
              </p:cNvPr>
              <p:cNvSpPr/>
              <p:nvPr/>
            </p:nvSpPr>
            <p:spPr>
              <a:xfrm>
                <a:off x="8095477" y="2674358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3E2B7541-DDEE-4B58-AC6F-29B17ACF893B}"/>
                  </a:ext>
                </a:extLst>
              </p:cNvPr>
              <p:cNvSpPr/>
              <p:nvPr/>
            </p:nvSpPr>
            <p:spPr>
              <a:xfrm>
                <a:off x="7557240" y="2622444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E9856145-0C57-4BBA-9FD5-DBB252CEA79C}"/>
                  </a:ext>
                </a:extLst>
              </p:cNvPr>
              <p:cNvSpPr/>
              <p:nvPr/>
            </p:nvSpPr>
            <p:spPr>
              <a:xfrm>
                <a:off x="7520427" y="2674358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9469753B-722C-4EC5-BC89-BE341979E9EC}"/>
                  </a:ext>
                </a:extLst>
              </p:cNvPr>
              <p:cNvSpPr/>
              <p:nvPr/>
            </p:nvSpPr>
            <p:spPr>
              <a:xfrm>
                <a:off x="7474089" y="2741808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A8F3F697-198F-4A2E-9066-BA72BF8C8109}"/>
                  </a:ext>
                </a:extLst>
              </p:cNvPr>
              <p:cNvSpPr/>
              <p:nvPr/>
            </p:nvSpPr>
            <p:spPr>
              <a:xfrm>
                <a:off x="7435989" y="2803586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B527CEA8-D405-4362-BFC9-D0F5DE350256}"/>
                  </a:ext>
                </a:extLst>
              </p:cNvPr>
              <p:cNvSpPr/>
              <p:nvPr/>
            </p:nvSpPr>
            <p:spPr>
              <a:xfrm>
                <a:off x="7389651" y="2861850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9CACBA15-BE80-4A38-BAC2-92ADB7E0245C}"/>
                  </a:ext>
                </a:extLst>
              </p:cNvPr>
              <p:cNvSpPr/>
              <p:nvPr/>
            </p:nvSpPr>
            <p:spPr>
              <a:xfrm>
                <a:off x="7345201" y="2926125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5B45507C-9502-44AF-947D-F3931E983CF3}"/>
                  </a:ext>
                </a:extLst>
              </p:cNvPr>
              <p:cNvSpPr/>
              <p:nvPr/>
            </p:nvSpPr>
            <p:spPr>
              <a:xfrm>
                <a:off x="8049139" y="2741808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D872FAAF-B997-4287-BEF6-0F872CE8D5DD}"/>
                  </a:ext>
                </a:extLst>
              </p:cNvPr>
              <p:cNvSpPr/>
              <p:nvPr/>
            </p:nvSpPr>
            <p:spPr>
              <a:xfrm>
                <a:off x="8011039" y="2803586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77BEB709-DF30-4635-AA5D-F53D0645B0ED}"/>
                  </a:ext>
                </a:extLst>
              </p:cNvPr>
              <p:cNvSpPr/>
              <p:nvPr/>
            </p:nvSpPr>
            <p:spPr>
              <a:xfrm>
                <a:off x="7964701" y="2861850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FAB2FF23-E49A-4BCE-B2B0-3E8C2C796644}"/>
                  </a:ext>
                </a:extLst>
              </p:cNvPr>
              <p:cNvSpPr/>
              <p:nvPr/>
            </p:nvSpPr>
            <p:spPr>
              <a:xfrm>
                <a:off x="7920251" y="2926125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71" name="Straight Connector 670">
                <a:extLst>
                  <a:ext uri="{FF2B5EF4-FFF2-40B4-BE49-F238E27FC236}">
                    <a16:creationId xmlns:a16="http://schemas.microsoft.com/office/drawing/2014/main" id="{70EE8AC7-3AF0-4699-B208-0EDD3E736B79}"/>
                  </a:ext>
                </a:extLst>
              </p:cNvPr>
              <p:cNvCxnSpPr>
                <a:cxnSpLocks/>
                <a:stCxn id="661" idx="6"/>
                <a:endCxn id="670" idx="1"/>
              </p:cNvCxnSpPr>
              <p:nvPr/>
            </p:nvCxnSpPr>
            <p:spPr>
              <a:xfrm>
                <a:off x="7711868" y="2699758"/>
                <a:ext cx="231028" cy="2490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>
                <a:extLst>
                  <a:ext uri="{FF2B5EF4-FFF2-40B4-BE49-F238E27FC236}">
                    <a16:creationId xmlns:a16="http://schemas.microsoft.com/office/drawing/2014/main" id="{65AB45F0-EBA9-455C-B7BB-FB36E64A0D90}"/>
                  </a:ext>
                </a:extLst>
              </p:cNvPr>
              <p:cNvCxnSpPr>
                <a:cxnSpLocks/>
                <a:stCxn id="661" idx="6"/>
                <a:endCxn id="669" idx="1"/>
              </p:cNvCxnSpPr>
              <p:nvPr/>
            </p:nvCxnSpPr>
            <p:spPr>
              <a:xfrm>
                <a:off x="7711868" y="2699758"/>
                <a:ext cx="275478" cy="18473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3" name="Straight Connector 672">
                <a:extLst>
                  <a:ext uri="{FF2B5EF4-FFF2-40B4-BE49-F238E27FC236}">
                    <a16:creationId xmlns:a16="http://schemas.microsoft.com/office/drawing/2014/main" id="{A8165602-081D-4245-8DB7-3B02A0AFAFEC}"/>
                  </a:ext>
                </a:extLst>
              </p:cNvPr>
              <p:cNvCxnSpPr>
                <a:cxnSpLocks/>
                <a:stCxn id="661" idx="6"/>
                <a:endCxn id="668" idx="1"/>
              </p:cNvCxnSpPr>
              <p:nvPr/>
            </p:nvCxnSpPr>
            <p:spPr>
              <a:xfrm>
                <a:off x="7711868" y="2699758"/>
                <a:ext cx="321816" cy="1264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4" name="Straight Connector 673">
                <a:extLst>
                  <a:ext uri="{FF2B5EF4-FFF2-40B4-BE49-F238E27FC236}">
                    <a16:creationId xmlns:a16="http://schemas.microsoft.com/office/drawing/2014/main" id="{044A3371-4DE2-462C-9F90-550BD265950E}"/>
                  </a:ext>
                </a:extLst>
              </p:cNvPr>
              <p:cNvCxnSpPr>
                <a:cxnSpLocks/>
                <a:stCxn id="661" idx="6"/>
                <a:endCxn id="667" idx="1"/>
              </p:cNvCxnSpPr>
              <p:nvPr/>
            </p:nvCxnSpPr>
            <p:spPr>
              <a:xfrm>
                <a:off x="7711868" y="2699758"/>
                <a:ext cx="359916" cy="6469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5" name="Straight Connector 674">
                <a:extLst>
                  <a:ext uri="{FF2B5EF4-FFF2-40B4-BE49-F238E27FC236}">
                    <a16:creationId xmlns:a16="http://schemas.microsoft.com/office/drawing/2014/main" id="{80EDDF6D-EE6F-4CEA-B828-FD4C657583E3}"/>
                  </a:ext>
                </a:extLst>
              </p:cNvPr>
              <p:cNvCxnSpPr>
                <a:cxnSpLocks/>
                <a:stCxn id="661" idx="6"/>
                <a:endCxn id="659" idx="1"/>
              </p:cNvCxnSpPr>
              <p:nvPr/>
            </p:nvCxnSpPr>
            <p:spPr>
              <a:xfrm flipV="1">
                <a:off x="7711868" y="2645089"/>
                <a:ext cx="443067" cy="5466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6" name="Straight Connector 675">
                <a:extLst>
                  <a:ext uri="{FF2B5EF4-FFF2-40B4-BE49-F238E27FC236}">
                    <a16:creationId xmlns:a16="http://schemas.microsoft.com/office/drawing/2014/main" id="{7926B04B-EACC-4EFE-9590-853D064AD3ED}"/>
                  </a:ext>
                </a:extLst>
              </p:cNvPr>
              <p:cNvCxnSpPr>
                <a:cxnSpLocks/>
                <a:stCxn id="661" idx="6"/>
                <a:endCxn id="660" idx="1"/>
              </p:cNvCxnSpPr>
              <p:nvPr/>
            </p:nvCxnSpPr>
            <p:spPr>
              <a:xfrm flipV="1">
                <a:off x="7711868" y="2697003"/>
                <a:ext cx="406254" cy="275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7" name="Straight Connector 676">
                <a:extLst>
                  <a:ext uri="{FF2B5EF4-FFF2-40B4-BE49-F238E27FC236}">
                    <a16:creationId xmlns:a16="http://schemas.microsoft.com/office/drawing/2014/main" id="{EA64CEA4-1AE4-410C-B0ED-F1E388CB0C82}"/>
                  </a:ext>
                </a:extLst>
              </p:cNvPr>
              <p:cNvCxnSpPr>
                <a:cxnSpLocks/>
                <a:stCxn id="666" idx="5"/>
                <a:endCxn id="670" idx="1"/>
              </p:cNvCxnSpPr>
              <p:nvPr/>
            </p:nvCxnSpPr>
            <p:spPr>
              <a:xfrm flipV="1">
                <a:off x="7477184" y="2948770"/>
                <a:ext cx="465712" cy="10933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8" name="Straight Connector 677">
                <a:extLst>
                  <a:ext uri="{FF2B5EF4-FFF2-40B4-BE49-F238E27FC236}">
                    <a16:creationId xmlns:a16="http://schemas.microsoft.com/office/drawing/2014/main" id="{D1C614E0-5025-4E67-8DC7-CDCB90C1D77F}"/>
                  </a:ext>
                </a:extLst>
              </p:cNvPr>
              <p:cNvCxnSpPr>
                <a:cxnSpLocks/>
                <a:stCxn id="666" idx="5"/>
                <a:endCxn id="669" idx="1"/>
              </p:cNvCxnSpPr>
              <p:nvPr/>
            </p:nvCxnSpPr>
            <p:spPr>
              <a:xfrm flipV="1">
                <a:off x="7477184" y="2884495"/>
                <a:ext cx="510162" cy="173613"/>
              </a:xfrm>
              <a:prstGeom prst="lin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Straight Connector 678">
                <a:extLst>
                  <a:ext uri="{FF2B5EF4-FFF2-40B4-BE49-F238E27FC236}">
                    <a16:creationId xmlns:a16="http://schemas.microsoft.com/office/drawing/2014/main" id="{E84ECBA0-E4DC-4F7A-83D3-B467F94DA1C9}"/>
                  </a:ext>
                </a:extLst>
              </p:cNvPr>
              <p:cNvCxnSpPr>
                <a:cxnSpLocks/>
                <a:stCxn id="666" idx="5"/>
                <a:endCxn id="668" idx="1"/>
              </p:cNvCxnSpPr>
              <p:nvPr/>
            </p:nvCxnSpPr>
            <p:spPr>
              <a:xfrm flipV="1">
                <a:off x="7477184" y="2826231"/>
                <a:ext cx="556500" cy="23187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0" name="Straight Connector 679">
                <a:extLst>
                  <a:ext uri="{FF2B5EF4-FFF2-40B4-BE49-F238E27FC236}">
                    <a16:creationId xmlns:a16="http://schemas.microsoft.com/office/drawing/2014/main" id="{C62DE3AE-C81A-400C-A767-456A385BA308}"/>
                  </a:ext>
                </a:extLst>
              </p:cNvPr>
              <p:cNvCxnSpPr>
                <a:cxnSpLocks/>
                <a:stCxn id="666" idx="5"/>
                <a:endCxn id="667" idx="1"/>
              </p:cNvCxnSpPr>
              <p:nvPr/>
            </p:nvCxnSpPr>
            <p:spPr>
              <a:xfrm flipV="1">
                <a:off x="7477184" y="2764453"/>
                <a:ext cx="594600" cy="29365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1" name="Straight Connector 680">
                <a:extLst>
                  <a:ext uri="{FF2B5EF4-FFF2-40B4-BE49-F238E27FC236}">
                    <a16:creationId xmlns:a16="http://schemas.microsoft.com/office/drawing/2014/main" id="{C26C7330-055D-4B85-9160-5081EB04D948}"/>
                  </a:ext>
                </a:extLst>
              </p:cNvPr>
              <p:cNvCxnSpPr>
                <a:cxnSpLocks/>
                <a:stCxn id="666" idx="5"/>
                <a:endCxn id="660" idx="1"/>
              </p:cNvCxnSpPr>
              <p:nvPr/>
            </p:nvCxnSpPr>
            <p:spPr>
              <a:xfrm flipV="1">
                <a:off x="7477184" y="2697003"/>
                <a:ext cx="640938" cy="3611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2" name="Straight Connector 681">
                <a:extLst>
                  <a:ext uri="{FF2B5EF4-FFF2-40B4-BE49-F238E27FC236}">
                    <a16:creationId xmlns:a16="http://schemas.microsoft.com/office/drawing/2014/main" id="{45DB958C-A24E-431F-9A60-6960C345D188}"/>
                  </a:ext>
                </a:extLst>
              </p:cNvPr>
              <p:cNvCxnSpPr>
                <a:cxnSpLocks/>
                <a:stCxn id="666" idx="5"/>
                <a:endCxn id="659" idx="1"/>
              </p:cNvCxnSpPr>
              <p:nvPr/>
            </p:nvCxnSpPr>
            <p:spPr>
              <a:xfrm flipV="1">
                <a:off x="7477184" y="2645089"/>
                <a:ext cx="677751" cy="41301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3" name="Straight Connector 682">
                <a:extLst>
                  <a:ext uri="{FF2B5EF4-FFF2-40B4-BE49-F238E27FC236}">
                    <a16:creationId xmlns:a16="http://schemas.microsoft.com/office/drawing/2014/main" id="{0A92CDB5-8AB1-47C5-B919-4B4820867593}"/>
                  </a:ext>
                </a:extLst>
              </p:cNvPr>
              <p:cNvCxnSpPr>
                <a:cxnSpLocks/>
                <a:stCxn id="666" idx="5"/>
                <a:endCxn id="669" idx="1"/>
              </p:cNvCxnSpPr>
              <p:nvPr/>
            </p:nvCxnSpPr>
            <p:spPr>
              <a:xfrm flipV="1">
                <a:off x="7477184" y="2884495"/>
                <a:ext cx="510162" cy="17361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7AF95F1E-56CA-4EFF-896E-4573F3659F07}"/>
                  </a:ext>
                </a:extLst>
              </p:cNvPr>
              <p:cNvGrpSpPr/>
              <p:nvPr/>
            </p:nvGrpSpPr>
            <p:grpSpPr>
              <a:xfrm>
                <a:off x="6888376" y="2642591"/>
                <a:ext cx="666066" cy="353941"/>
                <a:chOff x="6887085" y="1426320"/>
                <a:chExt cx="666066" cy="353941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cxnSp>
              <p:nvCxnSpPr>
                <p:cNvPr id="695" name="Straight Connector 694">
                  <a:extLst>
                    <a:ext uri="{FF2B5EF4-FFF2-40B4-BE49-F238E27FC236}">
                      <a16:creationId xmlns:a16="http://schemas.microsoft.com/office/drawing/2014/main" id="{526ED72C-9BF5-4A4E-AE1F-12DC18FBCB2A}"/>
                    </a:ext>
                  </a:extLst>
                </p:cNvPr>
                <p:cNvCxnSpPr/>
                <p:nvPr/>
              </p:nvCxnSpPr>
              <p:spPr>
                <a:xfrm>
                  <a:off x="6940421" y="1777757"/>
                  <a:ext cx="393805" cy="2504"/>
                </a:xfrm>
                <a:prstGeom prst="line">
                  <a:avLst/>
                </a:prstGeom>
                <a:grpFill/>
                <a:ln>
                  <a:solidFill>
                    <a:schemeClr val="tx2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6" name="TextBox 695">
                  <a:extLst>
                    <a:ext uri="{FF2B5EF4-FFF2-40B4-BE49-F238E27FC236}">
                      <a16:creationId xmlns:a16="http://schemas.microsoft.com/office/drawing/2014/main" id="{1F02F942-45D9-4854-A685-68740971E7E8}"/>
                    </a:ext>
                  </a:extLst>
                </p:cNvPr>
                <p:cNvSpPr txBox="1"/>
                <p:nvPr/>
              </p:nvSpPr>
              <p:spPr>
                <a:xfrm rot="16200000">
                  <a:off x="6900069" y="1413336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cxnSp>
              <p:nvCxnSpPr>
                <p:cNvPr id="697" name="Straight Connector 696">
                  <a:extLst>
                    <a:ext uri="{FF2B5EF4-FFF2-40B4-BE49-F238E27FC236}">
                      <a16:creationId xmlns:a16="http://schemas.microsoft.com/office/drawing/2014/main" id="{DE217F7F-0FCD-41D4-86B5-D1CCA6BA9FD4}"/>
                    </a:ext>
                  </a:extLst>
                </p:cNvPr>
                <p:cNvCxnSpPr/>
                <p:nvPr/>
              </p:nvCxnSpPr>
              <p:spPr>
                <a:xfrm>
                  <a:off x="6947450" y="1438753"/>
                  <a:ext cx="605701" cy="0"/>
                </a:xfrm>
                <a:prstGeom prst="line">
                  <a:avLst/>
                </a:prstGeom>
                <a:grpFill/>
                <a:ln>
                  <a:solidFill>
                    <a:schemeClr val="tx2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5" name="Right Arrow 618">
                <a:extLst>
                  <a:ext uri="{FF2B5EF4-FFF2-40B4-BE49-F238E27FC236}">
                    <a16:creationId xmlns:a16="http://schemas.microsoft.com/office/drawing/2014/main" id="{25239E21-9BD9-46AA-BAF8-4727920AC2B7}"/>
                  </a:ext>
                </a:extLst>
              </p:cNvPr>
              <p:cNvSpPr/>
              <p:nvPr/>
            </p:nvSpPr>
            <p:spPr>
              <a:xfrm>
                <a:off x="5881787" y="2700324"/>
                <a:ext cx="370406" cy="292682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6" name="Right Arrow 852">
                <a:extLst>
                  <a:ext uri="{FF2B5EF4-FFF2-40B4-BE49-F238E27FC236}">
                    <a16:creationId xmlns:a16="http://schemas.microsoft.com/office/drawing/2014/main" id="{D28DC573-C459-47F2-9E5C-FBB5DCDC179A}"/>
                  </a:ext>
                </a:extLst>
              </p:cNvPr>
              <p:cNvSpPr/>
              <p:nvPr/>
            </p:nvSpPr>
            <p:spPr>
              <a:xfrm>
                <a:off x="8621417" y="2704103"/>
                <a:ext cx="457200" cy="239980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id="{D8FC88EF-4FA2-4317-BF21-F63A293F97CC}"/>
                  </a:ext>
                </a:extLst>
              </p:cNvPr>
              <p:cNvSpPr/>
              <p:nvPr/>
            </p:nvSpPr>
            <p:spPr>
              <a:xfrm>
                <a:off x="9467555" y="2564312"/>
                <a:ext cx="96982" cy="516442"/>
              </a:xfrm>
              <a:prstGeom prst="rect">
                <a:avLst/>
              </a:prstGeom>
              <a:pattFill prst="ltHorz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8" name="Group 687">
                <a:extLst>
                  <a:ext uri="{FF2B5EF4-FFF2-40B4-BE49-F238E27FC236}">
                    <a16:creationId xmlns:a16="http://schemas.microsoft.com/office/drawing/2014/main" id="{8DACEE0D-8958-482F-A9E5-3E60767B8BE4}"/>
                  </a:ext>
                </a:extLst>
              </p:cNvPr>
              <p:cNvGrpSpPr/>
              <p:nvPr/>
            </p:nvGrpSpPr>
            <p:grpSpPr>
              <a:xfrm>
                <a:off x="4451993" y="2531007"/>
                <a:ext cx="1315616" cy="615665"/>
                <a:chOff x="4007768" y="1412775"/>
                <a:chExt cx="1315616" cy="615665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689" name="Cube 688">
                  <a:extLst>
                    <a:ext uri="{FF2B5EF4-FFF2-40B4-BE49-F238E27FC236}">
                      <a16:creationId xmlns:a16="http://schemas.microsoft.com/office/drawing/2014/main" id="{43764132-5A7A-440C-9DAE-9BF394BFCD2E}"/>
                    </a:ext>
                  </a:extLst>
                </p:cNvPr>
                <p:cNvSpPr/>
                <p:nvPr/>
              </p:nvSpPr>
              <p:spPr>
                <a:xfrm>
                  <a:off x="4007768" y="1412776"/>
                  <a:ext cx="1315616" cy="615663"/>
                </a:xfrm>
                <a:prstGeom prst="cub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586986D7-1B2F-4B02-9FEA-F32E0F991FB7}"/>
                    </a:ext>
                  </a:extLst>
                </p:cNvPr>
                <p:cNvCxnSpPr/>
                <p:nvPr/>
              </p:nvCxnSpPr>
              <p:spPr>
                <a:xfrm>
                  <a:off x="4161478" y="1872078"/>
                  <a:ext cx="1161906" cy="2696"/>
                </a:xfrm>
                <a:prstGeom prst="line">
                  <a:avLst/>
                </a:prstGeom>
                <a:grpFill/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1" name="Straight Connector 690">
                  <a:extLst>
                    <a:ext uri="{FF2B5EF4-FFF2-40B4-BE49-F238E27FC236}">
                      <a16:creationId xmlns:a16="http://schemas.microsoft.com/office/drawing/2014/main" id="{6DF023FA-46B1-4192-A872-15531E4B29F7}"/>
                    </a:ext>
                  </a:extLst>
                </p:cNvPr>
                <p:cNvCxnSpPr/>
                <p:nvPr/>
              </p:nvCxnSpPr>
              <p:spPr>
                <a:xfrm flipV="1">
                  <a:off x="4007768" y="1872078"/>
                  <a:ext cx="153710" cy="156362"/>
                </a:xfrm>
                <a:prstGeom prst="line">
                  <a:avLst/>
                </a:prstGeom>
                <a:grpFill/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C34A9FB5-655A-40E2-B5D3-E8603CAF68BF}"/>
                    </a:ext>
                  </a:extLst>
                </p:cNvPr>
                <p:cNvCxnSpPr/>
                <p:nvPr/>
              </p:nvCxnSpPr>
              <p:spPr>
                <a:xfrm flipV="1">
                  <a:off x="4161478" y="1412775"/>
                  <a:ext cx="0" cy="461999"/>
                </a:xfrm>
                <a:prstGeom prst="line">
                  <a:avLst/>
                </a:prstGeom>
                <a:grpFill/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8B343D97-1C30-47B2-ADA3-F5379FCBA8B9}"/>
                    </a:ext>
                  </a:extLst>
                </p:cNvPr>
                <p:cNvCxnSpPr/>
                <p:nvPr/>
              </p:nvCxnSpPr>
              <p:spPr>
                <a:xfrm>
                  <a:off x="4084623" y="1563894"/>
                  <a:ext cx="1074439" cy="0"/>
                </a:xfrm>
                <a:prstGeom prst="line">
                  <a:avLst/>
                </a:prstGeom>
                <a:grpFill/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806F2405-C111-40D9-BE37-5BC608961F05}"/>
                </a:ext>
              </a:extLst>
            </p:cNvPr>
            <p:cNvGrpSpPr/>
            <p:nvPr/>
          </p:nvGrpSpPr>
          <p:grpSpPr>
            <a:xfrm>
              <a:off x="4451993" y="3272342"/>
              <a:ext cx="5112544" cy="618360"/>
              <a:chOff x="4451993" y="3272342"/>
              <a:chExt cx="5112544" cy="618360"/>
            </a:xfrm>
          </p:grpSpPr>
          <p:grpSp>
            <p:nvGrpSpPr>
              <p:cNvPr id="614" name="Group 613">
                <a:extLst>
                  <a:ext uri="{FF2B5EF4-FFF2-40B4-BE49-F238E27FC236}">
                    <a16:creationId xmlns:a16="http://schemas.microsoft.com/office/drawing/2014/main" id="{E331ECEC-E163-41BE-9F49-48317B1BFDCD}"/>
                  </a:ext>
                </a:extLst>
              </p:cNvPr>
              <p:cNvGrpSpPr/>
              <p:nvPr/>
            </p:nvGrpSpPr>
            <p:grpSpPr>
              <a:xfrm>
                <a:off x="6361034" y="3272342"/>
                <a:ext cx="584612" cy="615665"/>
                <a:chOff x="4450702" y="1308386"/>
                <a:chExt cx="1315616" cy="946597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654" name="Cube 653">
                  <a:extLst>
                    <a:ext uri="{FF2B5EF4-FFF2-40B4-BE49-F238E27FC236}">
                      <a16:creationId xmlns:a16="http://schemas.microsoft.com/office/drawing/2014/main" id="{B4715964-C267-4EFC-8E24-E96E72034E16}"/>
                    </a:ext>
                  </a:extLst>
                </p:cNvPr>
                <p:cNvSpPr/>
                <p:nvPr/>
              </p:nvSpPr>
              <p:spPr>
                <a:xfrm>
                  <a:off x="4450702" y="1308387"/>
                  <a:ext cx="1315616" cy="946595"/>
                </a:xfrm>
                <a:prstGeom prst="cube">
                  <a:avLst/>
                </a:prstGeom>
                <a:grp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55" name="Straight Connector 654">
                  <a:extLst>
                    <a:ext uri="{FF2B5EF4-FFF2-40B4-BE49-F238E27FC236}">
                      <a16:creationId xmlns:a16="http://schemas.microsoft.com/office/drawing/2014/main" id="{431C57CE-4BEA-45EF-93E7-B76607F875BC}"/>
                    </a:ext>
                  </a:extLst>
                </p:cNvPr>
                <p:cNvCxnSpPr/>
                <p:nvPr/>
              </p:nvCxnSpPr>
              <p:spPr>
                <a:xfrm>
                  <a:off x="4771964" y="2018717"/>
                  <a:ext cx="994354" cy="2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>
                  <a:extLst>
                    <a:ext uri="{FF2B5EF4-FFF2-40B4-BE49-F238E27FC236}">
                      <a16:creationId xmlns:a16="http://schemas.microsoft.com/office/drawing/2014/main" id="{8747D171-7382-4F43-8846-8AFEAD58B006}"/>
                    </a:ext>
                  </a:extLst>
                </p:cNvPr>
                <p:cNvCxnSpPr/>
                <p:nvPr/>
              </p:nvCxnSpPr>
              <p:spPr>
                <a:xfrm flipV="1">
                  <a:off x="4450702" y="2018717"/>
                  <a:ext cx="321262" cy="236266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D82D564A-38F6-4D66-84D7-DC3A4D60211A}"/>
                    </a:ext>
                  </a:extLst>
                </p:cNvPr>
                <p:cNvCxnSpPr/>
                <p:nvPr/>
              </p:nvCxnSpPr>
              <p:spPr>
                <a:xfrm flipH="1" flipV="1">
                  <a:off x="4771964" y="1308386"/>
                  <a:ext cx="7145" cy="710331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9C9BBB27-516C-4450-8622-25AFBD13227C}"/>
                  </a:ext>
                </a:extLst>
              </p:cNvPr>
              <p:cNvSpPr/>
              <p:nvPr/>
            </p:nvSpPr>
            <p:spPr>
              <a:xfrm>
                <a:off x="8132290" y="3366474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" name="Oval 615">
                <a:extLst>
                  <a:ext uri="{FF2B5EF4-FFF2-40B4-BE49-F238E27FC236}">
                    <a16:creationId xmlns:a16="http://schemas.microsoft.com/office/drawing/2014/main" id="{6D0BA54A-1376-4424-A7EF-BBB6BDD64F7D}"/>
                  </a:ext>
                </a:extLst>
              </p:cNvPr>
              <p:cNvSpPr/>
              <p:nvPr/>
            </p:nvSpPr>
            <p:spPr>
              <a:xfrm>
                <a:off x="8095477" y="3418388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E86A6512-AF0A-4F92-BDE9-B529D48B65AB}"/>
                  </a:ext>
                </a:extLst>
              </p:cNvPr>
              <p:cNvSpPr/>
              <p:nvPr/>
            </p:nvSpPr>
            <p:spPr>
              <a:xfrm>
                <a:off x="7557240" y="3366474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8" name="Oval 617">
                <a:extLst>
                  <a:ext uri="{FF2B5EF4-FFF2-40B4-BE49-F238E27FC236}">
                    <a16:creationId xmlns:a16="http://schemas.microsoft.com/office/drawing/2014/main" id="{2B5BA80D-BEBE-4F42-9974-EFA27C3146C9}"/>
                  </a:ext>
                </a:extLst>
              </p:cNvPr>
              <p:cNvSpPr/>
              <p:nvPr/>
            </p:nvSpPr>
            <p:spPr>
              <a:xfrm>
                <a:off x="7520427" y="3418388"/>
                <a:ext cx="154628" cy="1546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D08D5881-3C68-413C-B4AE-B96FC2E772C1}"/>
                  </a:ext>
                </a:extLst>
              </p:cNvPr>
              <p:cNvSpPr/>
              <p:nvPr/>
            </p:nvSpPr>
            <p:spPr>
              <a:xfrm>
                <a:off x="7474089" y="3485838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" name="Oval 619">
                <a:extLst>
                  <a:ext uri="{FF2B5EF4-FFF2-40B4-BE49-F238E27FC236}">
                    <a16:creationId xmlns:a16="http://schemas.microsoft.com/office/drawing/2014/main" id="{607B5372-CC6D-4E76-A8D8-C188197C59A8}"/>
                  </a:ext>
                </a:extLst>
              </p:cNvPr>
              <p:cNvSpPr/>
              <p:nvPr/>
            </p:nvSpPr>
            <p:spPr>
              <a:xfrm>
                <a:off x="7435989" y="3547616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EFB4F34C-D96B-4583-85FF-3229ED3894B1}"/>
                  </a:ext>
                </a:extLst>
              </p:cNvPr>
              <p:cNvSpPr/>
              <p:nvPr/>
            </p:nvSpPr>
            <p:spPr>
              <a:xfrm>
                <a:off x="7389651" y="3605880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B28D2111-CD78-47AA-98D1-74F93316FEE5}"/>
                  </a:ext>
                </a:extLst>
              </p:cNvPr>
              <p:cNvSpPr/>
              <p:nvPr/>
            </p:nvSpPr>
            <p:spPr>
              <a:xfrm>
                <a:off x="7345201" y="3670155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63FB1CE1-AA30-4116-99AD-3B5B1E08F3AB}"/>
                  </a:ext>
                </a:extLst>
              </p:cNvPr>
              <p:cNvSpPr/>
              <p:nvPr/>
            </p:nvSpPr>
            <p:spPr>
              <a:xfrm>
                <a:off x="8049139" y="3485838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4" name="Oval 623">
                <a:extLst>
                  <a:ext uri="{FF2B5EF4-FFF2-40B4-BE49-F238E27FC236}">
                    <a16:creationId xmlns:a16="http://schemas.microsoft.com/office/drawing/2014/main" id="{9EDBF2DF-DCF9-4665-B203-45C7CF4FC1AE}"/>
                  </a:ext>
                </a:extLst>
              </p:cNvPr>
              <p:cNvSpPr/>
              <p:nvPr/>
            </p:nvSpPr>
            <p:spPr>
              <a:xfrm>
                <a:off x="8011039" y="3547616"/>
                <a:ext cx="154628" cy="154628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0265B4D3-E45D-4341-9648-39F5459BCB83}"/>
                  </a:ext>
                </a:extLst>
              </p:cNvPr>
              <p:cNvSpPr/>
              <p:nvPr/>
            </p:nvSpPr>
            <p:spPr>
              <a:xfrm>
                <a:off x="7964701" y="3605880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6" name="Oval 625">
                <a:extLst>
                  <a:ext uri="{FF2B5EF4-FFF2-40B4-BE49-F238E27FC236}">
                    <a16:creationId xmlns:a16="http://schemas.microsoft.com/office/drawing/2014/main" id="{0698EC53-858B-4283-814C-E50788266F1C}"/>
                  </a:ext>
                </a:extLst>
              </p:cNvPr>
              <p:cNvSpPr/>
              <p:nvPr/>
            </p:nvSpPr>
            <p:spPr>
              <a:xfrm>
                <a:off x="7920251" y="3670155"/>
                <a:ext cx="154628" cy="1546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27" name="Straight Connector 626">
                <a:extLst>
                  <a:ext uri="{FF2B5EF4-FFF2-40B4-BE49-F238E27FC236}">
                    <a16:creationId xmlns:a16="http://schemas.microsoft.com/office/drawing/2014/main" id="{A630B22D-5064-4C15-B632-EA314FA230BE}"/>
                  </a:ext>
                </a:extLst>
              </p:cNvPr>
              <p:cNvCxnSpPr>
                <a:cxnSpLocks/>
                <a:stCxn id="617" idx="6"/>
                <a:endCxn id="626" idx="1"/>
              </p:cNvCxnSpPr>
              <p:nvPr/>
            </p:nvCxnSpPr>
            <p:spPr>
              <a:xfrm>
                <a:off x="7711868" y="3443788"/>
                <a:ext cx="231028" cy="2490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>
                <a:extLst>
                  <a:ext uri="{FF2B5EF4-FFF2-40B4-BE49-F238E27FC236}">
                    <a16:creationId xmlns:a16="http://schemas.microsoft.com/office/drawing/2014/main" id="{0DE9CE17-6F51-411D-BCE1-44C6B0110C96}"/>
                  </a:ext>
                </a:extLst>
              </p:cNvPr>
              <p:cNvCxnSpPr>
                <a:cxnSpLocks/>
                <a:stCxn id="617" idx="6"/>
                <a:endCxn id="625" idx="1"/>
              </p:cNvCxnSpPr>
              <p:nvPr/>
            </p:nvCxnSpPr>
            <p:spPr>
              <a:xfrm>
                <a:off x="7711868" y="3443788"/>
                <a:ext cx="275478" cy="18473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>
                <a:extLst>
                  <a:ext uri="{FF2B5EF4-FFF2-40B4-BE49-F238E27FC236}">
                    <a16:creationId xmlns:a16="http://schemas.microsoft.com/office/drawing/2014/main" id="{90A159D5-E68A-41F0-BEE0-E4A2628F3141}"/>
                  </a:ext>
                </a:extLst>
              </p:cNvPr>
              <p:cNvCxnSpPr>
                <a:cxnSpLocks/>
                <a:stCxn id="617" idx="6"/>
                <a:endCxn id="624" idx="1"/>
              </p:cNvCxnSpPr>
              <p:nvPr/>
            </p:nvCxnSpPr>
            <p:spPr>
              <a:xfrm>
                <a:off x="7711868" y="3443788"/>
                <a:ext cx="321816" cy="12647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629">
                <a:extLst>
                  <a:ext uri="{FF2B5EF4-FFF2-40B4-BE49-F238E27FC236}">
                    <a16:creationId xmlns:a16="http://schemas.microsoft.com/office/drawing/2014/main" id="{BACB56FC-A8C7-4058-969B-D86ADBE02E08}"/>
                  </a:ext>
                </a:extLst>
              </p:cNvPr>
              <p:cNvCxnSpPr>
                <a:cxnSpLocks/>
                <a:stCxn id="617" idx="6"/>
                <a:endCxn id="623" idx="1"/>
              </p:cNvCxnSpPr>
              <p:nvPr/>
            </p:nvCxnSpPr>
            <p:spPr>
              <a:xfrm>
                <a:off x="7711868" y="3443788"/>
                <a:ext cx="359916" cy="6469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>
                <a:extLst>
                  <a:ext uri="{FF2B5EF4-FFF2-40B4-BE49-F238E27FC236}">
                    <a16:creationId xmlns:a16="http://schemas.microsoft.com/office/drawing/2014/main" id="{A945B3FE-AAD0-4CE7-9824-42587347EE31}"/>
                  </a:ext>
                </a:extLst>
              </p:cNvPr>
              <p:cNvCxnSpPr>
                <a:cxnSpLocks/>
                <a:stCxn id="617" idx="6"/>
                <a:endCxn id="615" idx="1"/>
              </p:cNvCxnSpPr>
              <p:nvPr/>
            </p:nvCxnSpPr>
            <p:spPr>
              <a:xfrm flipV="1">
                <a:off x="7711868" y="3389119"/>
                <a:ext cx="443067" cy="5466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>
                <a:extLst>
                  <a:ext uri="{FF2B5EF4-FFF2-40B4-BE49-F238E27FC236}">
                    <a16:creationId xmlns:a16="http://schemas.microsoft.com/office/drawing/2014/main" id="{E7941C02-EB76-4A4F-9DCD-6BFFB4217EC2}"/>
                  </a:ext>
                </a:extLst>
              </p:cNvPr>
              <p:cNvCxnSpPr>
                <a:cxnSpLocks/>
                <a:stCxn id="617" idx="6"/>
                <a:endCxn id="616" idx="1"/>
              </p:cNvCxnSpPr>
              <p:nvPr/>
            </p:nvCxnSpPr>
            <p:spPr>
              <a:xfrm flipV="1">
                <a:off x="7711868" y="3441033"/>
                <a:ext cx="406254" cy="275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>
                <a:extLst>
                  <a:ext uri="{FF2B5EF4-FFF2-40B4-BE49-F238E27FC236}">
                    <a16:creationId xmlns:a16="http://schemas.microsoft.com/office/drawing/2014/main" id="{CC70C84D-206E-4A4F-83D3-6C358D5A3AF6}"/>
                  </a:ext>
                </a:extLst>
              </p:cNvPr>
              <p:cNvCxnSpPr>
                <a:cxnSpLocks/>
                <a:stCxn id="622" idx="5"/>
                <a:endCxn id="626" idx="1"/>
              </p:cNvCxnSpPr>
              <p:nvPr/>
            </p:nvCxnSpPr>
            <p:spPr>
              <a:xfrm flipV="1">
                <a:off x="7477184" y="3692800"/>
                <a:ext cx="465712" cy="10933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>
                <a:extLst>
                  <a:ext uri="{FF2B5EF4-FFF2-40B4-BE49-F238E27FC236}">
                    <a16:creationId xmlns:a16="http://schemas.microsoft.com/office/drawing/2014/main" id="{99298912-C251-4E1E-9B68-ECF4C2F55A24}"/>
                  </a:ext>
                </a:extLst>
              </p:cNvPr>
              <p:cNvCxnSpPr>
                <a:cxnSpLocks/>
                <a:stCxn id="622" idx="5"/>
                <a:endCxn id="625" idx="1"/>
              </p:cNvCxnSpPr>
              <p:nvPr/>
            </p:nvCxnSpPr>
            <p:spPr>
              <a:xfrm flipV="1">
                <a:off x="7477184" y="3628525"/>
                <a:ext cx="510162" cy="173613"/>
              </a:xfrm>
              <a:prstGeom prst="lin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>
                <a:extLst>
                  <a:ext uri="{FF2B5EF4-FFF2-40B4-BE49-F238E27FC236}">
                    <a16:creationId xmlns:a16="http://schemas.microsoft.com/office/drawing/2014/main" id="{6F72210E-C29F-41F0-894C-2BE94F099193}"/>
                  </a:ext>
                </a:extLst>
              </p:cNvPr>
              <p:cNvCxnSpPr>
                <a:cxnSpLocks/>
                <a:stCxn id="622" idx="5"/>
                <a:endCxn id="624" idx="1"/>
              </p:cNvCxnSpPr>
              <p:nvPr/>
            </p:nvCxnSpPr>
            <p:spPr>
              <a:xfrm flipV="1">
                <a:off x="7477184" y="3570261"/>
                <a:ext cx="556500" cy="23187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>
                <a:extLst>
                  <a:ext uri="{FF2B5EF4-FFF2-40B4-BE49-F238E27FC236}">
                    <a16:creationId xmlns:a16="http://schemas.microsoft.com/office/drawing/2014/main" id="{D97BB5D2-62B7-4928-9A2B-FD5CB1AAD6C9}"/>
                  </a:ext>
                </a:extLst>
              </p:cNvPr>
              <p:cNvCxnSpPr>
                <a:cxnSpLocks/>
                <a:stCxn id="622" idx="5"/>
                <a:endCxn id="623" idx="1"/>
              </p:cNvCxnSpPr>
              <p:nvPr/>
            </p:nvCxnSpPr>
            <p:spPr>
              <a:xfrm flipV="1">
                <a:off x="7477184" y="3508483"/>
                <a:ext cx="594600" cy="29365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>
                <a:extLst>
                  <a:ext uri="{FF2B5EF4-FFF2-40B4-BE49-F238E27FC236}">
                    <a16:creationId xmlns:a16="http://schemas.microsoft.com/office/drawing/2014/main" id="{8983E217-F6AA-4ECF-9F7C-AD498B888C70}"/>
                  </a:ext>
                </a:extLst>
              </p:cNvPr>
              <p:cNvCxnSpPr>
                <a:cxnSpLocks/>
                <a:stCxn id="622" idx="5"/>
                <a:endCxn id="616" idx="1"/>
              </p:cNvCxnSpPr>
              <p:nvPr/>
            </p:nvCxnSpPr>
            <p:spPr>
              <a:xfrm flipV="1">
                <a:off x="7477184" y="3441033"/>
                <a:ext cx="640938" cy="3611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>
                <a:extLst>
                  <a:ext uri="{FF2B5EF4-FFF2-40B4-BE49-F238E27FC236}">
                    <a16:creationId xmlns:a16="http://schemas.microsoft.com/office/drawing/2014/main" id="{4D4198A4-EFA2-4B6A-BF91-C320DAD59A72}"/>
                  </a:ext>
                </a:extLst>
              </p:cNvPr>
              <p:cNvCxnSpPr>
                <a:cxnSpLocks/>
                <a:stCxn id="622" idx="5"/>
                <a:endCxn id="615" idx="1"/>
              </p:cNvCxnSpPr>
              <p:nvPr/>
            </p:nvCxnSpPr>
            <p:spPr>
              <a:xfrm flipV="1">
                <a:off x="7477184" y="3389119"/>
                <a:ext cx="677751" cy="41301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9" name="Straight Connector 638">
                <a:extLst>
                  <a:ext uri="{FF2B5EF4-FFF2-40B4-BE49-F238E27FC236}">
                    <a16:creationId xmlns:a16="http://schemas.microsoft.com/office/drawing/2014/main" id="{2023C068-02A1-4A7D-B2C1-8DFAD63098F8}"/>
                  </a:ext>
                </a:extLst>
              </p:cNvPr>
              <p:cNvCxnSpPr>
                <a:cxnSpLocks/>
                <a:stCxn id="622" idx="5"/>
                <a:endCxn id="625" idx="1"/>
              </p:cNvCxnSpPr>
              <p:nvPr/>
            </p:nvCxnSpPr>
            <p:spPr>
              <a:xfrm flipV="1">
                <a:off x="7477184" y="3628525"/>
                <a:ext cx="510162" cy="17361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40" name="Group 639">
                <a:extLst>
                  <a:ext uri="{FF2B5EF4-FFF2-40B4-BE49-F238E27FC236}">
                    <a16:creationId xmlns:a16="http://schemas.microsoft.com/office/drawing/2014/main" id="{82AAB3F9-AA5A-4E27-AA32-6AE1A056DBDB}"/>
                  </a:ext>
                </a:extLst>
              </p:cNvPr>
              <p:cNvGrpSpPr/>
              <p:nvPr/>
            </p:nvGrpSpPr>
            <p:grpSpPr>
              <a:xfrm>
                <a:off x="6888376" y="3386621"/>
                <a:ext cx="666066" cy="353941"/>
                <a:chOff x="6887085" y="1426320"/>
                <a:chExt cx="666066" cy="353941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cxnSp>
              <p:nvCxnSpPr>
                <p:cNvPr id="651" name="Straight Connector 650">
                  <a:extLst>
                    <a:ext uri="{FF2B5EF4-FFF2-40B4-BE49-F238E27FC236}">
                      <a16:creationId xmlns:a16="http://schemas.microsoft.com/office/drawing/2014/main" id="{F8B0CED8-5752-401D-A00D-7718DAA3192C}"/>
                    </a:ext>
                  </a:extLst>
                </p:cNvPr>
                <p:cNvCxnSpPr/>
                <p:nvPr/>
              </p:nvCxnSpPr>
              <p:spPr>
                <a:xfrm>
                  <a:off x="6940421" y="1777757"/>
                  <a:ext cx="393805" cy="2504"/>
                </a:xfrm>
                <a:prstGeom prst="line">
                  <a:avLst/>
                </a:prstGeom>
                <a:grpFill/>
                <a:ln>
                  <a:solidFill>
                    <a:schemeClr val="accent6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2" name="TextBox 651">
                  <a:extLst>
                    <a:ext uri="{FF2B5EF4-FFF2-40B4-BE49-F238E27FC236}">
                      <a16:creationId xmlns:a16="http://schemas.microsoft.com/office/drawing/2014/main" id="{83CE6F5E-642C-4985-AA5C-646FFB2DEAEF}"/>
                    </a:ext>
                  </a:extLst>
                </p:cNvPr>
                <p:cNvSpPr txBox="1"/>
                <p:nvPr/>
              </p:nvSpPr>
              <p:spPr>
                <a:xfrm rot="16200000">
                  <a:off x="6900069" y="1413336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cxnSp>
              <p:nvCxnSpPr>
                <p:cNvPr id="653" name="Straight Connector 652">
                  <a:extLst>
                    <a:ext uri="{FF2B5EF4-FFF2-40B4-BE49-F238E27FC236}">
                      <a16:creationId xmlns:a16="http://schemas.microsoft.com/office/drawing/2014/main" id="{C6E75B4B-E33A-4652-8978-0A1334D3C52A}"/>
                    </a:ext>
                  </a:extLst>
                </p:cNvPr>
                <p:cNvCxnSpPr/>
                <p:nvPr/>
              </p:nvCxnSpPr>
              <p:spPr>
                <a:xfrm>
                  <a:off x="6947450" y="1438753"/>
                  <a:ext cx="605701" cy="0"/>
                </a:xfrm>
                <a:prstGeom prst="line">
                  <a:avLst/>
                </a:prstGeom>
                <a:grpFill/>
                <a:ln>
                  <a:solidFill>
                    <a:schemeClr val="accent6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1" name="Right Arrow 618">
                <a:extLst>
                  <a:ext uri="{FF2B5EF4-FFF2-40B4-BE49-F238E27FC236}">
                    <a16:creationId xmlns:a16="http://schemas.microsoft.com/office/drawing/2014/main" id="{5498B2C0-B13F-4B8D-97F9-D24509C96583}"/>
                  </a:ext>
                </a:extLst>
              </p:cNvPr>
              <p:cNvSpPr/>
              <p:nvPr/>
            </p:nvSpPr>
            <p:spPr>
              <a:xfrm>
                <a:off x="5881787" y="3444354"/>
                <a:ext cx="370406" cy="292682"/>
              </a:xfrm>
              <a:prstGeom prst="rightArrow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2" name="Right Arrow 852">
                <a:extLst>
                  <a:ext uri="{FF2B5EF4-FFF2-40B4-BE49-F238E27FC236}">
                    <a16:creationId xmlns:a16="http://schemas.microsoft.com/office/drawing/2014/main" id="{BBD0842E-92DD-4D28-B162-B81F73769C5A}"/>
                  </a:ext>
                </a:extLst>
              </p:cNvPr>
              <p:cNvSpPr/>
              <p:nvPr/>
            </p:nvSpPr>
            <p:spPr>
              <a:xfrm>
                <a:off x="8621417" y="3448133"/>
                <a:ext cx="457200" cy="239980"/>
              </a:xfrm>
              <a:prstGeom prst="rightArrow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3" name="Rectangle 642">
                <a:extLst>
                  <a:ext uri="{FF2B5EF4-FFF2-40B4-BE49-F238E27FC236}">
                    <a16:creationId xmlns:a16="http://schemas.microsoft.com/office/drawing/2014/main" id="{65AE8664-5292-48DC-A3F0-DBE110262812}"/>
                  </a:ext>
                </a:extLst>
              </p:cNvPr>
              <p:cNvSpPr/>
              <p:nvPr/>
            </p:nvSpPr>
            <p:spPr>
              <a:xfrm>
                <a:off x="9467555" y="3308342"/>
                <a:ext cx="96982" cy="516442"/>
              </a:xfrm>
              <a:prstGeom prst="rect">
                <a:avLst/>
              </a:prstGeom>
              <a:pattFill prst="ltHorz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4" name="Group 643">
                <a:extLst>
                  <a:ext uri="{FF2B5EF4-FFF2-40B4-BE49-F238E27FC236}">
                    <a16:creationId xmlns:a16="http://schemas.microsoft.com/office/drawing/2014/main" id="{1A816790-EACE-4903-AD0C-A8ABFCA2E25D}"/>
                  </a:ext>
                </a:extLst>
              </p:cNvPr>
              <p:cNvGrpSpPr/>
              <p:nvPr/>
            </p:nvGrpSpPr>
            <p:grpSpPr>
              <a:xfrm>
                <a:off x="4451993" y="3275037"/>
                <a:ext cx="1315616" cy="615665"/>
                <a:chOff x="4007768" y="1412775"/>
                <a:chExt cx="1315616" cy="615665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645" name="Cube 644">
                  <a:extLst>
                    <a:ext uri="{FF2B5EF4-FFF2-40B4-BE49-F238E27FC236}">
                      <a16:creationId xmlns:a16="http://schemas.microsoft.com/office/drawing/2014/main" id="{19D20ADF-F58B-4F14-975E-FAE73973A0B1}"/>
                    </a:ext>
                  </a:extLst>
                </p:cNvPr>
                <p:cNvSpPr/>
                <p:nvPr/>
              </p:nvSpPr>
              <p:spPr>
                <a:xfrm>
                  <a:off x="4007768" y="1412776"/>
                  <a:ext cx="1315616" cy="615663"/>
                </a:xfrm>
                <a:prstGeom prst="cube">
                  <a:avLst/>
                </a:prstGeom>
                <a:grp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46" name="Straight Connector 645">
                  <a:extLst>
                    <a:ext uri="{FF2B5EF4-FFF2-40B4-BE49-F238E27FC236}">
                      <a16:creationId xmlns:a16="http://schemas.microsoft.com/office/drawing/2014/main" id="{FB44573E-8132-4083-9B50-62CBB77EB74B}"/>
                    </a:ext>
                  </a:extLst>
                </p:cNvPr>
                <p:cNvCxnSpPr/>
                <p:nvPr/>
              </p:nvCxnSpPr>
              <p:spPr>
                <a:xfrm>
                  <a:off x="4161478" y="1872078"/>
                  <a:ext cx="1161906" cy="2696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Straight Connector 646">
                  <a:extLst>
                    <a:ext uri="{FF2B5EF4-FFF2-40B4-BE49-F238E27FC236}">
                      <a16:creationId xmlns:a16="http://schemas.microsoft.com/office/drawing/2014/main" id="{5EF9C901-0BA8-443F-9764-958E5B25E11F}"/>
                    </a:ext>
                  </a:extLst>
                </p:cNvPr>
                <p:cNvCxnSpPr/>
                <p:nvPr/>
              </p:nvCxnSpPr>
              <p:spPr>
                <a:xfrm flipV="1">
                  <a:off x="4007768" y="1872078"/>
                  <a:ext cx="153710" cy="156362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8" name="Straight Connector 647">
                  <a:extLst>
                    <a:ext uri="{FF2B5EF4-FFF2-40B4-BE49-F238E27FC236}">
                      <a16:creationId xmlns:a16="http://schemas.microsoft.com/office/drawing/2014/main" id="{D291E4B6-11A4-4929-9F0A-EA98EF9A4F78}"/>
                    </a:ext>
                  </a:extLst>
                </p:cNvPr>
                <p:cNvCxnSpPr/>
                <p:nvPr/>
              </p:nvCxnSpPr>
              <p:spPr>
                <a:xfrm flipV="1">
                  <a:off x="4161478" y="1412775"/>
                  <a:ext cx="0" cy="461999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Straight Connector 649">
                  <a:extLst>
                    <a:ext uri="{FF2B5EF4-FFF2-40B4-BE49-F238E27FC236}">
                      <a16:creationId xmlns:a16="http://schemas.microsoft.com/office/drawing/2014/main" id="{6F9ABBC3-7AF6-45A1-98B3-3AACF4C3FCD4}"/>
                    </a:ext>
                  </a:extLst>
                </p:cNvPr>
                <p:cNvCxnSpPr/>
                <p:nvPr/>
              </p:nvCxnSpPr>
              <p:spPr>
                <a:xfrm>
                  <a:off x="4084623" y="1563894"/>
                  <a:ext cx="1074439" cy="0"/>
                </a:xfrm>
                <a:prstGeom prst="line">
                  <a:avLst/>
                </a:prstGeom>
                <a:grpFill/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47" name="Rounded Rectangle 295">
            <a:extLst>
              <a:ext uri="{FF2B5EF4-FFF2-40B4-BE49-F238E27FC236}">
                <a16:creationId xmlns:a16="http://schemas.microsoft.com/office/drawing/2014/main" id="{E2AD1CDB-44EF-48C8-8306-53DF61FC0EBC}"/>
              </a:ext>
            </a:extLst>
          </p:cNvPr>
          <p:cNvSpPr/>
          <p:nvPr/>
        </p:nvSpPr>
        <p:spPr>
          <a:xfrm>
            <a:off x="6868222" y="1296648"/>
            <a:ext cx="1507331" cy="3059741"/>
          </a:xfrm>
          <a:prstGeom prst="roundRect">
            <a:avLst>
              <a:gd name="adj" fmla="val 6362"/>
            </a:avLst>
          </a:prstGeom>
          <a:solidFill>
            <a:srgbClr val="F9C3C3">
              <a:alpha val="35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8" name="Rounded Rectangle 296">
            <a:extLst>
              <a:ext uri="{FF2B5EF4-FFF2-40B4-BE49-F238E27FC236}">
                <a16:creationId xmlns:a16="http://schemas.microsoft.com/office/drawing/2014/main" id="{F342D237-DEB4-4524-9FA7-FD8C1B1B33D2}"/>
              </a:ext>
            </a:extLst>
          </p:cNvPr>
          <p:cNvSpPr/>
          <p:nvPr/>
        </p:nvSpPr>
        <p:spPr>
          <a:xfrm>
            <a:off x="8385523" y="1296648"/>
            <a:ext cx="2001431" cy="3059741"/>
          </a:xfrm>
          <a:prstGeom prst="roundRect">
            <a:avLst>
              <a:gd name="adj" fmla="val 6561"/>
            </a:avLst>
          </a:prstGeom>
          <a:solidFill>
            <a:schemeClr val="accent5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6" name="Rounded Rectangle 297">
            <a:extLst>
              <a:ext uri="{FF2B5EF4-FFF2-40B4-BE49-F238E27FC236}">
                <a16:creationId xmlns:a16="http://schemas.microsoft.com/office/drawing/2014/main" id="{7789A003-9D2A-45F7-82BE-2FEDAD43B2E9}"/>
              </a:ext>
            </a:extLst>
          </p:cNvPr>
          <p:cNvSpPr/>
          <p:nvPr/>
        </p:nvSpPr>
        <p:spPr>
          <a:xfrm>
            <a:off x="4829672" y="1296648"/>
            <a:ext cx="2042931" cy="3059741"/>
          </a:xfrm>
          <a:prstGeom prst="roundRect">
            <a:avLst>
              <a:gd name="adj" fmla="val 8710"/>
            </a:avLst>
          </a:prstGeom>
          <a:solidFill>
            <a:srgbClr val="F8FFB3">
              <a:alpha val="35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11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/>
      <p:bldP spid="747" grpId="0" animBg="1"/>
      <p:bldP spid="748" grpId="0" animBg="1"/>
      <p:bldP spid="7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.3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8|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1.9|39.1|25|26|13.2"/>
</p:tagLst>
</file>

<file path=ppt/theme/theme1.xml><?xml version="1.0" encoding="utf-8"?>
<a:theme xmlns:a="http://schemas.openxmlformats.org/drawingml/2006/main" name="eth_praesentation_4zu3_ETH2">
  <a:themeElements>
    <a:clrScheme name="ETH Zuerich - ETH 2">
      <a:dk1>
        <a:sysClr val="windowText" lastClr="000000"/>
      </a:dk1>
      <a:lt1>
        <a:sysClr val="window" lastClr="FFFFFF"/>
      </a:lt1>
      <a:dk2>
        <a:srgbClr val="1269B0"/>
      </a:dk2>
      <a:lt2>
        <a:srgbClr val="485A2C"/>
      </a:lt2>
      <a:accent1>
        <a:srgbClr val="72791C"/>
      </a:accent1>
      <a:accent2>
        <a:srgbClr val="91056A"/>
      </a:accent2>
      <a:accent3>
        <a:srgbClr val="6F6F64"/>
      </a:accent3>
      <a:accent4>
        <a:srgbClr val="A8322D"/>
      </a:accent4>
      <a:accent5>
        <a:srgbClr val="007A96"/>
      </a:accent5>
      <a:accent6>
        <a:srgbClr val="956013"/>
      </a:accent6>
      <a:hlink>
        <a:srgbClr val="1269B0"/>
      </a:hlink>
      <a:folHlink>
        <a:srgbClr val="8CB63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8758</TotalTime>
  <Words>5144</Words>
  <Application>Microsoft Office PowerPoint</Application>
  <PresentationFormat>Widescreen</PresentationFormat>
  <Paragraphs>882</Paragraphs>
  <Slides>45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Cambria Math</vt:lpstr>
      <vt:lpstr>Consolas</vt:lpstr>
      <vt:lpstr>Segoe UI Semibold</vt:lpstr>
      <vt:lpstr>Wingdings</vt:lpstr>
      <vt:lpstr>eth_praesentation_4zu3_ETH2</vt:lpstr>
      <vt:lpstr>PowerPoint Presentation</vt:lpstr>
      <vt:lpstr>Changing hardware constraints and the physics of computing</vt:lpstr>
      <vt:lpstr>                  Beyond Moore’s Law - Design for integration</vt:lpstr>
      <vt:lpstr>Modern Deep Learning Workloads</vt:lpstr>
      <vt:lpstr>Academia and research are catching up fast!</vt:lpstr>
      <vt:lpstr>Data parallelism – limited by batch-size</vt:lpstr>
      <vt:lpstr>Pipeline parallelism – limited by number of layers</vt:lpstr>
      <vt:lpstr>Operator parallelism – limited by operator or layer size</vt:lpstr>
      <vt:lpstr>“3D” Hybrid parallelism</vt:lpstr>
      <vt:lpstr>Communication characteristics of 3D parallelism in Deep Learning</vt:lpstr>
      <vt:lpstr>(Network and memory) bandwidth is the new oil in AI supercomputing</vt:lpstr>
      <vt:lpstr>Co-designing an AI supercomputer with unprecedented and cheap bandwidth</vt:lpstr>
      <vt:lpstr>A bandwidth-cost-flexibility tradeoffs</vt:lpstr>
      <vt:lpstr>HammingMesh cost vs. bandwidth – simulated using SST (0.6M core hours) </vt:lpstr>
      <vt:lpstr>Full network simulations (using SST with MPI-style driver)</vt:lpstr>
      <vt:lpstr>Changing hardware constraints and the physics of computing</vt:lpstr>
      <vt:lpstr>Beyond Moore’s Law – Towards spatial programming</vt:lpstr>
      <vt:lpstr>Writing fast spatial programs for FPGAs and CGRAs (in productive HLS)</vt:lpstr>
      <vt:lpstr>Beyond Moore’s Law – Towards spatial programming</vt:lpstr>
      <vt:lpstr>Upleveling programming in the 21st century – Performance Portability</vt:lpstr>
      <vt:lpstr>All about the IR – DaCe translates to Parametric Dataflow Graphs (SDFGs)</vt:lpstr>
      <vt:lpstr>Data-Parallelism in Parametric Dataflow Graphs (SDFGs)</vt:lpstr>
      <vt:lpstr>Data-Parallelism in Parametric Dataflow Graphs (SDFGs)</vt:lpstr>
      <vt:lpstr>States in Parametric Dataflow Graphs (SDFGs)</vt:lpstr>
      <vt:lpstr>States in Parametric Dataflow Graphs (SDFGs)</vt:lpstr>
      <vt:lpstr>Parametric Dataflow Graphs - Concepts</vt:lpstr>
      <vt:lpstr>Generating spatial hardware descriptions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Weather simulation at MeteoSwiss</vt:lpstr>
      <vt:lpstr>Weather stencil programs</vt:lpstr>
      <vt:lpstr>StencilFlow</vt:lpstr>
      <vt:lpstr>Taming the weather</vt:lpstr>
      <vt:lpstr>Taming the weather</vt:lpstr>
      <vt:lpstr>    aCe is a versatile platform</vt:lpstr>
      <vt:lpstr>Last example: Gordon Bell Prize 2019 on ORNL’s Summit (Top-1 Machine)</vt:lpstr>
      <vt:lpstr>Overview and wrap-up</vt:lpstr>
      <vt:lpstr>Coming soon: Mapping Deep Learning Codes to FPGAs and CGRAs</vt:lpstr>
      <vt:lpstr>Another observation: modularity of frequency </vt:lpstr>
      <vt:lpstr>A little trick: temporal vectorization aka. automatic multi-pumping</vt:lpstr>
      <vt:lpstr>How can temporal vectorization be implemented?</vt:lpstr>
      <vt:lpstr>Performance of temporal vectorization on a Xilinx AMD Alveo U280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SPCL Members</dc:creator>
  <cp:lastModifiedBy>Torsten Hoefler (Torsten)</cp:lastModifiedBy>
  <cp:revision>2282</cp:revision>
  <dcterms:created xsi:type="dcterms:W3CDTF">2013-07-08T20:33:37Z</dcterms:created>
  <dcterms:modified xsi:type="dcterms:W3CDTF">2022-09-13T10:01:45Z</dcterms:modified>
</cp:coreProperties>
</file>