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7" r:id="rId1"/>
    <p:sldMasterId id="2147483929" r:id="rId2"/>
    <p:sldMasterId id="2147484009" r:id="rId3"/>
    <p:sldMasterId id="2147484024" r:id="rId4"/>
    <p:sldMasterId id="2147484119" r:id="rId5"/>
  </p:sldMasterIdLst>
  <p:notesMasterIdLst>
    <p:notesMasterId r:id="rId61"/>
  </p:notesMasterIdLst>
  <p:handoutMasterIdLst>
    <p:handoutMasterId r:id="rId62"/>
  </p:handoutMasterIdLst>
  <p:sldIdLst>
    <p:sldId id="2142534228" r:id="rId6"/>
    <p:sldId id="2862" r:id="rId7"/>
    <p:sldId id="2883" r:id="rId8"/>
    <p:sldId id="2600" r:id="rId9"/>
    <p:sldId id="2142534225" r:id="rId10"/>
    <p:sldId id="2142534218" r:id="rId11"/>
    <p:sldId id="2142534229" r:id="rId12"/>
    <p:sldId id="1007" r:id="rId13"/>
    <p:sldId id="2885" r:id="rId14"/>
    <p:sldId id="2142534165" r:id="rId15"/>
    <p:sldId id="2142534167" r:id="rId16"/>
    <p:sldId id="2142534166" r:id="rId17"/>
    <p:sldId id="1820" r:id="rId18"/>
    <p:sldId id="1246" r:id="rId19"/>
    <p:sldId id="1822" r:id="rId20"/>
    <p:sldId id="2142534219" r:id="rId21"/>
    <p:sldId id="2142534175" r:id="rId22"/>
    <p:sldId id="2142534201" r:id="rId23"/>
    <p:sldId id="359" r:id="rId24"/>
    <p:sldId id="2142534180" r:id="rId25"/>
    <p:sldId id="2142534181" r:id="rId26"/>
    <p:sldId id="2142534182" r:id="rId27"/>
    <p:sldId id="2142534185" r:id="rId28"/>
    <p:sldId id="2142534202" r:id="rId29"/>
    <p:sldId id="2878" r:id="rId30"/>
    <p:sldId id="2142534227" r:id="rId31"/>
    <p:sldId id="2540" r:id="rId32"/>
    <p:sldId id="2142534186" r:id="rId33"/>
    <p:sldId id="2542" r:id="rId34"/>
    <p:sldId id="2142534196" r:id="rId35"/>
    <p:sldId id="2601" r:id="rId36"/>
    <p:sldId id="2142534197" r:id="rId37"/>
    <p:sldId id="2142534214" r:id="rId38"/>
    <p:sldId id="2142534215" r:id="rId39"/>
    <p:sldId id="2142534216" r:id="rId40"/>
    <p:sldId id="2142534217" r:id="rId41"/>
    <p:sldId id="2142534223" r:id="rId42"/>
    <p:sldId id="2142534231" r:id="rId43"/>
    <p:sldId id="2142534230" r:id="rId44"/>
    <p:sldId id="1010" r:id="rId45"/>
    <p:sldId id="1011" r:id="rId46"/>
    <p:sldId id="1012" r:id="rId47"/>
    <p:sldId id="2142534164" r:id="rId48"/>
    <p:sldId id="1014" r:id="rId49"/>
    <p:sldId id="1015" r:id="rId50"/>
    <p:sldId id="2142534224" r:id="rId51"/>
    <p:sldId id="1017" r:id="rId52"/>
    <p:sldId id="1018" r:id="rId53"/>
    <p:sldId id="1019" r:id="rId54"/>
    <p:sldId id="2142534220" r:id="rId55"/>
    <p:sldId id="2603" r:id="rId56"/>
    <p:sldId id="2142534200" r:id="rId57"/>
    <p:sldId id="663" r:id="rId58"/>
    <p:sldId id="2142534226" r:id="rId59"/>
    <p:sldId id="2142534198" r:id="rId60"/>
  </p:sldIdLst>
  <p:sldSz cx="12192000" cy="6858000"/>
  <p:notesSz cx="6669088" cy="9928225"/>
  <p:defaultTextStyle>
    <a:defPPr>
      <a:defRPr lang="en-US"/>
    </a:defPPr>
    <a:lvl1pPr algn="l" rtl="0" fontAlgn="base">
      <a:spcBef>
        <a:spcPct val="0"/>
      </a:spcBef>
      <a:spcAft>
        <a:spcPct val="0"/>
      </a:spcAft>
      <a:defRPr kern="1200">
        <a:solidFill>
          <a:schemeClr val="tx1"/>
        </a:solidFill>
        <a:latin typeface="Myriad Pro"/>
        <a:ea typeface="+mn-ea"/>
        <a:cs typeface="Arial" pitchFamily="34" charset="0"/>
      </a:defRPr>
    </a:lvl1pPr>
    <a:lvl2pPr marL="456535" algn="l" rtl="0" fontAlgn="base">
      <a:spcBef>
        <a:spcPct val="0"/>
      </a:spcBef>
      <a:spcAft>
        <a:spcPct val="0"/>
      </a:spcAft>
      <a:defRPr kern="1200">
        <a:solidFill>
          <a:schemeClr val="tx1"/>
        </a:solidFill>
        <a:latin typeface="Myriad Pro"/>
        <a:ea typeface="+mn-ea"/>
        <a:cs typeface="Arial" pitchFamily="34" charset="0"/>
      </a:defRPr>
    </a:lvl2pPr>
    <a:lvl3pPr marL="913074" algn="l" rtl="0" fontAlgn="base">
      <a:spcBef>
        <a:spcPct val="0"/>
      </a:spcBef>
      <a:spcAft>
        <a:spcPct val="0"/>
      </a:spcAft>
      <a:defRPr kern="1200">
        <a:solidFill>
          <a:schemeClr val="tx1"/>
        </a:solidFill>
        <a:latin typeface="Myriad Pro"/>
        <a:ea typeface="+mn-ea"/>
        <a:cs typeface="Arial" pitchFamily="34" charset="0"/>
      </a:defRPr>
    </a:lvl3pPr>
    <a:lvl4pPr marL="1369612" algn="l" rtl="0" fontAlgn="base">
      <a:spcBef>
        <a:spcPct val="0"/>
      </a:spcBef>
      <a:spcAft>
        <a:spcPct val="0"/>
      </a:spcAft>
      <a:defRPr kern="1200">
        <a:solidFill>
          <a:schemeClr val="tx1"/>
        </a:solidFill>
        <a:latin typeface="Myriad Pro"/>
        <a:ea typeface="+mn-ea"/>
        <a:cs typeface="Arial" pitchFamily="34" charset="0"/>
      </a:defRPr>
    </a:lvl4pPr>
    <a:lvl5pPr marL="1826147" algn="l" rtl="0" fontAlgn="base">
      <a:spcBef>
        <a:spcPct val="0"/>
      </a:spcBef>
      <a:spcAft>
        <a:spcPct val="0"/>
      </a:spcAft>
      <a:defRPr kern="1200">
        <a:solidFill>
          <a:schemeClr val="tx1"/>
        </a:solidFill>
        <a:latin typeface="Myriad Pro"/>
        <a:ea typeface="+mn-ea"/>
        <a:cs typeface="Arial" pitchFamily="34" charset="0"/>
      </a:defRPr>
    </a:lvl5pPr>
    <a:lvl6pPr marL="2282685" algn="l" defTabSz="913074" rtl="0" eaLnBrk="1" latinLnBrk="0" hangingPunct="1">
      <a:defRPr kern="1200">
        <a:solidFill>
          <a:schemeClr val="tx1"/>
        </a:solidFill>
        <a:latin typeface="Myriad Pro"/>
        <a:ea typeface="+mn-ea"/>
        <a:cs typeface="Arial" pitchFamily="34" charset="0"/>
      </a:defRPr>
    </a:lvl6pPr>
    <a:lvl7pPr marL="2739222" algn="l" defTabSz="913074" rtl="0" eaLnBrk="1" latinLnBrk="0" hangingPunct="1">
      <a:defRPr kern="1200">
        <a:solidFill>
          <a:schemeClr val="tx1"/>
        </a:solidFill>
        <a:latin typeface="Myriad Pro"/>
        <a:ea typeface="+mn-ea"/>
        <a:cs typeface="Arial" pitchFamily="34" charset="0"/>
      </a:defRPr>
    </a:lvl7pPr>
    <a:lvl8pPr marL="3195752" algn="l" defTabSz="913074" rtl="0" eaLnBrk="1" latinLnBrk="0" hangingPunct="1">
      <a:defRPr kern="1200">
        <a:solidFill>
          <a:schemeClr val="tx1"/>
        </a:solidFill>
        <a:latin typeface="Myriad Pro"/>
        <a:ea typeface="+mn-ea"/>
        <a:cs typeface="Arial" pitchFamily="34" charset="0"/>
      </a:defRPr>
    </a:lvl8pPr>
    <a:lvl9pPr marL="3652294" algn="l" defTabSz="913074" rtl="0" eaLnBrk="1" latinLnBrk="0" hangingPunct="1">
      <a:defRPr kern="1200">
        <a:solidFill>
          <a:schemeClr val="tx1"/>
        </a:solidFill>
        <a:latin typeface="Myriad Pro"/>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san Abbasi" initials="H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D214"/>
    <a:srgbClr val="009900"/>
    <a:srgbClr val="0033CC"/>
    <a:srgbClr val="FF0000"/>
    <a:srgbClr val="006600"/>
    <a:srgbClr val="004600"/>
    <a:srgbClr val="CCFF33"/>
    <a:srgbClr val="FFFF99"/>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06" autoAdjust="0"/>
    <p:restoredTop sz="68425" autoAdjust="0"/>
  </p:normalViewPr>
  <p:slideViewPr>
    <p:cSldViewPr>
      <p:cViewPr varScale="1">
        <p:scale>
          <a:sx n="82" d="100"/>
          <a:sy n="82" d="100"/>
        </p:scale>
        <p:origin x="2280" y="176"/>
      </p:cViewPr>
      <p:guideLst>
        <p:guide orient="horz" pos="2160"/>
        <p:guide pos="3840"/>
      </p:guideLst>
    </p:cSldViewPr>
  </p:slideViewPr>
  <p:outlineViewPr>
    <p:cViewPr>
      <p:scale>
        <a:sx n="33" d="100"/>
        <a:sy n="33" d="100"/>
      </p:scale>
      <p:origin x="0" y="-16488"/>
    </p:cViewPr>
  </p:outlineViewPr>
  <p:notesTextViewPr>
    <p:cViewPr>
      <p:scale>
        <a:sx n="140" d="100"/>
        <a:sy n="140" d="100"/>
      </p:scale>
      <p:origin x="0" y="0"/>
    </p:cViewPr>
  </p:notesTextViewPr>
  <p:sorterViewPr>
    <p:cViewPr>
      <p:scale>
        <a:sx n="1" d="1"/>
        <a:sy n="1" d="1"/>
      </p:scale>
      <p:origin x="0" y="0"/>
    </p:cViewPr>
  </p:sorterViewPr>
  <p:notesViewPr>
    <p:cSldViewPr>
      <p:cViewPr varScale="1">
        <p:scale>
          <a:sx n="80" d="100"/>
          <a:sy n="80" d="100"/>
        </p:scale>
        <p:origin x="4096" y="216"/>
      </p:cViewPr>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90542" cy="49675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037" y="0"/>
            <a:ext cx="2890542" cy="496751"/>
          </a:xfrm>
          <a:prstGeom prst="rect">
            <a:avLst/>
          </a:prstGeom>
        </p:spPr>
        <p:txBody>
          <a:bodyPr vert="horz" lIns="91440" tIns="45720" rIns="91440" bIns="45720" rtlCol="0"/>
          <a:lstStyle>
            <a:lvl1pPr algn="r">
              <a:defRPr sz="1200"/>
            </a:lvl1pPr>
          </a:lstStyle>
          <a:p>
            <a:fld id="{257F74AF-3096-2B47-B91D-676E1693CE9E}" type="datetimeFigureOut">
              <a:rPr lang="en-US" smtClean="0"/>
              <a:pPr/>
              <a:t>9/14/22</a:t>
            </a:fld>
            <a:endParaRPr lang="en-US"/>
          </a:p>
        </p:txBody>
      </p:sp>
      <p:sp>
        <p:nvSpPr>
          <p:cNvPr id="4" name="Footer Placeholder 3"/>
          <p:cNvSpPr>
            <a:spLocks noGrp="1"/>
          </p:cNvSpPr>
          <p:nvPr>
            <p:ph type="ftr" sz="quarter" idx="2"/>
          </p:nvPr>
        </p:nvSpPr>
        <p:spPr>
          <a:xfrm>
            <a:off x="1" y="9429779"/>
            <a:ext cx="2890542" cy="49675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037" y="9429779"/>
            <a:ext cx="2890542" cy="496751"/>
          </a:xfrm>
          <a:prstGeom prst="rect">
            <a:avLst/>
          </a:prstGeom>
        </p:spPr>
        <p:txBody>
          <a:bodyPr vert="horz" lIns="91440" tIns="45720" rIns="91440" bIns="45720" rtlCol="0" anchor="b"/>
          <a:lstStyle>
            <a:lvl1pPr algn="r">
              <a:defRPr sz="1200"/>
            </a:lvl1pPr>
          </a:lstStyle>
          <a:p>
            <a:fld id="{B3C7B482-A8D2-A243-9356-C7C7A18EE164}" type="slidenum">
              <a:rPr lang="en-US" smtClean="0"/>
              <a:pPr/>
              <a:t>‹#›</a:t>
            </a:fld>
            <a:endParaRPr lang="en-US"/>
          </a:p>
        </p:txBody>
      </p:sp>
    </p:spTree>
    <p:extLst>
      <p:ext uri="{BB962C8B-B14F-4D97-AF65-F5344CB8AC3E}">
        <p14:creationId xmlns:p14="http://schemas.microsoft.com/office/powerpoint/2010/main" val="29660845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2890542" cy="496751"/>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cs typeface="+mn-cs"/>
              </a:defRPr>
            </a:lvl1pPr>
          </a:lstStyle>
          <a:p>
            <a:pPr>
              <a:defRPr/>
            </a:pPr>
            <a:endParaRPr lang="en-US"/>
          </a:p>
        </p:txBody>
      </p:sp>
      <p:sp>
        <p:nvSpPr>
          <p:cNvPr id="5123" name="Rectangle 3"/>
          <p:cNvSpPr>
            <a:spLocks noGrp="1" noChangeArrowheads="1"/>
          </p:cNvSpPr>
          <p:nvPr>
            <p:ph type="dt" idx="1"/>
          </p:nvPr>
        </p:nvSpPr>
        <p:spPr bwMode="auto">
          <a:xfrm>
            <a:off x="3777037" y="0"/>
            <a:ext cx="2890542" cy="496751"/>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charset="0"/>
                <a:cs typeface="+mn-cs"/>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26988" y="744538"/>
            <a:ext cx="6615112" cy="37226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67513" y="4716585"/>
            <a:ext cx="5334062" cy="44673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1" y="9429779"/>
            <a:ext cx="2890542" cy="496751"/>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cs typeface="+mn-cs"/>
              </a:defRPr>
            </a:lvl1pPr>
          </a:lstStyle>
          <a:p>
            <a:pPr>
              <a:defRPr/>
            </a:pPr>
            <a:endParaRPr lang="en-US"/>
          </a:p>
        </p:txBody>
      </p:sp>
      <p:sp>
        <p:nvSpPr>
          <p:cNvPr id="5127" name="Rectangle 7"/>
          <p:cNvSpPr>
            <a:spLocks noGrp="1" noChangeArrowheads="1"/>
          </p:cNvSpPr>
          <p:nvPr>
            <p:ph type="sldNum" sz="quarter" idx="5"/>
          </p:nvPr>
        </p:nvSpPr>
        <p:spPr bwMode="auto">
          <a:xfrm>
            <a:off x="3777037" y="9429779"/>
            <a:ext cx="2890542" cy="496751"/>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atin typeface="Arial" charset="0"/>
                <a:cs typeface="+mn-cs"/>
              </a:defRPr>
            </a:lvl1pPr>
          </a:lstStyle>
          <a:p>
            <a:pPr>
              <a:defRPr/>
            </a:pPr>
            <a:fld id="{8A26204F-C6D3-45E2-BA8F-945043471487}" type="slidenum">
              <a:rPr lang="en-US"/>
              <a:pPr>
                <a:defRPr/>
              </a:pPr>
              <a:t>‹#›</a:t>
            </a:fld>
            <a:endParaRPr lang="en-US"/>
          </a:p>
        </p:txBody>
      </p:sp>
    </p:spTree>
    <p:extLst>
      <p:ext uri="{BB962C8B-B14F-4D97-AF65-F5344CB8AC3E}">
        <p14:creationId xmlns:p14="http://schemas.microsoft.com/office/powerpoint/2010/main" val="297797837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6535" algn="l" rtl="0" eaLnBrk="0" fontAlgn="base" hangingPunct="0">
      <a:spcBef>
        <a:spcPct val="30000"/>
      </a:spcBef>
      <a:spcAft>
        <a:spcPct val="0"/>
      </a:spcAft>
      <a:defRPr sz="1200" kern="1200">
        <a:solidFill>
          <a:schemeClr val="tx1"/>
        </a:solidFill>
        <a:latin typeface="Arial" charset="0"/>
        <a:ea typeface="+mn-ea"/>
        <a:cs typeface="+mn-cs"/>
      </a:defRPr>
    </a:lvl2pPr>
    <a:lvl3pPr marL="913074" algn="l" rtl="0" eaLnBrk="0" fontAlgn="base" hangingPunct="0">
      <a:spcBef>
        <a:spcPct val="30000"/>
      </a:spcBef>
      <a:spcAft>
        <a:spcPct val="0"/>
      </a:spcAft>
      <a:defRPr sz="1200" kern="1200">
        <a:solidFill>
          <a:schemeClr val="tx1"/>
        </a:solidFill>
        <a:latin typeface="Arial" charset="0"/>
        <a:ea typeface="+mn-ea"/>
        <a:cs typeface="+mn-cs"/>
      </a:defRPr>
    </a:lvl3pPr>
    <a:lvl4pPr marL="1369612" algn="l" rtl="0" eaLnBrk="0" fontAlgn="base" hangingPunct="0">
      <a:spcBef>
        <a:spcPct val="30000"/>
      </a:spcBef>
      <a:spcAft>
        <a:spcPct val="0"/>
      </a:spcAft>
      <a:defRPr sz="1200" kern="1200">
        <a:solidFill>
          <a:schemeClr val="tx1"/>
        </a:solidFill>
        <a:latin typeface="Arial" charset="0"/>
        <a:ea typeface="+mn-ea"/>
        <a:cs typeface="+mn-cs"/>
      </a:defRPr>
    </a:lvl4pPr>
    <a:lvl5pPr marL="1826147" algn="l" rtl="0" eaLnBrk="0" fontAlgn="base" hangingPunct="0">
      <a:spcBef>
        <a:spcPct val="30000"/>
      </a:spcBef>
      <a:spcAft>
        <a:spcPct val="0"/>
      </a:spcAft>
      <a:defRPr sz="1200" kern="1200">
        <a:solidFill>
          <a:schemeClr val="tx1"/>
        </a:solidFill>
        <a:latin typeface="Arial" charset="0"/>
        <a:ea typeface="+mn-ea"/>
        <a:cs typeface="+mn-cs"/>
      </a:defRPr>
    </a:lvl5pPr>
    <a:lvl6pPr marL="2282685" algn="l" defTabSz="913074" rtl="0" eaLnBrk="1" latinLnBrk="0" hangingPunct="1">
      <a:defRPr sz="1200" kern="1200">
        <a:solidFill>
          <a:schemeClr val="tx1"/>
        </a:solidFill>
        <a:latin typeface="+mn-lt"/>
        <a:ea typeface="+mn-ea"/>
        <a:cs typeface="+mn-cs"/>
      </a:defRPr>
    </a:lvl6pPr>
    <a:lvl7pPr marL="2739222" algn="l" defTabSz="913074" rtl="0" eaLnBrk="1" latinLnBrk="0" hangingPunct="1">
      <a:defRPr sz="1200" kern="1200">
        <a:solidFill>
          <a:schemeClr val="tx1"/>
        </a:solidFill>
        <a:latin typeface="+mn-lt"/>
        <a:ea typeface="+mn-ea"/>
        <a:cs typeface="+mn-cs"/>
      </a:defRPr>
    </a:lvl7pPr>
    <a:lvl8pPr marL="3195752" algn="l" defTabSz="913074" rtl="0" eaLnBrk="1" latinLnBrk="0" hangingPunct="1">
      <a:defRPr sz="1200" kern="1200">
        <a:solidFill>
          <a:schemeClr val="tx1"/>
        </a:solidFill>
        <a:latin typeface="+mn-lt"/>
        <a:ea typeface="+mn-ea"/>
        <a:cs typeface="+mn-cs"/>
      </a:defRPr>
    </a:lvl8pPr>
    <a:lvl9pPr marL="3652294" algn="l" defTabSz="9130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en.wikipedia.org/wiki/Smithsonian" TargetMode="External"/><Relationship Id="rId13" Type="http://schemas.openxmlformats.org/officeDocument/2006/relationships/hyperlink" Target="https://en.wikipedia.org/wiki/US_Navy" TargetMode="External"/><Relationship Id="rId3" Type="http://schemas.openxmlformats.org/officeDocument/2006/relationships/hyperlink" Target="https://en.wikipedia.org/wiki/Goodyear_MPP" TargetMode="External"/><Relationship Id="rId7" Type="http://schemas.openxmlformats.org/officeDocument/2006/relationships/hyperlink" Target="https://en.wikipedia.org/wiki/Goddard_Space_Flight_Center" TargetMode="External"/><Relationship Id="rId12" Type="http://schemas.openxmlformats.org/officeDocument/2006/relationships/hyperlink" Target="https://en.wikipedia.org/wiki/STARAN" TargetMode="External"/><Relationship Id="rId2" Type="http://schemas.openxmlformats.org/officeDocument/2006/relationships/slide" Target="../slides/slide17.xml"/><Relationship Id="rId16" Type="http://schemas.openxmlformats.org/officeDocument/2006/relationships/hyperlink" Target="https://en.wikipedia.org/wiki/Ken_Batcher#cite_note-4" TargetMode="External"/><Relationship Id="rId1" Type="http://schemas.openxmlformats.org/officeDocument/2006/relationships/notesMaster" Target="../notesMasters/notesMaster1.xml"/><Relationship Id="rId6" Type="http://schemas.openxmlformats.org/officeDocument/2006/relationships/hyperlink" Target="https://en.wikipedia.org/wiki/NASA" TargetMode="External"/><Relationship Id="rId11" Type="http://schemas.openxmlformats.org/officeDocument/2006/relationships/hyperlink" Target="https://en.wikipedia.org/wiki/Connection_Machine" TargetMode="External"/><Relationship Id="rId5" Type="http://schemas.openxmlformats.org/officeDocument/2006/relationships/hyperlink" Target="https://en.wikipedia.org/wiki/Fault-tolerance" TargetMode="External"/><Relationship Id="rId15" Type="http://schemas.openxmlformats.org/officeDocument/2006/relationships/hyperlink" Target="https://en.wikipedia.org/wiki/Ken_Batcher#cite_note-kent-3" TargetMode="External"/><Relationship Id="rId10" Type="http://schemas.openxmlformats.org/officeDocument/2006/relationships/hyperlink" Target="https://en.wikipedia.org/wiki/Thinking_Machines_Corporation" TargetMode="External"/><Relationship Id="rId4" Type="http://schemas.openxmlformats.org/officeDocument/2006/relationships/hyperlink" Target="https://en.wikipedia.org/wiki/SIMD" TargetMode="External"/><Relationship Id="rId9" Type="http://schemas.openxmlformats.org/officeDocument/2006/relationships/hyperlink" Target="https://en.wikipedia.org/wiki/Danny_Hillis" TargetMode="External"/><Relationship Id="rId14" Type="http://schemas.openxmlformats.org/officeDocument/2006/relationships/hyperlink" Target="https://en.wikipedia.org/wiki/Northrop_Grumman_E-2_Hawkey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8E04947C-BCA3-6343-9DBB-C281FF7D57F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31863"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507" name="Rectangle 2"/>
          <p:cNvSpPr>
            <a:spLocks noGrp="1" noRot="1" noChangeAspect="1" noChangeArrowheads="1" noTextEdit="1"/>
          </p:cNvSpPr>
          <p:nvPr>
            <p:ph type="sldImg"/>
          </p:nvPr>
        </p:nvSpPr>
        <p:spPr>
          <a:xfrm>
            <a:off x="26988" y="744538"/>
            <a:ext cx="6615112" cy="3722687"/>
          </a:xfrm>
          <a:ln/>
        </p:spPr>
      </p:sp>
      <p:sp>
        <p:nvSpPr>
          <p:cNvPr id="215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803481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 Scalable Data-Driven Monitoring, Dynamic Prediction and Resilience Cyberinfrastructure for Wildfires </a:t>
            </a:r>
          </a:p>
        </p:txBody>
      </p:sp>
    </p:spTree>
    <p:extLst>
      <p:ext uri="{BB962C8B-B14F-4D97-AF65-F5344CB8AC3E}">
        <p14:creationId xmlns:p14="http://schemas.microsoft.com/office/powerpoint/2010/main" val="3897994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772D8F-21CB-614A-A3F7-0DF7FD9621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1116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A26204F-C6D3-45E2-BA8F-94504347148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14428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Among the designs he worked on at Goodyear were the:</a:t>
            </a:r>
          </a:p>
          <a:p>
            <a:pPr marL="171450" indent="-171450">
              <a:buFont typeface="Arial" panose="020B0604020202020204" pitchFamily="34" charset="0"/>
              <a:buChar char="•"/>
            </a:pPr>
            <a:r>
              <a:rPr lang="en-US" sz="1200" b="0" i="0" u="none" strike="noStrike" kern="1200" dirty="0">
                <a:solidFill>
                  <a:schemeClr val="tx1"/>
                </a:solidFill>
                <a:effectLst/>
                <a:latin typeface="Arial" charset="0"/>
                <a:ea typeface="+mn-ea"/>
                <a:cs typeface="+mn-cs"/>
                <a:hlinkClick r:id="rId3" tooltip="Goodyear MPP"/>
              </a:rPr>
              <a:t>Massively Parallel Processor</a:t>
            </a:r>
            <a:r>
              <a:rPr lang="en-US" sz="1200" b="0" i="0" kern="1200" dirty="0">
                <a:solidFill>
                  <a:schemeClr val="tx1"/>
                </a:solidFill>
                <a:effectLst/>
                <a:latin typeface="Arial" charset="0"/>
                <a:ea typeface="+mn-ea"/>
                <a:cs typeface="+mn-cs"/>
              </a:rPr>
              <a:t> (16,384 custom bit-serial processors {8 to a chip} organized in a </a:t>
            </a:r>
            <a:r>
              <a:rPr lang="en-US" sz="1200" b="0" i="0" u="none" strike="noStrike" kern="1200" dirty="0">
                <a:solidFill>
                  <a:schemeClr val="tx1"/>
                </a:solidFill>
                <a:effectLst/>
                <a:latin typeface="Arial" charset="0"/>
                <a:ea typeface="+mn-ea"/>
                <a:cs typeface="+mn-cs"/>
                <a:hlinkClick r:id="rId4" tooltip="SIMD"/>
              </a:rPr>
              <a:t>SIMD</a:t>
            </a:r>
            <a:r>
              <a:rPr lang="en-US" sz="1200" b="0" i="0" kern="1200" dirty="0">
                <a:solidFill>
                  <a:schemeClr val="tx1"/>
                </a:solidFill>
                <a:effectLst/>
                <a:latin typeface="Arial" charset="0"/>
                <a:ea typeface="+mn-ea"/>
                <a:cs typeface="+mn-cs"/>
              </a:rPr>
              <a:t> 128 x 128 processor array with additional CPU rows for </a:t>
            </a:r>
            <a:r>
              <a:rPr lang="en-US" sz="1200" b="0" i="0" u="none" strike="noStrike" kern="1200" dirty="0">
                <a:solidFill>
                  <a:schemeClr val="tx1"/>
                </a:solidFill>
                <a:effectLst/>
                <a:latin typeface="Arial" charset="0"/>
                <a:ea typeface="+mn-ea"/>
                <a:cs typeface="+mn-cs"/>
                <a:hlinkClick r:id="rId5" tooltip="Fault-tolerance"/>
              </a:rPr>
              <a:t>fault-tolerance</a:t>
            </a:r>
            <a:r>
              <a:rPr lang="en-US" sz="1200" b="0" i="0" kern="1200" dirty="0">
                <a:solidFill>
                  <a:schemeClr val="tx1"/>
                </a:solidFill>
                <a:effectLst/>
                <a:latin typeface="Arial" charset="0"/>
                <a:ea typeface="+mn-ea"/>
                <a:cs typeface="+mn-cs"/>
              </a:rPr>
              <a:t>) which was located at the </a:t>
            </a:r>
            <a:r>
              <a:rPr lang="en-US" sz="1200" b="0" i="0" u="none" strike="noStrike" kern="1200" dirty="0">
                <a:solidFill>
                  <a:schemeClr val="tx1"/>
                </a:solidFill>
                <a:effectLst/>
                <a:latin typeface="Arial" charset="0"/>
                <a:ea typeface="+mn-ea"/>
                <a:cs typeface="+mn-cs"/>
                <a:hlinkClick r:id="rId6" tooltip="NASA"/>
              </a:rPr>
              <a:t>NASA</a:t>
            </a:r>
            <a:r>
              <a:rPr lang="en-US" sz="1200" b="0" i="0" kern="1200" dirty="0">
                <a:solidFill>
                  <a:schemeClr val="tx1"/>
                </a:solidFill>
                <a:effectLst/>
                <a:latin typeface="Arial" charset="0"/>
                <a:ea typeface="+mn-ea"/>
                <a:cs typeface="+mn-cs"/>
              </a:rPr>
              <a:t> </a:t>
            </a:r>
            <a:r>
              <a:rPr lang="en-US" sz="1200" b="0" i="0" u="none" strike="noStrike" kern="1200" dirty="0">
                <a:solidFill>
                  <a:schemeClr val="tx1"/>
                </a:solidFill>
                <a:effectLst/>
                <a:latin typeface="Arial" charset="0"/>
                <a:ea typeface="+mn-ea"/>
                <a:cs typeface="+mn-cs"/>
                <a:hlinkClick r:id="rId7" tooltip="Goddard Space Flight Center"/>
              </a:rPr>
              <a:t>Goddard Space Flight Center</a:t>
            </a:r>
            <a:r>
              <a:rPr lang="en-US" sz="1200" b="0" i="0" kern="1200" dirty="0">
                <a:solidFill>
                  <a:schemeClr val="tx1"/>
                </a:solidFill>
                <a:effectLst/>
                <a:latin typeface="Arial" charset="0"/>
                <a:ea typeface="+mn-ea"/>
                <a:cs typeface="+mn-cs"/>
              </a:rPr>
              <a:t>, and is now in the </a:t>
            </a:r>
            <a:r>
              <a:rPr lang="en-US" sz="1200" b="0" i="0" u="none" strike="noStrike" kern="1200" dirty="0">
                <a:solidFill>
                  <a:schemeClr val="tx1"/>
                </a:solidFill>
                <a:effectLst/>
                <a:latin typeface="Arial" charset="0"/>
                <a:ea typeface="+mn-ea"/>
                <a:cs typeface="+mn-cs"/>
                <a:hlinkClick r:id="rId8" tooltip="Smithsonian"/>
              </a:rPr>
              <a:t>Smithsonian</a:t>
            </a:r>
            <a:r>
              <a:rPr lang="en-US" sz="1200" b="0" i="0" kern="1200" dirty="0">
                <a:solidFill>
                  <a:schemeClr val="tx1"/>
                </a:solidFill>
                <a:effectLst/>
                <a:latin typeface="Arial" charset="0"/>
                <a:ea typeface="+mn-ea"/>
                <a:cs typeface="+mn-cs"/>
              </a:rPr>
              <a:t>. This unit predates </a:t>
            </a:r>
            <a:r>
              <a:rPr lang="en-US" sz="1200" b="0" i="0" u="none" strike="noStrike" kern="1200" dirty="0">
                <a:solidFill>
                  <a:schemeClr val="tx1"/>
                </a:solidFill>
                <a:effectLst/>
                <a:latin typeface="Arial" charset="0"/>
                <a:ea typeface="+mn-ea"/>
                <a:cs typeface="+mn-cs"/>
                <a:hlinkClick r:id="rId9" tooltip="Danny Hillis"/>
              </a:rPr>
              <a:t>Danny Hillis</a:t>
            </a:r>
            <a:r>
              <a:rPr lang="en-US" sz="1200" b="0" i="0" kern="1200" dirty="0">
                <a:solidFill>
                  <a:schemeClr val="tx1"/>
                </a:solidFill>
                <a:effectLst/>
                <a:latin typeface="Arial" charset="0"/>
                <a:ea typeface="+mn-ea"/>
                <a:cs typeface="+mn-cs"/>
              </a:rPr>
              <a:t>' </a:t>
            </a:r>
            <a:r>
              <a:rPr lang="en-US" sz="1200" b="0" i="0" u="none" strike="noStrike" kern="1200" dirty="0">
                <a:solidFill>
                  <a:schemeClr val="tx1"/>
                </a:solidFill>
                <a:effectLst/>
                <a:latin typeface="Arial" charset="0"/>
                <a:ea typeface="+mn-ea"/>
                <a:cs typeface="+mn-cs"/>
                <a:hlinkClick r:id="rId10" tooltip="Thinking Machines Corporation"/>
              </a:rPr>
              <a:t>Thinking Machines Corporation</a:t>
            </a:r>
            <a:r>
              <a:rPr lang="en-US" sz="1200" b="0" i="0" kern="1200" dirty="0">
                <a:solidFill>
                  <a:schemeClr val="tx1"/>
                </a:solidFill>
                <a:effectLst/>
                <a:latin typeface="Arial" charset="0"/>
                <a:ea typeface="+mn-ea"/>
                <a:cs typeface="+mn-cs"/>
              </a:rPr>
              <a:t>'s </a:t>
            </a:r>
            <a:r>
              <a:rPr lang="en-US" sz="1200" b="0" i="0" u="none" strike="noStrike" kern="1200" dirty="0">
                <a:solidFill>
                  <a:schemeClr val="tx1"/>
                </a:solidFill>
                <a:effectLst/>
                <a:latin typeface="Arial" charset="0"/>
                <a:ea typeface="+mn-ea"/>
                <a:cs typeface="+mn-cs"/>
                <a:hlinkClick r:id="rId11" tooltip="Connection Machine"/>
              </a:rPr>
              <a:t>Connection Machine</a:t>
            </a:r>
            <a:endParaRPr lang="en-US" sz="1200" b="0" i="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Arial" charset="0"/>
                <a:ea typeface="+mn-ea"/>
                <a:cs typeface="+mn-cs"/>
              </a:rPr>
              <a:t>The Goodyear </a:t>
            </a:r>
            <a:r>
              <a:rPr lang="en-US" sz="1200" b="0" i="0" u="none" strike="noStrike" kern="1200" dirty="0">
                <a:solidFill>
                  <a:schemeClr val="tx1"/>
                </a:solidFill>
                <a:effectLst/>
                <a:latin typeface="Arial" charset="0"/>
                <a:ea typeface="+mn-ea"/>
                <a:cs typeface="+mn-cs"/>
                <a:hlinkClick r:id="rId12" tooltip="STARAN"/>
              </a:rPr>
              <a:t>STARAN</a:t>
            </a:r>
            <a:r>
              <a:rPr lang="en-US" sz="1200" b="0" i="0" kern="1200" dirty="0">
                <a:solidFill>
                  <a:schemeClr val="tx1"/>
                </a:solidFill>
                <a:effectLst/>
                <a:latin typeface="Arial" charset="0"/>
                <a:ea typeface="+mn-ea"/>
                <a:cs typeface="+mn-cs"/>
              </a:rPr>
              <a:t> associative processor arrays, a version of which (called ASPRO) was found in the </a:t>
            </a:r>
            <a:r>
              <a:rPr lang="en-US" sz="1200" b="0" i="0" u="none" strike="noStrike" kern="1200" dirty="0">
                <a:solidFill>
                  <a:schemeClr val="tx1"/>
                </a:solidFill>
                <a:effectLst/>
                <a:latin typeface="Arial" charset="0"/>
                <a:ea typeface="+mn-ea"/>
                <a:cs typeface="+mn-cs"/>
                <a:hlinkClick r:id="rId13" tooltip="US Navy"/>
              </a:rPr>
              <a:t>US Navy</a:t>
            </a:r>
            <a:r>
              <a:rPr lang="en-US" sz="1200" b="0" i="0" kern="1200" dirty="0">
                <a:solidFill>
                  <a:schemeClr val="tx1"/>
                </a:solidFill>
                <a:effectLst/>
                <a:latin typeface="Arial" charset="0"/>
                <a:ea typeface="+mn-ea"/>
                <a:cs typeface="+mn-cs"/>
              </a:rPr>
              <a:t> </a:t>
            </a:r>
            <a:r>
              <a:rPr lang="en-US" sz="1200" b="0" i="0" u="none" strike="noStrike" kern="1200" dirty="0">
                <a:solidFill>
                  <a:schemeClr val="tx1"/>
                </a:solidFill>
                <a:effectLst/>
                <a:latin typeface="Arial" charset="0"/>
                <a:ea typeface="+mn-ea"/>
                <a:cs typeface="+mn-cs"/>
                <a:hlinkClick r:id="rId14" tooltip="Northrop Grumman E-2 Hawkeye"/>
              </a:rPr>
              <a:t>Northrop Grumman E-2 Hawkeye</a:t>
            </a:r>
            <a:r>
              <a:rPr lang="en-US" sz="1200" b="0" i="0" kern="1200" dirty="0">
                <a:solidFill>
                  <a:schemeClr val="tx1"/>
                </a:solidFill>
                <a:effectLst/>
                <a:latin typeface="Arial" charset="0"/>
                <a:ea typeface="+mn-ea"/>
                <a:cs typeface="+mn-cs"/>
              </a:rPr>
              <a:t> radar planes.</a:t>
            </a:r>
          </a:p>
          <a:p>
            <a:pPr marL="171450" indent="-171450">
              <a:buFont typeface="Arial" panose="020B0604020202020204" pitchFamily="34" charset="0"/>
              <a:buChar char="•"/>
            </a:pPr>
            <a:r>
              <a:rPr lang="en-US" sz="1200" b="0" i="0" kern="1200" dirty="0">
                <a:solidFill>
                  <a:schemeClr val="tx1"/>
                </a:solidFill>
                <a:effectLst/>
                <a:latin typeface="Arial" charset="0"/>
                <a:ea typeface="+mn-ea"/>
                <a:cs typeface="+mn-cs"/>
              </a:rPr>
              <a:t>He published several technical papers and owns 14 patents of his own. "He discovered two parallel sorting algorithms: the odd-even </a:t>
            </a:r>
            <a:r>
              <a:rPr lang="en-US" sz="1200" b="0" i="0" kern="1200" dirty="0" err="1">
                <a:solidFill>
                  <a:schemeClr val="tx1"/>
                </a:solidFill>
                <a:effectLst/>
                <a:latin typeface="Arial" charset="0"/>
                <a:ea typeface="+mn-ea"/>
                <a:cs typeface="+mn-cs"/>
              </a:rPr>
              <a:t>mergesort</a:t>
            </a:r>
            <a:r>
              <a:rPr lang="en-US" sz="1200" b="0" i="0" kern="1200" dirty="0">
                <a:solidFill>
                  <a:schemeClr val="tx1"/>
                </a:solidFill>
                <a:effectLst/>
                <a:latin typeface="Arial" charset="0"/>
                <a:ea typeface="+mn-ea"/>
                <a:cs typeface="+mn-cs"/>
              </a:rPr>
              <a:t> and the </a:t>
            </a:r>
            <a:r>
              <a:rPr lang="en-US" sz="1200" b="0" i="0" kern="1200" dirty="0" err="1">
                <a:solidFill>
                  <a:schemeClr val="tx1"/>
                </a:solidFill>
                <a:effectLst/>
                <a:latin typeface="Arial" charset="0"/>
                <a:ea typeface="+mn-ea"/>
                <a:cs typeface="+mn-cs"/>
              </a:rPr>
              <a:t>bitonic</a:t>
            </a:r>
            <a:r>
              <a:rPr lang="en-US" sz="1200" b="0" i="0" kern="1200" dirty="0">
                <a:solidFill>
                  <a:schemeClr val="tx1"/>
                </a:solidFill>
                <a:effectLst/>
                <a:latin typeface="Arial" charset="0"/>
                <a:ea typeface="+mn-ea"/>
                <a:cs typeface="+mn-cs"/>
              </a:rPr>
              <a:t> </a:t>
            </a:r>
            <a:r>
              <a:rPr lang="en-US" sz="1200" b="0" i="0" kern="1200" dirty="0" err="1">
                <a:solidFill>
                  <a:schemeClr val="tx1"/>
                </a:solidFill>
                <a:effectLst/>
                <a:latin typeface="Arial" charset="0"/>
                <a:ea typeface="+mn-ea"/>
                <a:cs typeface="+mn-cs"/>
              </a:rPr>
              <a:t>mergesort</a:t>
            </a:r>
            <a:r>
              <a:rPr lang="en-US" sz="1200" b="0" i="0" kern="1200" dirty="0">
                <a:solidFill>
                  <a:schemeClr val="tx1"/>
                </a:solidFill>
                <a:effectLst/>
                <a:latin typeface="Arial" charset="0"/>
                <a:ea typeface="+mn-ea"/>
                <a:cs typeface="+mn-cs"/>
              </a:rPr>
              <a:t>". He is also a discoverer of scrambling data method in a random access memory which allows accesses along multiple dimensions. These memories were used in the STARAN and the MPP parallel processors.</a:t>
            </a:r>
            <a:r>
              <a:rPr lang="en-US" sz="1200" b="0" i="0" u="none" strike="noStrike" kern="1200" baseline="30000" dirty="0">
                <a:solidFill>
                  <a:schemeClr val="tx1"/>
                </a:solidFill>
                <a:effectLst/>
                <a:latin typeface="Arial" charset="0"/>
                <a:ea typeface="+mn-ea"/>
                <a:cs typeface="+mn-cs"/>
                <a:hlinkClick r:id="rId15"/>
              </a:rPr>
              <a:t>[3]</a:t>
            </a:r>
            <a:r>
              <a:rPr lang="en-US" sz="1200" b="0" i="0" u="none" strike="noStrike" kern="1200" baseline="30000" dirty="0">
                <a:solidFill>
                  <a:schemeClr val="tx1"/>
                </a:solidFill>
                <a:effectLst/>
                <a:latin typeface="Arial" charset="0"/>
                <a:ea typeface="+mn-ea"/>
                <a:cs typeface="+mn-cs"/>
                <a:hlinkClick r:id="rId16"/>
              </a:rPr>
              <a:t>[4]</a:t>
            </a:r>
            <a:endParaRPr lang="en-US" sz="1200" b="0" i="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17</a:t>
            </a:fld>
            <a:endParaRPr lang="en-US"/>
          </a:p>
        </p:txBody>
      </p:sp>
    </p:spTree>
    <p:extLst>
      <p:ext uri="{BB962C8B-B14F-4D97-AF65-F5344CB8AC3E}">
        <p14:creationId xmlns:p14="http://schemas.microsoft.com/office/powerpoint/2010/main" val="1012395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18</a:t>
            </a:fld>
            <a:endParaRPr lang="en-US"/>
          </a:p>
        </p:txBody>
      </p:sp>
    </p:spTree>
    <p:extLst>
      <p:ext uri="{BB962C8B-B14F-4D97-AF65-F5344CB8AC3E}">
        <p14:creationId xmlns:p14="http://schemas.microsoft.com/office/powerpoint/2010/main" val="287072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19</a:t>
            </a:fld>
            <a:endParaRPr lang="en-US"/>
          </a:p>
        </p:txBody>
      </p:sp>
    </p:spTree>
    <p:extLst>
      <p:ext uri="{BB962C8B-B14F-4D97-AF65-F5344CB8AC3E}">
        <p14:creationId xmlns:p14="http://schemas.microsoft.com/office/powerpoint/2010/main" val="2704583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21</a:t>
            </a:fld>
            <a:endParaRPr lang="en-US"/>
          </a:p>
        </p:txBody>
      </p:sp>
    </p:spTree>
    <p:extLst>
      <p:ext uri="{BB962C8B-B14F-4D97-AF65-F5344CB8AC3E}">
        <p14:creationId xmlns:p14="http://schemas.microsoft.com/office/powerpoint/2010/main" val="58468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However, despite its effectiveness, rapid uptake and impact, the DAGH/</a:t>
            </a:r>
            <a:r>
              <a:rPr lang="en-US" sz="1200" kern="1200" dirty="0" err="1">
                <a:solidFill>
                  <a:schemeClr val="tx1"/>
                </a:solidFill>
                <a:effectLst/>
                <a:latin typeface="Arial" charset="0"/>
                <a:ea typeface="+mn-ea"/>
                <a:cs typeface="+mn-cs"/>
              </a:rPr>
              <a:t>GrACE</a:t>
            </a:r>
            <a:r>
              <a:rPr lang="en-US" sz="1200" kern="1200" dirty="0">
                <a:solidFill>
                  <a:schemeClr val="tx1"/>
                </a:solidFill>
                <a:effectLst/>
                <a:latin typeface="Arial" charset="0"/>
                <a:ea typeface="+mn-ea"/>
                <a:cs typeface="+mn-cs"/>
              </a:rPr>
              <a:t> software stack was not successfully translated and could not be sustained. The reasons for this are elaborated in the following section, but the overarching reason was the lack of adequate planning and resources for the translation, and in particular, the move from locale  to community. However, the conceptual framework underlying DAGH/</a:t>
            </a:r>
            <a:r>
              <a:rPr lang="en-US" sz="1200" kern="1200" dirty="0" err="1">
                <a:solidFill>
                  <a:schemeClr val="tx1"/>
                </a:solidFill>
                <a:effectLst/>
                <a:latin typeface="Arial" charset="0"/>
                <a:ea typeface="+mn-ea"/>
                <a:cs typeface="+mn-cs"/>
              </a:rPr>
              <a:t>GrACE</a:t>
            </a:r>
            <a:r>
              <a:rPr lang="en-US" sz="1200" kern="1200" dirty="0">
                <a:solidFill>
                  <a:schemeClr val="tx1"/>
                </a:solidFill>
                <a:effectLst/>
                <a:latin typeface="Arial" charset="0"/>
                <a:ea typeface="+mn-ea"/>
                <a:cs typeface="+mn-cs"/>
              </a:rPr>
              <a:t> has persisted and has been incorporated into other frameworks, many of which are in use today. In fact, these aspects of DAGH/</a:t>
            </a:r>
            <a:r>
              <a:rPr lang="en-US" sz="1200" kern="1200" dirty="0" err="1">
                <a:solidFill>
                  <a:schemeClr val="tx1"/>
                </a:solidFill>
                <a:effectLst/>
                <a:latin typeface="Arial" charset="0"/>
                <a:ea typeface="+mn-ea"/>
                <a:cs typeface="+mn-cs"/>
              </a:rPr>
              <a:t>GrACE</a:t>
            </a:r>
            <a:r>
              <a:rPr lang="en-US" sz="1200" kern="1200" dirty="0">
                <a:solidFill>
                  <a:schemeClr val="tx1"/>
                </a:solidFill>
                <a:effectLst/>
                <a:latin typeface="Arial" charset="0"/>
                <a:ea typeface="+mn-ea"/>
                <a:cs typeface="+mn-cs"/>
              </a:rPr>
              <a:t> have influenced the codebases used in the research efforts that were part of the 2017 detection of gravitational waves, which resulted in a Nobel Prize  in Physics in that year. </a:t>
            </a:r>
          </a:p>
          <a:p>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23</a:t>
            </a:fld>
            <a:endParaRPr lang="en-US"/>
          </a:p>
        </p:txBody>
      </p:sp>
    </p:spTree>
    <p:extLst>
      <p:ext uri="{BB962C8B-B14F-4D97-AF65-F5344CB8AC3E}">
        <p14:creationId xmlns:p14="http://schemas.microsoft.com/office/powerpoint/2010/main" val="2188065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24</a:t>
            </a:fld>
            <a:endParaRPr lang="en-US"/>
          </a:p>
        </p:txBody>
      </p:sp>
    </p:spTree>
    <p:extLst>
      <p:ext uri="{BB962C8B-B14F-4D97-AF65-F5344CB8AC3E}">
        <p14:creationId xmlns:p14="http://schemas.microsoft.com/office/powerpoint/2010/main" val="979756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25</a:t>
            </a:fld>
            <a:endParaRPr lang="en-US"/>
          </a:p>
        </p:txBody>
      </p:sp>
    </p:spTree>
    <p:extLst>
      <p:ext uri="{BB962C8B-B14F-4D97-AF65-F5344CB8AC3E}">
        <p14:creationId xmlns:p14="http://schemas.microsoft.com/office/powerpoint/2010/main" val="2190491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A26204F-C6D3-45E2-BA8F-94504347148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74233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26</a:t>
            </a:fld>
            <a:endParaRPr lang="en-US"/>
          </a:p>
        </p:txBody>
      </p:sp>
    </p:spTree>
    <p:extLst>
      <p:ext uri="{BB962C8B-B14F-4D97-AF65-F5344CB8AC3E}">
        <p14:creationId xmlns:p14="http://schemas.microsoft.com/office/powerpoint/2010/main" val="3293081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A26204F-C6D3-45E2-BA8F-94504347148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71258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Online data analysis and processing</a:t>
            </a:r>
          </a:p>
          <a:p>
            <a:r>
              <a:rPr lang="en-US" altLang="zh-CN" dirty="0"/>
              <a:t>Runtime data coupling</a:t>
            </a:r>
          </a:p>
          <a:p>
            <a:endParaRPr lang="en-US" altLang="zh-CN" dirty="0"/>
          </a:p>
          <a:p>
            <a:r>
              <a:rPr lang="en-US" altLang="zh-CN" dirty="0"/>
              <a:t>Both</a:t>
            </a:r>
            <a:r>
              <a:rPr lang="en-US" altLang="zh-CN" baseline="0" dirty="0"/>
              <a:t> XGC1-XGCa and S3D are production code from application people in different national labs</a:t>
            </a:r>
          </a:p>
          <a:p>
            <a:r>
              <a:rPr lang="en-US" altLang="zh-CN" baseline="0" dirty="0"/>
              <a:t>XGC1-XGCa (</a:t>
            </a:r>
            <a:r>
              <a:rPr lang="en-US" altLang="zh-CN" baseline="0" dirty="0" err="1"/>
              <a:t>princeton</a:t>
            </a:r>
            <a:r>
              <a:rPr lang="en-US" altLang="zh-CN" baseline="0" dirty="0"/>
              <a:t> plasma physics lab)</a:t>
            </a:r>
          </a:p>
          <a:p>
            <a:r>
              <a:rPr lang="en-US" altLang="zh-CN" baseline="0" dirty="0"/>
              <a:t>S3D (</a:t>
            </a:r>
            <a:r>
              <a:rPr lang="en-US" altLang="zh-CN" baseline="0" dirty="0" err="1"/>
              <a:t>sandia</a:t>
            </a:r>
            <a:r>
              <a:rPr lang="en-US" altLang="zh-CN" baseline="0" dirty="0"/>
              <a:t> national lab)</a:t>
            </a:r>
            <a:endParaRPr lang="en-US" altLang="zh-CN" dirty="0"/>
          </a:p>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A26204F-C6D3-45E2-BA8F-94504347148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02517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Online data analysis and processing</a:t>
            </a:r>
          </a:p>
          <a:p>
            <a:r>
              <a:rPr lang="en-US" altLang="zh-CN" dirty="0"/>
              <a:t>Runtime data coupling</a:t>
            </a:r>
          </a:p>
          <a:p>
            <a:endParaRPr lang="en-US" altLang="zh-CN" dirty="0"/>
          </a:p>
          <a:p>
            <a:r>
              <a:rPr lang="en-US" altLang="zh-CN" dirty="0"/>
              <a:t>Both</a:t>
            </a:r>
            <a:r>
              <a:rPr lang="en-US" altLang="zh-CN" baseline="0" dirty="0"/>
              <a:t> XGC1-XGCa and S3D are production code from application people in different national labs</a:t>
            </a:r>
          </a:p>
          <a:p>
            <a:r>
              <a:rPr lang="en-US" altLang="zh-CN" baseline="0" dirty="0"/>
              <a:t>XGC1-XGCa (</a:t>
            </a:r>
            <a:r>
              <a:rPr lang="en-US" altLang="zh-CN" baseline="0" dirty="0" err="1"/>
              <a:t>princeton</a:t>
            </a:r>
            <a:r>
              <a:rPr lang="en-US" altLang="zh-CN" baseline="0" dirty="0"/>
              <a:t> plasma physics lab)</a:t>
            </a:r>
          </a:p>
          <a:p>
            <a:r>
              <a:rPr lang="en-US" altLang="zh-CN" baseline="0" dirty="0"/>
              <a:t>S3D (</a:t>
            </a:r>
            <a:r>
              <a:rPr lang="en-US" altLang="zh-CN" baseline="0" dirty="0" err="1"/>
              <a:t>sandia</a:t>
            </a:r>
            <a:r>
              <a:rPr lang="en-US" altLang="zh-CN" baseline="0" dirty="0"/>
              <a:t> national lab)</a:t>
            </a:r>
            <a:endParaRPr lang="en-US" altLang="zh-CN" dirty="0"/>
          </a:p>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A26204F-C6D3-45E2-BA8F-94504347148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54541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R. Zamani, I. Petri, J. Diaz-Montes, O. Rana and M. Parashar, "Edge-Supported Approximate Analysis for Long Running Computations," </a:t>
            </a:r>
            <a:r>
              <a:rPr lang="en-US" sz="1200" i="1" kern="1200" dirty="0">
                <a:solidFill>
                  <a:schemeClr val="tx1"/>
                </a:solidFill>
                <a:effectLst/>
                <a:latin typeface="Arial" charset="0"/>
                <a:ea typeface="+mn-ea"/>
                <a:cs typeface="+mn-cs"/>
              </a:rPr>
              <a:t>2017 IEEE 5th International Conference on Future Internet of Things and Cloud (</a:t>
            </a:r>
            <a:r>
              <a:rPr lang="en-US" sz="1200" i="1" kern="1200" dirty="0" err="1">
                <a:solidFill>
                  <a:schemeClr val="tx1"/>
                </a:solidFill>
                <a:effectLst/>
                <a:latin typeface="Arial" charset="0"/>
                <a:ea typeface="+mn-ea"/>
                <a:cs typeface="+mn-cs"/>
              </a:rPr>
              <a:t>FiCloud</a:t>
            </a:r>
            <a:r>
              <a:rPr lang="en-US" sz="1200" i="1" kern="1200" dirty="0">
                <a:solidFill>
                  <a:schemeClr val="tx1"/>
                </a:solidFill>
                <a:effectLst/>
                <a:latin typeface="Arial" charset="0"/>
                <a:ea typeface="+mn-ea"/>
                <a:cs typeface="+mn-cs"/>
              </a:rPr>
              <a:t>)</a:t>
            </a:r>
            <a:r>
              <a:rPr lang="en-US" sz="1200" kern="1200" dirty="0">
                <a:solidFill>
                  <a:schemeClr val="tx1"/>
                </a:solidFill>
                <a:effectLst/>
                <a:latin typeface="Arial" charset="0"/>
                <a:ea typeface="+mn-ea"/>
                <a:cs typeface="+mn-cs"/>
              </a:rPr>
              <a:t>, 2017, pp. 321-328, </a:t>
            </a:r>
            <a:r>
              <a:rPr lang="en-US" sz="1200" kern="1200" dirty="0" err="1">
                <a:solidFill>
                  <a:schemeClr val="tx1"/>
                </a:solidFill>
                <a:effectLst/>
                <a:latin typeface="Arial" charset="0"/>
                <a:ea typeface="+mn-ea"/>
                <a:cs typeface="+mn-cs"/>
              </a:rPr>
              <a:t>doi</a:t>
            </a:r>
            <a:r>
              <a:rPr lang="en-US" sz="1200" kern="1200" dirty="0">
                <a:solidFill>
                  <a:schemeClr val="tx1"/>
                </a:solidFill>
                <a:effectLst/>
                <a:latin typeface="Arial" charset="0"/>
                <a:ea typeface="+mn-ea"/>
                <a:cs typeface="+mn-cs"/>
              </a:rPr>
              <a:t>: 10.1109/FiCloud.2017.24.</a:t>
            </a:r>
          </a:p>
          <a:p>
            <a:endParaRPr lang="en-US" dirty="0"/>
          </a:p>
          <a:p>
            <a:r>
              <a:rPr lang="en-US" dirty="0"/>
              <a:t>Ali Reza Zamani, Daniel </a:t>
            </a:r>
            <a:r>
              <a:rPr lang="en-US" dirty="0" err="1"/>
              <a:t>Balouek-Thomert</a:t>
            </a:r>
            <a:r>
              <a:rPr lang="en-US" dirty="0"/>
              <a:t>, J.J. Villalobos, Ivan </a:t>
            </a:r>
            <a:r>
              <a:rPr lang="en-US" dirty="0" err="1"/>
              <a:t>Rodero</a:t>
            </a:r>
            <a:r>
              <a:rPr lang="en-US" dirty="0"/>
              <a:t>, Manish Parashar, An edge-aware autonomic runtime for data streaming and in-transit processing, Future Generation Computer Systems, Volume 110, 2020, Pages 107-118, https://</a:t>
            </a:r>
            <a:r>
              <a:rPr lang="en-US" dirty="0" err="1"/>
              <a:t>doi.org</a:t>
            </a:r>
            <a:r>
              <a:rPr lang="en-US" dirty="0"/>
              <a:t>/10.1016/j.future.2020.03.037.</a:t>
            </a:r>
          </a:p>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A26204F-C6D3-45E2-BA8F-94504347148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11238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33</a:t>
            </a:fld>
            <a:endParaRPr lang="en-US"/>
          </a:p>
        </p:txBody>
      </p:sp>
    </p:spTree>
    <p:extLst>
      <p:ext uri="{BB962C8B-B14F-4D97-AF65-F5344CB8AC3E}">
        <p14:creationId xmlns:p14="http://schemas.microsoft.com/office/powerpoint/2010/main" val="4020001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Researchers at Rutgers and Oakridge explored machine learning based approaches to capture the data access patterns between components of staging-based in-situ application workflows, and to use these learned access patterns to move data between the storage layers of the staging service in an autonomous manner. Specifically, Stacker tiers data across SSD and DRAM to enable high capacity data staging and implements autonomous data movement across these tiers by predicting the upcoming sequence of data access requests via use of N-gram (a grammar-based ML model). In contrast to other works, which require previous knowledge about application or some user hints, Stacker doesn't require a priori knowledge of the complex scientific workflow and supports multiple concurrent workflows. Stacker was implemented on top of the </a:t>
            </a:r>
            <a:r>
              <a:rPr lang="en-US" sz="1200" kern="1200" dirty="0" err="1">
                <a:solidFill>
                  <a:schemeClr val="tx1"/>
                </a:solidFill>
                <a:effectLst/>
                <a:latin typeface="Arial" charset="0"/>
                <a:ea typeface="+mn-ea"/>
                <a:cs typeface="+mn-cs"/>
              </a:rPr>
              <a:t>DataSpaces</a:t>
            </a:r>
            <a:r>
              <a:rPr lang="en-US" sz="1200" kern="1200" dirty="0">
                <a:solidFill>
                  <a:schemeClr val="tx1"/>
                </a:solidFill>
                <a:effectLst/>
                <a:latin typeface="Arial" charset="0"/>
                <a:ea typeface="+mn-ea"/>
                <a:cs typeface="+mn-cs"/>
              </a:rPr>
              <a:t> framework. This work published at SC’18, enables enable high capacity data staging for in-situ workflows, while maintaining low overheads for extreme scale scientific workflows. This approach is also easily extendible to include deeper levels of storage hierarchy such as parallel file system.</a:t>
            </a:r>
          </a:p>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34</a:t>
            </a:fld>
            <a:endParaRPr lang="en-US"/>
          </a:p>
        </p:txBody>
      </p:sp>
    </p:spTree>
    <p:extLst>
      <p:ext uri="{BB962C8B-B14F-4D97-AF65-F5344CB8AC3E}">
        <p14:creationId xmlns:p14="http://schemas.microsoft.com/office/powerpoint/2010/main" val="234111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mn-ea"/>
                <a:cs typeface="+mn-cs"/>
              </a:rPr>
              <a:t>Researchers at Rutgers and Oakridge explored machine learning based approaches to capture the data access patterns between components of staging-based in-situ application workflows, and to use these learned access patterns to move data between the storage layers of the staging service in an autonomous manner. Specifically, Stacker tiers data across SSD and DRAM to enable high capacity data staging and implements autonomous data movement across these tiers by predicting the upcoming sequence of data access requests via use of N-gram (a grammar-based ML model). In contrast to other works, which require previous knowledge about application or some user hints, Stacker doesn't require a priori knowledge of the complex scientific workflow and supports multiple concurrent workflows. Stacker was implemented on top of the </a:t>
            </a:r>
            <a:r>
              <a:rPr lang="en-US" sz="1200" kern="1200" dirty="0" err="1">
                <a:solidFill>
                  <a:schemeClr val="tx1"/>
                </a:solidFill>
                <a:effectLst/>
                <a:latin typeface="Arial" charset="0"/>
                <a:ea typeface="+mn-ea"/>
                <a:cs typeface="+mn-cs"/>
              </a:rPr>
              <a:t>DataSpaces</a:t>
            </a:r>
            <a:r>
              <a:rPr lang="en-US" sz="1200" kern="1200" dirty="0">
                <a:solidFill>
                  <a:schemeClr val="tx1"/>
                </a:solidFill>
                <a:effectLst/>
                <a:latin typeface="Arial" charset="0"/>
                <a:ea typeface="+mn-ea"/>
                <a:cs typeface="+mn-cs"/>
              </a:rPr>
              <a:t> framework. This work published at SC’18, enables enable high capacity data staging for in-situ workflows, while maintaining low overheads for extreme scale scientific workflows. This approach is also easily extendible to include deeper levels of storage hierarchy such as parallel file system.</a:t>
            </a:r>
          </a:p>
          <a:p>
            <a:endParaRPr lang="en-US" dirty="0"/>
          </a:p>
          <a:p>
            <a:pPr lvl="1"/>
            <a:r>
              <a:rPr lang="en-US" dirty="0"/>
              <a:t>For co-located consumer processes make data available to the consumer via shared-memory objects.</a:t>
            </a:r>
          </a:p>
          <a:p>
            <a:pPr lvl="1"/>
            <a:r>
              <a:rPr lang="en-US" dirty="0"/>
              <a:t>When consumer processes reside on nodes other than staging nodes, the packaged data is stored in a format the client will likely access in future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35</a:t>
            </a:fld>
            <a:endParaRPr lang="en-US"/>
          </a:p>
        </p:txBody>
      </p:sp>
    </p:spTree>
    <p:extLst>
      <p:ext uri="{BB962C8B-B14F-4D97-AF65-F5344CB8AC3E}">
        <p14:creationId xmlns:p14="http://schemas.microsoft.com/office/powerpoint/2010/main" val="479987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Data-staging frameworks have emerged as effective solutions for addressing data-related challenges at extreme scale and supporting in-situ/in-transit workflows. However, these DRAM based data-staging frameworks either store data purely on the client memory to provide immediate access to the data or on the staging server memory to utilize memory available on the staging servers. Efficient data movement and management in these frameworks remains a challenge. At Utah, we explored RISE, which bridges the gap between </a:t>
            </a:r>
            <a:r>
              <a:rPr lang="en-US" dirty="0" err="1"/>
              <a:t>DataSpaces</a:t>
            </a:r>
            <a:r>
              <a:rPr lang="en-US" dirty="0"/>
              <a:t>-like framework and DIMES-like frameworks to efficiently utilize the memory available on both client and staging server memory. Specifically, RISE makes the data immediately available to the reader/analysis applications by storing it locally and uses machine learning techniques to identify when the network is expected to be idle. During this expected idle period, RISE drains the locally stored data objects to the staging servers to minimize the interference between foreground read/write requests and background data drain. We implemented RISE within the </a:t>
            </a:r>
            <a:r>
              <a:rPr lang="en-US" dirty="0" err="1"/>
              <a:t>DataSpaces</a:t>
            </a:r>
            <a:r>
              <a:rPr lang="en-US" dirty="0"/>
              <a:t> staging framework and deployed it on Summit supercomputer at OLCF. Our experimental results using both synthetic and real-world large scale S3D application demonstrate that RISE can take advantage of staging nodes to offload the data without degrading the application's read and write requests being served by the staging server.</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contrast to existing solutions that exclusively use memory either on simulation nodes or on the staging nodes to write data, RISE offers write latency like solutions that use direct data movement but can also use the staging nodes to offload 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Although data draining happens between writers and server, all I/O requests coming to staging servers are analyzed to predict when the network is likely to be idle.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36</a:t>
            </a:fld>
            <a:endParaRPr lang="en-US"/>
          </a:p>
        </p:txBody>
      </p:sp>
    </p:spTree>
    <p:extLst>
      <p:ext uri="{BB962C8B-B14F-4D97-AF65-F5344CB8AC3E}">
        <p14:creationId xmlns:p14="http://schemas.microsoft.com/office/powerpoint/2010/main" val="459663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A26204F-C6D3-45E2-BA8F-94504347148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59742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A26204F-C6D3-45E2-BA8F-94504347148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44573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A26204F-C6D3-45E2-BA8F-94504347148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81175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A26204F-C6D3-45E2-BA8F-94504347148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48296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Translation and commercialization do, however, complement and support each other. They can be combined in four ways: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no translation and no commercialization (traditional foundational or use-inspired CS research);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translation without commercialization (for example, ‘public good’ research and numerous open-source projects);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commercialization with no translation (applied research that is later commercialized but with no feedback to the research itself); and</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translation with commercialization (such as Nimrod).</a:t>
            </a:r>
          </a:p>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40</a:t>
            </a:fld>
            <a:endParaRPr lang="en-US"/>
          </a:p>
        </p:txBody>
      </p:sp>
    </p:spTree>
    <p:extLst>
      <p:ext uri="{BB962C8B-B14F-4D97-AF65-F5344CB8AC3E}">
        <p14:creationId xmlns:p14="http://schemas.microsoft.com/office/powerpoint/2010/main" val="213572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Using open source is not a prerequisite for translation. On the other hand, open-source techniques can assist in translation.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In case of DAGH/</a:t>
            </a:r>
            <a:r>
              <a:rPr lang="en-US" sz="1200" kern="1200" dirty="0" err="1">
                <a:solidFill>
                  <a:schemeClr val="tx1"/>
                </a:solidFill>
                <a:effectLst/>
                <a:latin typeface="Arial" charset="0"/>
                <a:ea typeface="+mn-ea"/>
                <a:cs typeface="+mn-cs"/>
              </a:rPr>
              <a:t>GrACE</a:t>
            </a:r>
            <a:r>
              <a:rPr lang="en-US" sz="1200" kern="1200" dirty="0">
                <a:solidFill>
                  <a:schemeClr val="tx1"/>
                </a:solidFill>
                <a:effectLst/>
                <a:latin typeface="Arial" charset="0"/>
                <a:ea typeface="+mn-ea"/>
                <a:cs typeface="+mn-cs"/>
              </a:rPr>
              <a:t>, which was immediately </a:t>
            </a:r>
            <a:r>
              <a:rPr lang="en-US" sz="1200" kern="1200" dirty="0" err="1">
                <a:solidFill>
                  <a:schemeClr val="tx1"/>
                </a:solidFill>
                <a:effectLst/>
                <a:latin typeface="Arial" charset="0"/>
                <a:ea typeface="+mn-ea"/>
                <a:cs typeface="+mn-cs"/>
              </a:rPr>
              <a:t>opensourced</a:t>
            </a:r>
            <a:r>
              <a:rPr lang="en-US" sz="1200" kern="1200" dirty="0">
                <a:solidFill>
                  <a:schemeClr val="tx1"/>
                </a:solidFill>
                <a:effectLst/>
                <a:latin typeface="Arial" charset="0"/>
                <a:ea typeface="+mn-ea"/>
                <a:cs typeface="+mn-cs"/>
              </a:rPr>
              <a:t>, rapid uptake in fact negatively impacted translation </a:t>
            </a:r>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41</a:t>
            </a:fld>
            <a:endParaRPr lang="en-US"/>
          </a:p>
        </p:txBody>
      </p:sp>
    </p:spTree>
    <p:extLst>
      <p:ext uri="{BB962C8B-B14F-4D97-AF65-F5344CB8AC3E}">
        <p14:creationId xmlns:p14="http://schemas.microsoft.com/office/powerpoint/2010/main" val="1572555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42</a:t>
            </a:fld>
            <a:endParaRPr lang="en-US"/>
          </a:p>
        </p:txBody>
      </p:sp>
    </p:spTree>
    <p:extLst>
      <p:ext uri="{BB962C8B-B14F-4D97-AF65-F5344CB8AC3E}">
        <p14:creationId xmlns:p14="http://schemas.microsoft.com/office/powerpoint/2010/main" val="504719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In the case of the DAGH/</a:t>
            </a:r>
            <a:r>
              <a:rPr lang="en-US" sz="1200" kern="1200" dirty="0" err="1">
                <a:solidFill>
                  <a:schemeClr val="tx1"/>
                </a:solidFill>
                <a:effectLst/>
                <a:latin typeface="Arial" charset="0"/>
                <a:ea typeface="+mn-ea"/>
                <a:cs typeface="+mn-cs"/>
              </a:rPr>
              <a:t>GrACE</a:t>
            </a:r>
            <a:r>
              <a:rPr lang="en-US" sz="1200" kern="1200" dirty="0">
                <a:solidFill>
                  <a:schemeClr val="tx1"/>
                </a:solidFill>
                <a:effectLst/>
                <a:latin typeface="Arial" charset="0"/>
                <a:ea typeface="+mn-ea"/>
                <a:cs typeface="+mn-cs"/>
              </a:rPr>
              <a:t> project, the PI performed translation activities.</a:t>
            </a:r>
          </a:p>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43</a:t>
            </a:fld>
            <a:endParaRPr lang="en-US"/>
          </a:p>
        </p:txBody>
      </p:sp>
    </p:spTree>
    <p:extLst>
      <p:ext uri="{BB962C8B-B14F-4D97-AF65-F5344CB8AC3E}">
        <p14:creationId xmlns:p14="http://schemas.microsoft.com/office/powerpoint/2010/main" val="3478993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a result, it was essential to balance traditional foundational and applied research with translational work, often prioritizing the former over the latter. </a:t>
            </a:r>
          </a:p>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44</a:t>
            </a:fld>
            <a:endParaRPr lang="en-US"/>
          </a:p>
        </p:txBody>
      </p:sp>
    </p:spTree>
    <p:extLst>
      <p:ext uri="{BB962C8B-B14F-4D97-AF65-F5344CB8AC3E}">
        <p14:creationId xmlns:p14="http://schemas.microsoft.com/office/powerpoint/2010/main" val="2985554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45</a:t>
            </a:fld>
            <a:endParaRPr lang="en-US"/>
          </a:p>
        </p:txBody>
      </p:sp>
    </p:spTree>
    <p:extLst>
      <p:ext uri="{BB962C8B-B14F-4D97-AF65-F5344CB8AC3E}">
        <p14:creationId xmlns:p14="http://schemas.microsoft.com/office/powerpoint/2010/main" val="298206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A26204F-C6D3-45E2-BA8F-94504347148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96876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692150"/>
            <a:ext cx="6146800" cy="3457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A26204F-C6D3-45E2-BA8F-94504347148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10919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4</a:t>
            </a:fld>
            <a:endParaRPr lang="en-US"/>
          </a:p>
        </p:txBody>
      </p:sp>
    </p:spTree>
    <p:extLst>
      <p:ext uri="{BB962C8B-B14F-4D97-AF65-F5344CB8AC3E}">
        <p14:creationId xmlns:p14="http://schemas.microsoft.com/office/powerpoint/2010/main" val="142862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6204F-C6D3-45E2-BA8F-9450434714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207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0e3f96e71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0e3f96e71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zh-CN" sz="1500" dirty="0"/>
              <a:t>We use three examples to motivate this research and to show the benefits of dynamically managing the workflow configurations during its execution.</a:t>
            </a:r>
            <a:endParaRPr sz="1500" dirty="0"/>
          </a:p>
          <a:p>
            <a:pPr marL="0" lvl="0" indent="0" algn="just" rtl="0">
              <a:lnSpc>
                <a:spcPct val="115000"/>
              </a:lnSpc>
              <a:spcBef>
                <a:spcPts val="0"/>
              </a:spcBef>
              <a:spcAft>
                <a:spcPts val="0"/>
              </a:spcAft>
              <a:buClr>
                <a:schemeClr val="dk1"/>
              </a:buClr>
              <a:buSzPts val="1100"/>
              <a:buFont typeface="Arial"/>
              <a:buNone/>
            </a:pPr>
            <a:endParaRPr sz="1500" dirty="0"/>
          </a:p>
          <a:p>
            <a:pPr marL="0" lvl="0" indent="0" algn="just" rtl="0">
              <a:lnSpc>
                <a:spcPct val="115000"/>
              </a:lnSpc>
              <a:spcBef>
                <a:spcPts val="0"/>
              </a:spcBef>
              <a:spcAft>
                <a:spcPts val="0"/>
              </a:spcAft>
              <a:buClr>
                <a:schemeClr val="dk1"/>
              </a:buClr>
              <a:buSzPts val="1100"/>
              <a:buFont typeface="Arial"/>
              <a:buNone/>
            </a:pPr>
            <a:r>
              <a:rPr lang="zh-CN" sz="1500" dirty="0"/>
              <a:t>The first example shown in Figure 1 is the data analysis workflow developed for a cosmological N-body simulation. </a:t>
            </a:r>
            <a:endParaRPr sz="1500" dirty="0"/>
          </a:p>
          <a:p>
            <a:pPr marL="0" lvl="0" indent="0" algn="just" rtl="0">
              <a:lnSpc>
                <a:spcPct val="115000"/>
              </a:lnSpc>
              <a:spcBef>
                <a:spcPts val="0"/>
              </a:spcBef>
              <a:spcAft>
                <a:spcPts val="0"/>
              </a:spcAft>
              <a:buClr>
                <a:schemeClr val="dk1"/>
              </a:buClr>
              <a:buSzPts val="1100"/>
              <a:buFont typeface="Arial"/>
              <a:buNone/>
            </a:pPr>
            <a:endParaRPr sz="1500" dirty="0"/>
          </a:p>
          <a:p>
            <a:pPr marL="0" lvl="0" indent="0" algn="just" rtl="0">
              <a:lnSpc>
                <a:spcPct val="115000"/>
              </a:lnSpc>
              <a:spcBef>
                <a:spcPts val="0"/>
              </a:spcBef>
              <a:spcAft>
                <a:spcPts val="0"/>
              </a:spcAft>
              <a:buClr>
                <a:schemeClr val="dk1"/>
              </a:buClr>
              <a:buSzPts val="1100"/>
              <a:buFont typeface="Arial"/>
              <a:buNone/>
            </a:pPr>
            <a:r>
              <a:rPr lang="zh-CN" sz="1500" dirty="0"/>
              <a:t>In this simulation, the halo region represents a high-density mass containing a large number of particles in a comparatively small region. </a:t>
            </a:r>
            <a:endParaRPr sz="1500" dirty="0"/>
          </a:p>
          <a:p>
            <a:pPr marL="0" lvl="0" indent="0" algn="just" rtl="0">
              <a:lnSpc>
                <a:spcPct val="115000"/>
              </a:lnSpc>
              <a:spcBef>
                <a:spcPts val="0"/>
              </a:spcBef>
              <a:spcAft>
                <a:spcPts val="0"/>
              </a:spcAft>
              <a:buClr>
                <a:schemeClr val="dk1"/>
              </a:buClr>
              <a:buSzPts val="1100"/>
              <a:buFont typeface="Arial"/>
              <a:buNone/>
            </a:pPr>
            <a:endParaRPr sz="1500" dirty="0"/>
          </a:p>
          <a:p>
            <a:pPr marL="0" lvl="0" indent="0" algn="just" rtl="0">
              <a:lnSpc>
                <a:spcPct val="115000"/>
              </a:lnSpc>
              <a:spcBef>
                <a:spcPts val="0"/>
              </a:spcBef>
              <a:spcAft>
                <a:spcPts val="0"/>
              </a:spcAft>
              <a:buClr>
                <a:schemeClr val="dk1"/>
              </a:buClr>
              <a:buSzPts val="1100"/>
              <a:buFont typeface="Arial"/>
              <a:buNone/>
            </a:pPr>
            <a:r>
              <a:rPr lang="zh-CN" sz="1500" dirty="0"/>
              <a:t>The analytics pipeline of HACC first detect these interesting regions and then transfer associated data blocks to the data staging service for further processing.</a:t>
            </a:r>
            <a:endParaRPr sz="1500" dirty="0"/>
          </a:p>
          <a:p>
            <a:pPr marL="0" lvl="0" indent="0" algn="just" rtl="0">
              <a:lnSpc>
                <a:spcPct val="115000"/>
              </a:lnSpc>
              <a:spcBef>
                <a:spcPts val="0"/>
              </a:spcBef>
              <a:spcAft>
                <a:spcPts val="0"/>
              </a:spcAft>
              <a:buClr>
                <a:schemeClr val="dk1"/>
              </a:buClr>
              <a:buSzPts val="1100"/>
              <a:buFont typeface="Arial"/>
              <a:buNone/>
            </a:pPr>
            <a:endParaRPr sz="1500" dirty="0"/>
          </a:p>
          <a:p>
            <a:pPr marL="0" lvl="0" indent="0" algn="just" rtl="0">
              <a:lnSpc>
                <a:spcPct val="115000"/>
              </a:lnSpc>
              <a:spcBef>
                <a:spcPts val="0"/>
              </a:spcBef>
              <a:spcAft>
                <a:spcPts val="0"/>
              </a:spcAft>
              <a:buClr>
                <a:schemeClr val="dk1"/>
              </a:buClr>
              <a:buSzPts val="1100"/>
              <a:buFont typeface="Arial"/>
              <a:buNone/>
            </a:pPr>
            <a:r>
              <a:rPr lang="zh-CN" sz="1500" dirty="0"/>
              <a:t>We can get more detailed scientific insights, such as the size and the center of the halo areas, by analyzing these interesting data blocks.</a:t>
            </a:r>
            <a:endParaRPr sz="1500" dirty="0"/>
          </a:p>
          <a:p>
            <a:pPr marL="0" lvl="0" indent="0" algn="just" rtl="0">
              <a:lnSpc>
                <a:spcPct val="115000"/>
              </a:lnSpc>
              <a:spcBef>
                <a:spcPts val="0"/>
              </a:spcBef>
              <a:spcAft>
                <a:spcPts val="0"/>
              </a:spcAft>
              <a:buClr>
                <a:schemeClr val="dk1"/>
              </a:buClr>
              <a:buSzPts val="1100"/>
              <a:buFont typeface="Arial"/>
              <a:buNone/>
            </a:pPr>
            <a:endParaRPr sz="1500" dirty="0"/>
          </a:p>
          <a:p>
            <a:pPr marL="0" lvl="0" indent="0" algn="just" rtl="0">
              <a:lnSpc>
                <a:spcPct val="115000"/>
              </a:lnSpc>
              <a:spcBef>
                <a:spcPts val="0"/>
              </a:spcBef>
              <a:spcAft>
                <a:spcPts val="0"/>
              </a:spcAft>
              <a:buClr>
                <a:schemeClr val="dk1"/>
              </a:buClr>
              <a:buSzPts val="1100"/>
              <a:buFont typeface="Arial"/>
              <a:buNone/>
            </a:pPr>
            <a:r>
              <a:rPr lang="zh-CN" sz="1500" dirty="0"/>
              <a:t>The research question here is how to extend the data staging service to support the workflow with the data detection service and to trigger the analytics task when there is appearance of interesting data.</a:t>
            </a:r>
            <a:endParaRPr sz="1500" dirty="0"/>
          </a:p>
          <a:p>
            <a:pPr marL="0" lvl="0" indent="0" algn="just" rtl="0">
              <a:lnSpc>
                <a:spcPct val="115000"/>
              </a:lnSpc>
              <a:spcBef>
                <a:spcPts val="0"/>
              </a:spcBef>
              <a:spcAft>
                <a:spcPts val="0"/>
              </a:spcAft>
              <a:buClr>
                <a:schemeClr val="dk1"/>
              </a:buClr>
              <a:buSzPts val="1100"/>
              <a:buFont typeface="Arial"/>
              <a:buNone/>
            </a:pPr>
            <a:endParaRPr sz="1500" dirty="0"/>
          </a:p>
          <a:p>
            <a:pPr marL="0" lvl="0" indent="0" algn="just" rtl="0">
              <a:lnSpc>
                <a:spcPct val="115000"/>
              </a:lnSpc>
              <a:spcBef>
                <a:spcPts val="0"/>
              </a:spcBef>
              <a:spcAft>
                <a:spcPts val="0"/>
              </a:spcAft>
              <a:buClr>
                <a:schemeClr val="dk1"/>
              </a:buClr>
              <a:buSzPts val="1100"/>
              <a:buFont typeface="Arial"/>
              <a:buNone/>
            </a:pPr>
            <a:r>
              <a:rPr lang="zh-CN" sz="1500" dirty="0"/>
              <a:t>For the second example shown in Figure 2, it illustrates a case where there is unbalanced data analtyics execution time. We use the gray-scott simulation as the data source. The data analtyics can extract its isosurface and compute the component with the largest superficial area.</a:t>
            </a:r>
            <a:endParaRPr sz="1500" dirty="0"/>
          </a:p>
          <a:p>
            <a:pPr marL="0" lvl="0" indent="0" algn="just" rtl="0">
              <a:lnSpc>
                <a:spcPct val="115000"/>
              </a:lnSpc>
              <a:spcBef>
                <a:spcPts val="0"/>
              </a:spcBef>
              <a:spcAft>
                <a:spcPts val="0"/>
              </a:spcAft>
              <a:buClr>
                <a:schemeClr val="dk1"/>
              </a:buClr>
              <a:buSzPts val="1100"/>
              <a:buFont typeface="Arial"/>
              <a:buNone/>
            </a:pPr>
            <a:endParaRPr sz="1500" dirty="0"/>
          </a:p>
          <a:p>
            <a:pPr marL="0" lvl="0" indent="0" algn="just" rtl="0">
              <a:lnSpc>
                <a:spcPct val="115000"/>
              </a:lnSpc>
              <a:spcBef>
                <a:spcPts val="0"/>
              </a:spcBef>
              <a:spcAft>
                <a:spcPts val="0"/>
              </a:spcAft>
              <a:buClr>
                <a:schemeClr val="dk1"/>
              </a:buClr>
              <a:buSzPts val="1100"/>
              <a:buFont typeface="Arial"/>
              <a:buNone/>
            </a:pPr>
            <a:r>
              <a:rPr lang="zh-CN" sz="1500" dirty="0"/>
              <a:t>The darker color represents the longer execution time in this figure. We can observe that the data analysis time varies across steps for every single rank and across ranks for the same step. These variations between steps and ranks showcase an opportunity to adopt different analysis placement strategies to reduce workflow execution time. For example, we may transfer the data to the data staging service instead of processing it in the simulation to slow down the simulation computation. The research question here is to estimate where is the proper place to put the analytics task to decrease the overhead of in-situ processing, either in the simulation program by a tightly coupled way or in the data staging service by a loosely coupled way. </a:t>
            </a:r>
            <a:endParaRPr sz="1500" dirty="0"/>
          </a:p>
          <a:p>
            <a:pPr marL="0" lvl="0" indent="0" algn="just" rtl="0">
              <a:lnSpc>
                <a:spcPct val="115000"/>
              </a:lnSpc>
              <a:spcBef>
                <a:spcPts val="0"/>
              </a:spcBef>
              <a:spcAft>
                <a:spcPts val="0"/>
              </a:spcAft>
              <a:buClr>
                <a:schemeClr val="dk1"/>
              </a:buClr>
              <a:buSzPts val="1100"/>
              <a:buFont typeface="Arial"/>
              <a:buNone/>
            </a:pPr>
            <a:endParaRPr sz="1500" dirty="0"/>
          </a:p>
          <a:p>
            <a:pPr marL="0" lvl="0" indent="0" algn="l" rtl="0">
              <a:spcBef>
                <a:spcPts val="0"/>
              </a:spcBef>
              <a:spcAft>
                <a:spcPts val="0"/>
              </a:spcAft>
              <a:buClr>
                <a:schemeClr val="dk1"/>
              </a:buClr>
              <a:buSzPts val="1100"/>
              <a:buFont typeface="Arial"/>
              <a:buNone/>
            </a:pPr>
            <a:r>
              <a:rPr lang="zh-CN" sz="1600" dirty="0">
                <a:solidFill>
                  <a:schemeClr val="dk1"/>
                </a:solidFill>
              </a:rPr>
              <a:t>For the third example, we run the visualization task in a tightly coupled way to visualize the data in a distributed manner. Figure 3 shows that the in-situ processing execution time is influenced by the size of the simulated data and the number of processes usded for in-situ processing.</a:t>
            </a:r>
            <a:endParaRPr sz="1600" dirty="0">
              <a:solidFill>
                <a:schemeClr val="dk1"/>
              </a:solidFill>
            </a:endParaRPr>
          </a:p>
          <a:p>
            <a:pPr marL="0" lvl="0" indent="0" algn="l" rtl="0">
              <a:spcBef>
                <a:spcPts val="0"/>
              </a:spcBef>
              <a:spcAft>
                <a:spcPts val="0"/>
              </a:spcAft>
              <a:buClr>
                <a:schemeClr val="dk1"/>
              </a:buClr>
              <a:buSzPts val="1100"/>
              <a:buFont typeface="Arial"/>
              <a:buNone/>
            </a:pPr>
            <a:endParaRPr sz="1600" dirty="0">
              <a:solidFill>
                <a:schemeClr val="dk1"/>
              </a:solidFill>
            </a:endParaRPr>
          </a:p>
          <a:p>
            <a:pPr marL="0" lvl="0" indent="0" algn="l" rtl="0">
              <a:spcBef>
                <a:spcPts val="0"/>
              </a:spcBef>
              <a:spcAft>
                <a:spcPts val="0"/>
              </a:spcAft>
              <a:buClr>
                <a:schemeClr val="dk1"/>
              </a:buClr>
              <a:buSzPts val="1100"/>
              <a:buFont typeface="Arial"/>
              <a:buNone/>
            </a:pPr>
            <a:r>
              <a:rPr lang="zh-CN" sz="1600" dirty="0">
                <a:solidFill>
                  <a:schemeClr val="dk1"/>
                </a:solidFill>
              </a:rPr>
              <a:t>If we can predict the relationship between the in-staging processing time and the data size or its number of processes, we may adjust the resources allocated to the data staging service to control the in-staging processing time.</a:t>
            </a:r>
            <a:endParaRPr sz="1600" dirty="0">
              <a:solidFill>
                <a:schemeClr val="dk1"/>
              </a:solidFill>
            </a:endParaRPr>
          </a:p>
          <a:p>
            <a:pPr marL="0" lvl="0" indent="0" algn="l" rtl="0">
              <a:spcBef>
                <a:spcPts val="0"/>
              </a:spcBef>
              <a:spcAft>
                <a:spcPts val="0"/>
              </a:spcAft>
              <a:buClr>
                <a:schemeClr val="dk1"/>
              </a:buClr>
              <a:buSzPts val="1100"/>
              <a:buFont typeface="Arial"/>
              <a:buNone/>
            </a:pPr>
            <a:endParaRPr sz="1600" dirty="0">
              <a:solidFill>
                <a:schemeClr val="dk1"/>
              </a:solidFill>
            </a:endParaRPr>
          </a:p>
          <a:p>
            <a:pPr marL="0" lvl="0" indent="0" algn="l" rtl="0">
              <a:spcBef>
                <a:spcPts val="0"/>
              </a:spcBef>
              <a:spcAft>
                <a:spcPts val="0"/>
              </a:spcAft>
              <a:buClr>
                <a:schemeClr val="dk1"/>
              </a:buClr>
              <a:buSzPts val="1100"/>
              <a:buFont typeface="Arial"/>
              <a:buNone/>
            </a:pPr>
            <a:r>
              <a:rPr lang="zh-CN" sz="1600" dirty="0">
                <a:solidFill>
                  <a:schemeClr val="dk1"/>
                </a:solidFill>
              </a:rPr>
              <a:t>For example, when there are large amounts of simulated data, we may allocate more computing resources to decrease the overhead of the in-staging processing.</a:t>
            </a:r>
            <a:endParaRPr sz="1600" dirty="0">
              <a:solidFill>
                <a:schemeClr val="dk1"/>
              </a:solidFill>
            </a:endParaRPr>
          </a:p>
          <a:p>
            <a:pPr marL="0" lvl="0" indent="0" algn="l" rtl="0">
              <a:spcBef>
                <a:spcPts val="0"/>
              </a:spcBef>
              <a:spcAft>
                <a:spcPts val="0"/>
              </a:spcAft>
              <a:buClr>
                <a:schemeClr val="dk1"/>
              </a:buClr>
              <a:buSzPts val="1100"/>
              <a:buFont typeface="Arial"/>
              <a:buNone/>
            </a:pPr>
            <a:endParaRPr sz="1600" dirty="0">
              <a:solidFill>
                <a:schemeClr val="dk1"/>
              </a:solidFill>
            </a:endParaRPr>
          </a:p>
          <a:p>
            <a:pPr marL="0" lvl="0" indent="0" algn="l" rtl="0">
              <a:spcBef>
                <a:spcPts val="0"/>
              </a:spcBef>
              <a:spcAft>
                <a:spcPts val="0"/>
              </a:spcAft>
              <a:buClr>
                <a:schemeClr val="dk1"/>
              </a:buClr>
              <a:buSzPts val="1100"/>
              <a:buFont typeface="Arial"/>
              <a:buNone/>
            </a:pPr>
            <a:r>
              <a:rPr lang="zh-CN" sz="1600" dirty="0">
                <a:solidFill>
                  <a:schemeClr val="dk1"/>
                </a:solidFill>
              </a:rPr>
              <a:t>It requires the data staging service to provide the capability of resource elasticity and to provide the policy about how to apply these elasticity operations.</a:t>
            </a:r>
            <a:endParaRPr sz="1600" dirty="0">
              <a:solidFill>
                <a:schemeClr val="dk1"/>
              </a:solidFill>
            </a:endParaRPr>
          </a:p>
          <a:p>
            <a:pPr marL="0" lvl="0" indent="0" algn="l" rtl="0">
              <a:spcBef>
                <a:spcPts val="0"/>
              </a:spcBef>
              <a:spcAft>
                <a:spcPts val="0"/>
              </a:spcAft>
              <a:buClr>
                <a:schemeClr val="dk1"/>
              </a:buClr>
              <a:buSzPts val="1100"/>
              <a:buFont typeface="Arial"/>
              <a:buNone/>
            </a:pPr>
            <a:endParaRPr sz="1600" dirty="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1500" dirty="0">
              <a:solidFill>
                <a:schemeClr val="dk1"/>
              </a:solidFill>
            </a:endParaRPr>
          </a:p>
        </p:txBody>
      </p:sp>
    </p:spTree>
    <p:extLst>
      <p:ext uri="{BB962C8B-B14F-4D97-AF65-F5344CB8AC3E}">
        <p14:creationId xmlns:p14="http://schemas.microsoft.com/office/powerpoint/2010/main" val="40787087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0da048b4bf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0da048b4bf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lang="en-US" altLang="zh-CN" sz="1500" dirty="0">
              <a:solidFill>
                <a:srgbClr val="0E101A"/>
              </a:solidFill>
            </a:endParaRPr>
          </a:p>
          <a:p>
            <a:pPr marL="0" lvl="0" indent="0" algn="l" rtl="0">
              <a:lnSpc>
                <a:spcPct val="115000"/>
              </a:lnSpc>
              <a:spcBef>
                <a:spcPts val="0"/>
              </a:spcBef>
              <a:spcAft>
                <a:spcPts val="0"/>
              </a:spcAft>
              <a:buNone/>
            </a:pPr>
            <a:r>
              <a:rPr lang="zh-CN" sz="1500" dirty="0">
                <a:solidFill>
                  <a:srgbClr val="0E101A"/>
                </a:solidFill>
              </a:rPr>
              <a:t>In summary, this figure illustrates how our contributions can fit in the context of in-situ processing.</a:t>
            </a:r>
            <a:endParaRPr sz="1500" dirty="0">
              <a:solidFill>
                <a:srgbClr val="0E101A"/>
              </a:solidFill>
            </a:endParaRPr>
          </a:p>
          <a:p>
            <a:pPr marL="0" lvl="0" indent="0" algn="l" rtl="0">
              <a:lnSpc>
                <a:spcPct val="115000"/>
              </a:lnSpc>
              <a:spcBef>
                <a:spcPts val="0"/>
              </a:spcBef>
              <a:spcAft>
                <a:spcPts val="0"/>
              </a:spcAft>
              <a:buNone/>
            </a:pPr>
            <a:endParaRPr sz="1500" dirty="0">
              <a:solidFill>
                <a:srgbClr val="0E101A"/>
              </a:solidFill>
            </a:endParaRPr>
          </a:p>
          <a:p>
            <a:pPr marL="0" lvl="0" indent="0" algn="l" rtl="0">
              <a:lnSpc>
                <a:spcPct val="115000"/>
              </a:lnSpc>
              <a:spcBef>
                <a:spcPts val="0"/>
              </a:spcBef>
              <a:spcAft>
                <a:spcPts val="0"/>
              </a:spcAft>
              <a:buNone/>
            </a:pPr>
            <a:r>
              <a:rPr lang="zh-CN" sz="1500" dirty="0">
                <a:solidFill>
                  <a:srgbClr val="0E101A"/>
                </a:solidFill>
              </a:rPr>
              <a:t>We first present an overarching method that shows how to control and organize workflow dynamically in the context of in-situ processing.</a:t>
            </a:r>
            <a:endParaRPr sz="1500" dirty="0">
              <a:solidFill>
                <a:srgbClr val="0E101A"/>
              </a:solidFill>
            </a:endParaRPr>
          </a:p>
          <a:p>
            <a:pPr marL="0" lvl="0" indent="0" algn="l" rtl="0">
              <a:lnSpc>
                <a:spcPct val="115000"/>
              </a:lnSpc>
              <a:spcBef>
                <a:spcPts val="0"/>
              </a:spcBef>
              <a:spcAft>
                <a:spcPts val="0"/>
              </a:spcAft>
              <a:buNone/>
            </a:pPr>
            <a:endParaRPr sz="1500" dirty="0">
              <a:solidFill>
                <a:srgbClr val="0E101A"/>
              </a:solidFill>
            </a:endParaRPr>
          </a:p>
          <a:p>
            <a:pPr marL="0" lvl="0" indent="0" algn="l" rtl="0">
              <a:lnSpc>
                <a:spcPct val="115000"/>
              </a:lnSpc>
              <a:spcBef>
                <a:spcPts val="0"/>
              </a:spcBef>
              <a:spcAft>
                <a:spcPts val="0"/>
              </a:spcAft>
              <a:buNone/>
            </a:pPr>
            <a:r>
              <a:rPr lang="zh-CN" sz="1500" dirty="0">
                <a:solidFill>
                  <a:srgbClr val="0E101A"/>
                </a:solidFill>
              </a:rPr>
              <a:t>With this method, we then achieve workflow optimization from three perspectives, namely:</a:t>
            </a:r>
            <a:endParaRPr sz="1500" dirty="0">
              <a:solidFill>
                <a:srgbClr val="0E101A"/>
              </a:solidFill>
            </a:endParaRPr>
          </a:p>
          <a:p>
            <a:pPr marL="0" lvl="0" indent="0" algn="l" rtl="0">
              <a:lnSpc>
                <a:spcPct val="115000"/>
              </a:lnSpc>
              <a:spcBef>
                <a:spcPts val="0"/>
              </a:spcBef>
              <a:spcAft>
                <a:spcPts val="0"/>
              </a:spcAft>
              <a:buNone/>
            </a:pPr>
            <a:endParaRPr sz="1500" dirty="0">
              <a:solidFill>
                <a:srgbClr val="0E101A"/>
              </a:solidFill>
            </a:endParaRPr>
          </a:p>
          <a:p>
            <a:pPr marL="0" lvl="0" indent="0" algn="l" rtl="0">
              <a:lnSpc>
                <a:spcPct val="115000"/>
              </a:lnSpc>
              <a:spcBef>
                <a:spcPts val="0"/>
              </a:spcBef>
              <a:spcAft>
                <a:spcPts val="0"/>
              </a:spcAft>
              <a:buNone/>
            </a:pPr>
            <a:r>
              <a:rPr lang="zh-CN" sz="1500" dirty="0">
                <a:solidFill>
                  <a:srgbClr val="0E101A"/>
                </a:solidFill>
              </a:rPr>
              <a:t>Where can we execute data analytics tasks to decrease wait time and overhead of in-situ processing</a:t>
            </a:r>
            <a:endParaRPr sz="1500" dirty="0">
              <a:solidFill>
                <a:srgbClr val="0E101A"/>
              </a:solidFill>
            </a:endParaRPr>
          </a:p>
          <a:p>
            <a:pPr marL="0" lvl="0" indent="0" algn="l" rtl="0">
              <a:lnSpc>
                <a:spcPct val="115000"/>
              </a:lnSpc>
              <a:spcBef>
                <a:spcPts val="0"/>
              </a:spcBef>
              <a:spcAft>
                <a:spcPts val="0"/>
              </a:spcAft>
              <a:buNone/>
            </a:pPr>
            <a:endParaRPr sz="1500" dirty="0">
              <a:solidFill>
                <a:srgbClr val="0E101A"/>
              </a:solidFill>
            </a:endParaRPr>
          </a:p>
          <a:p>
            <a:pPr marL="0" lvl="0" indent="0" algn="l" rtl="0">
              <a:lnSpc>
                <a:spcPct val="115000"/>
              </a:lnSpc>
              <a:spcBef>
                <a:spcPts val="0"/>
              </a:spcBef>
              <a:spcAft>
                <a:spcPts val="0"/>
              </a:spcAft>
              <a:buNone/>
            </a:pPr>
            <a:r>
              <a:rPr lang="zh-CN" sz="1500" dirty="0">
                <a:solidFill>
                  <a:srgbClr val="0E101A"/>
                </a:solidFill>
              </a:rPr>
              <a:t>How to use the right number of computing resources to get scientific insights in a timely way</a:t>
            </a:r>
            <a:endParaRPr lang="en-US" altLang="zh-CN" sz="1500" dirty="0">
              <a:solidFill>
                <a:srgbClr val="0E101A"/>
              </a:solidFill>
            </a:endParaRPr>
          </a:p>
          <a:p>
            <a:pPr marL="0" lvl="0" indent="0" algn="l" rtl="0">
              <a:lnSpc>
                <a:spcPct val="115000"/>
              </a:lnSpc>
              <a:spcBef>
                <a:spcPts val="0"/>
              </a:spcBef>
              <a:spcAft>
                <a:spcPts val="0"/>
              </a:spcAft>
              <a:buNone/>
            </a:pPr>
            <a:endParaRPr lang="en-US" sz="1500" dirty="0">
              <a:solidFill>
                <a:srgbClr val="0E101A"/>
              </a:solidFill>
            </a:endParaRPr>
          </a:p>
          <a:p>
            <a:pPr defTabSz="1219170" fontAlgn="auto">
              <a:spcBef>
                <a:spcPts val="0"/>
              </a:spcBef>
              <a:spcAft>
                <a:spcPts val="0"/>
              </a:spcAft>
              <a:buClr>
                <a:srgbClr val="000000"/>
              </a:buClr>
            </a:pPr>
            <a:r>
              <a:rPr lang="en-US" altLang="zh-CN" sz="1600" kern="0" dirty="0">
                <a:solidFill>
                  <a:srgbClr val="000000"/>
                </a:solidFill>
                <a:latin typeface="Arial"/>
                <a:cs typeface="Arial"/>
                <a:sym typeface="Arial"/>
              </a:rPr>
              <a:t>[1] We use the terminologies defined by the “</a:t>
            </a:r>
            <a:r>
              <a:rPr lang="en-US" altLang="zh-CN" sz="1600" kern="0" dirty="0">
                <a:solidFill>
                  <a:srgbClr val="222222"/>
                </a:solidFill>
                <a:highlight>
                  <a:srgbClr val="FFFFFF"/>
                </a:highlight>
                <a:latin typeface="Arial"/>
                <a:cs typeface="Arial"/>
                <a:sym typeface="Arial"/>
              </a:rPr>
              <a:t>Childs, Hank, et al. "A terminology for in situ visualization and analysis systems." </a:t>
            </a:r>
            <a:r>
              <a:rPr lang="en-US" altLang="zh-CN" sz="1600" i="1" kern="0" dirty="0">
                <a:solidFill>
                  <a:srgbClr val="222222"/>
                </a:solidFill>
                <a:highlight>
                  <a:srgbClr val="FFFFFF"/>
                </a:highlight>
                <a:latin typeface="Arial"/>
                <a:cs typeface="Arial"/>
                <a:sym typeface="Arial"/>
              </a:rPr>
              <a:t>The International Journal of High Performance Computing Applications</a:t>
            </a:r>
            <a:r>
              <a:rPr lang="en-US" altLang="zh-CN" sz="1600" kern="0" dirty="0">
                <a:solidFill>
                  <a:srgbClr val="222222"/>
                </a:solidFill>
                <a:highlight>
                  <a:srgbClr val="FFFFFF"/>
                </a:highlight>
                <a:latin typeface="Arial"/>
                <a:cs typeface="Arial"/>
                <a:sym typeface="Arial"/>
              </a:rPr>
              <a:t> 34.6 (2020): 676-691</a:t>
            </a:r>
            <a:r>
              <a:rPr lang="en-US" altLang="zh-CN" sz="1600" kern="0" dirty="0">
                <a:solidFill>
                  <a:srgbClr val="000000"/>
                </a:solidFill>
                <a:latin typeface="Arial"/>
                <a:cs typeface="Arial"/>
                <a:sym typeface="Arial"/>
              </a:rPr>
              <a:t>.”</a:t>
            </a:r>
          </a:p>
          <a:p>
            <a:pPr defTabSz="1219170" fontAlgn="auto">
              <a:spcBef>
                <a:spcPts val="0"/>
              </a:spcBef>
              <a:spcAft>
                <a:spcPts val="0"/>
              </a:spcAft>
              <a:buClr>
                <a:srgbClr val="000000"/>
              </a:buClr>
            </a:pPr>
            <a:endParaRPr lang="en-US" sz="1600" kern="0" dirty="0">
              <a:solidFill>
                <a:srgbClr val="000000"/>
              </a:solidFill>
              <a:latin typeface="Arial"/>
              <a:cs typeface="Arial"/>
              <a:sym typeface="Arial"/>
            </a:endParaRPr>
          </a:p>
          <a:p>
            <a:pPr defTabSz="1219170" fontAlgn="auto">
              <a:spcBef>
                <a:spcPts val="0"/>
              </a:spcBef>
              <a:spcAft>
                <a:spcPts val="0"/>
              </a:spcAft>
              <a:buClr>
                <a:srgbClr val="000000"/>
              </a:buClr>
            </a:pPr>
            <a:r>
              <a:rPr lang="en-US" altLang="zh-CN" sz="1600" kern="0" dirty="0">
                <a:solidFill>
                  <a:srgbClr val="000000"/>
                </a:solidFill>
                <a:latin typeface="Arial"/>
                <a:cs typeface="Arial"/>
                <a:sym typeface="Arial"/>
              </a:rPr>
              <a:t>[2]There are multiple forms of in-staging processing depending on types of tasks executed in the data staging area, and we focus on ana/vis tasks in this presentation.</a:t>
            </a:r>
            <a:endParaRPr lang="en-US" sz="1600" kern="0" dirty="0">
              <a:solidFill>
                <a:srgbClr val="000000"/>
              </a:solidFill>
              <a:latin typeface="Arial"/>
              <a:cs typeface="Arial"/>
              <a:sym typeface="Arial"/>
            </a:endParaRPr>
          </a:p>
          <a:p>
            <a:pPr marL="0" lvl="0" indent="0" algn="l" rtl="0">
              <a:lnSpc>
                <a:spcPct val="115000"/>
              </a:lnSpc>
              <a:spcBef>
                <a:spcPts val="0"/>
              </a:spcBef>
              <a:spcAft>
                <a:spcPts val="0"/>
              </a:spcAft>
              <a:buNone/>
            </a:pPr>
            <a:endParaRPr sz="1500" dirty="0">
              <a:solidFill>
                <a:srgbClr val="0E101A"/>
              </a:solidFill>
            </a:endParaRPr>
          </a:p>
          <a:p>
            <a:pPr marL="0" lvl="0" indent="0" algn="l" rtl="0">
              <a:lnSpc>
                <a:spcPct val="115000"/>
              </a:lnSpc>
              <a:spcBef>
                <a:spcPts val="0"/>
              </a:spcBef>
              <a:spcAft>
                <a:spcPts val="0"/>
              </a:spcAft>
              <a:buNone/>
            </a:pPr>
            <a:endParaRPr sz="1500" dirty="0">
              <a:solidFill>
                <a:srgbClr val="0E101A"/>
              </a:solidFill>
            </a:endParaRPr>
          </a:p>
        </p:txBody>
      </p:sp>
    </p:spTree>
    <p:extLst>
      <p:ext uri="{BB962C8B-B14F-4D97-AF65-F5344CB8AC3E}">
        <p14:creationId xmlns:p14="http://schemas.microsoft.com/office/powerpoint/2010/main" val="1267725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5</a:t>
            </a:fld>
            <a:endParaRPr lang="en-US"/>
          </a:p>
        </p:txBody>
      </p:sp>
    </p:spTree>
    <p:extLst>
      <p:ext uri="{BB962C8B-B14F-4D97-AF65-F5344CB8AC3E}">
        <p14:creationId xmlns:p14="http://schemas.microsoft.com/office/powerpoint/2010/main" val="180047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A26204F-C6D3-45E2-BA8F-94504347148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0577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Clusters, Clouds and Data for Scientific Computing</a:t>
            </a:r>
          </a:p>
          <a:p>
            <a:r>
              <a:rPr lang="en-US" dirty="0"/>
              <a:t>Jack </a:t>
            </a:r>
            <a:r>
              <a:rPr lang="en-US" dirty="0" err="1"/>
              <a:t>Dongara</a:t>
            </a:r>
            <a:r>
              <a:rPr lang="en-US" dirty="0"/>
              <a:t> and Bernard </a:t>
            </a:r>
            <a:r>
              <a:rPr lang="en-US" dirty="0" err="1"/>
              <a:t>Tourancheau’s</a:t>
            </a:r>
            <a:r>
              <a:rPr lang="en-US" dirty="0"/>
              <a:t> special workshop </a:t>
            </a:r>
          </a:p>
          <a:p>
            <a:endParaRPr lang="en-US" dirty="0"/>
          </a:p>
          <a:p>
            <a:r>
              <a:rPr lang="en-US" sz="1200" b="0" i="0" u="none" strike="noStrike" kern="1200" dirty="0">
                <a:solidFill>
                  <a:schemeClr val="tx1"/>
                </a:solidFill>
                <a:effectLst/>
                <a:latin typeface="Arial" charset="0"/>
                <a:ea typeface="+mn-ea"/>
                <a:cs typeface="+mn-cs"/>
              </a:rPr>
              <a:t>David Abramson</a:t>
            </a:r>
          </a:p>
          <a:p>
            <a:r>
              <a:rPr lang="en-US" sz="1200" b="0" i="0" u="none" strike="noStrike" kern="1200" dirty="0">
                <a:solidFill>
                  <a:schemeClr val="tx1"/>
                </a:solidFill>
                <a:effectLst/>
                <a:latin typeface="Arial" charset="0"/>
                <a:ea typeface="+mn-ea"/>
                <a:cs typeface="+mn-cs"/>
              </a:rPr>
              <a:t>Director, Research Computing Centre</a:t>
            </a:r>
          </a:p>
          <a:p>
            <a:r>
              <a:rPr lang="en-US" sz="1200" b="0" i="0" u="none" strike="noStrike" kern="1200" dirty="0">
                <a:solidFill>
                  <a:schemeClr val="tx1"/>
                </a:solidFill>
                <a:effectLst/>
                <a:latin typeface="Arial" charset="0"/>
                <a:ea typeface="+mn-ea"/>
                <a:cs typeface="+mn-cs"/>
              </a:rPr>
              <a:t>Professor of Computer Science, FACM, FIEEE, FTSE, FACS</a:t>
            </a:r>
          </a:p>
          <a:p>
            <a:r>
              <a:rPr lang="en-US" sz="1200" b="0" i="0" u="none" strike="noStrike" kern="1200" dirty="0">
                <a:solidFill>
                  <a:schemeClr val="tx1"/>
                </a:solidFill>
                <a:effectLst/>
                <a:latin typeface="Arial" charset="0"/>
                <a:ea typeface="+mn-ea"/>
                <a:cs typeface="+mn-cs"/>
              </a:rPr>
              <a:t>The University of Queensland, St Lucia, 4072</a:t>
            </a:r>
          </a:p>
          <a:p>
            <a:r>
              <a:rPr lang="en-US" sz="1200" b="0" i="0" u="none" strike="noStrike" kern="1200" dirty="0">
                <a:solidFill>
                  <a:schemeClr val="tx1"/>
                </a:solidFill>
                <a:effectLst/>
                <a:latin typeface="Arial" charset="0"/>
                <a:ea typeface="+mn-ea"/>
                <a:cs typeface="+mn-cs"/>
              </a:rPr>
              <a:t>Tel:       (07) 3365 6131. Mobile 0417 375 635</a:t>
            </a:r>
          </a:p>
          <a:p>
            <a:r>
              <a:rPr lang="en-US" sz="1200" b="0" i="0" u="none" strike="noStrike" kern="1200" dirty="0">
                <a:solidFill>
                  <a:schemeClr val="tx1"/>
                </a:solidFill>
                <a:effectLst/>
                <a:latin typeface="Arial" charset="0"/>
                <a:ea typeface="+mn-ea"/>
                <a:cs typeface="+mn-cs"/>
              </a:rPr>
              <a:t>Skype: </a:t>
            </a:r>
            <a:r>
              <a:rPr lang="en-US" sz="1200" b="0" i="0" u="none" strike="noStrike" kern="1200" dirty="0" err="1">
                <a:solidFill>
                  <a:schemeClr val="tx1"/>
                </a:solidFill>
                <a:effectLst/>
                <a:latin typeface="Arial" charset="0"/>
                <a:ea typeface="+mn-ea"/>
                <a:cs typeface="+mn-cs"/>
              </a:rPr>
              <a:t>davidabramson</a:t>
            </a:r>
            <a:r>
              <a:rPr lang="en-US" sz="1200" b="0" i="0" u="none" strike="noStrike"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7A699803-1E14-F441-BE41-DE9947F93DE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93798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dirty="0"/>
              <a:t>In TM, translation relies on</a:t>
            </a:r>
          </a:p>
          <a:p>
            <a:pPr lvl="3"/>
            <a:r>
              <a:rPr lang="en-AU" dirty="0"/>
              <a:t>Taking research from the laboratory Bench to the Bedside</a:t>
            </a:r>
          </a:p>
          <a:p>
            <a:pPr lvl="3"/>
            <a:r>
              <a:rPr lang="en-AU" dirty="0"/>
              <a:t>More recent refinements involve Community</a:t>
            </a:r>
          </a:p>
          <a:p>
            <a:pPr lvl="4"/>
            <a:r>
              <a:rPr lang="en-AU" dirty="0"/>
              <a:t>healthy populations, patients and medical practitioners. </a:t>
            </a:r>
          </a:p>
          <a:p>
            <a:pPr lvl="4"/>
            <a:endParaRPr lang="en-AU" dirty="0"/>
          </a:p>
          <a:p>
            <a:r>
              <a:rPr lang="en-US" sz="1200" kern="1200" dirty="0">
                <a:solidFill>
                  <a:schemeClr val="tx1"/>
                </a:solidFill>
                <a:effectLst/>
                <a:latin typeface="Arial" charset="0"/>
                <a:ea typeface="+mn-ea"/>
                <a:cs typeface="+mn-cs"/>
              </a:rPr>
              <a:t>TM is defined as an “interdisciplinary branch of the biomedical field supported by three main pillars: bench, bedside, and community. The goal of TM is to combine disciplines, resources, expertise, and techniques within these pillars to promote enhancements in prevention, diagnosis, and therapies”</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It intrinsically helps generate outcomes because the research is applied as part of the original plan, as opposed to being an afterthought once the project is complete.</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TM differs subtly from applied biomedical research, in which a research problem has a potential </a:t>
            </a:r>
            <a:r>
              <a:rPr lang="en-US" sz="1200" kern="1200" dirty="0" err="1">
                <a:solidFill>
                  <a:schemeClr val="tx1"/>
                </a:solidFill>
                <a:effectLst/>
                <a:latin typeface="Arial" charset="0"/>
                <a:ea typeface="+mn-ea"/>
                <a:cs typeface="+mn-cs"/>
              </a:rPr>
              <a:t>realworld</a:t>
            </a:r>
            <a:r>
              <a:rPr lang="en-US" sz="1200" kern="1200" dirty="0">
                <a:solidFill>
                  <a:schemeClr val="tx1"/>
                </a:solidFill>
                <a:effectLst/>
                <a:latin typeface="Arial" charset="0"/>
                <a:ea typeface="+mn-ea"/>
                <a:cs typeface="+mn-cs"/>
              </a:rPr>
              <a:t> application (driver). In TM, the findings are applied as a specific phase of the research plan. This not only demonstrates applicability and practicality, but it also generates tangible outcomes.</a:t>
            </a:r>
          </a:p>
          <a:p>
            <a:pPr lvl="0"/>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National </a:t>
            </a:r>
            <a:r>
              <a:rPr lang="en-AU" dirty="0" err="1"/>
              <a:t>Center</a:t>
            </a:r>
            <a:r>
              <a:rPr lang="en-AU" dirty="0"/>
              <a:t> for Advancing Translational Sciences FY22 Budget Request: &gt;$880M</a:t>
            </a:r>
          </a:p>
        </p:txBody>
      </p:sp>
      <p:sp>
        <p:nvSpPr>
          <p:cNvPr id="4" name="Slide Number Placeholder 3"/>
          <p:cNvSpPr>
            <a:spLocks noGrp="1"/>
          </p:cNvSpPr>
          <p:nvPr>
            <p:ph type="sldNum" sz="quarter" idx="5"/>
          </p:nvPr>
        </p:nvSpPr>
        <p:spPr/>
        <p:txBody>
          <a:bodyPr/>
          <a:lstStyle/>
          <a:p>
            <a:pPr>
              <a:defRPr/>
            </a:pPr>
            <a:fld id="{8A26204F-C6D3-45E2-BA8F-945043471487}" type="slidenum">
              <a:rPr lang="en-US" smtClean="0"/>
              <a:pPr>
                <a:defRPr/>
              </a:pPr>
              <a:t>8</a:t>
            </a:fld>
            <a:endParaRPr lang="en-US"/>
          </a:p>
        </p:txBody>
      </p:sp>
    </p:spTree>
    <p:extLst>
      <p:ext uri="{BB962C8B-B14F-4D97-AF65-F5344CB8AC3E}">
        <p14:creationId xmlns:p14="http://schemas.microsoft.com/office/powerpoint/2010/main" val="1412571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Arial" charset="0"/>
                <a:ea typeface="+mn-ea"/>
                <a:cs typeface="+mn-cs"/>
              </a:rPr>
              <a:t>D. Abramson and M. Parashar, "Translational Research in Computer Science," in Computer, vol. 52, no. 9, pp. 16-23, Sept. 2019, </a:t>
            </a:r>
            <a:r>
              <a:rPr lang="en-AU" sz="1200" kern="1200" dirty="0" err="1">
                <a:solidFill>
                  <a:schemeClr val="tx1"/>
                </a:solidFill>
                <a:effectLst/>
                <a:latin typeface="Arial" charset="0"/>
                <a:ea typeface="+mn-ea"/>
                <a:cs typeface="+mn-cs"/>
              </a:rPr>
              <a:t>doi</a:t>
            </a:r>
            <a:r>
              <a:rPr lang="en-AU" sz="1200" kern="1200" dirty="0">
                <a:solidFill>
                  <a:schemeClr val="tx1"/>
                </a:solidFill>
                <a:effectLst/>
                <a:latin typeface="Arial" charset="0"/>
                <a:ea typeface="+mn-ea"/>
                <a:cs typeface="+mn-cs"/>
              </a:rPr>
              <a:t>: 10.1109/MC.2019.2925650.</a:t>
            </a:r>
          </a:p>
          <a:p>
            <a:pPr lvl="0"/>
            <a:endParaRPr lang="en-US" sz="1200" kern="1200" dirty="0">
              <a:solidFill>
                <a:schemeClr val="tx1"/>
              </a:solidFill>
              <a:effectLst/>
              <a:latin typeface="Arial" charset="0"/>
              <a:ea typeface="+mn-ea"/>
              <a:cs typeface="+mn-cs"/>
            </a:endParaRPr>
          </a:p>
          <a:p>
            <a:pPr lvl="0"/>
            <a:r>
              <a:rPr lang="en-AU" sz="1200" kern="1200" dirty="0">
                <a:solidFill>
                  <a:schemeClr val="tx1"/>
                </a:solidFill>
                <a:effectLst/>
                <a:latin typeface="Arial" charset="0"/>
                <a:ea typeface="+mn-ea"/>
                <a:cs typeface="+mn-cs"/>
              </a:rPr>
              <a:t>D. Abramson, M. Parashar, P. </a:t>
            </a:r>
            <a:r>
              <a:rPr lang="en-AU" sz="1200" kern="1200" dirty="0" err="1">
                <a:solidFill>
                  <a:schemeClr val="tx1"/>
                </a:solidFill>
                <a:effectLst/>
                <a:latin typeface="Arial" charset="0"/>
                <a:ea typeface="+mn-ea"/>
                <a:cs typeface="+mn-cs"/>
              </a:rPr>
              <a:t>Arzberger</a:t>
            </a:r>
            <a:r>
              <a:rPr lang="en-AU" sz="1200" kern="1200" dirty="0">
                <a:solidFill>
                  <a:schemeClr val="tx1"/>
                </a:solidFill>
                <a:effectLst/>
                <a:latin typeface="Arial" charset="0"/>
                <a:ea typeface="+mn-ea"/>
                <a:cs typeface="+mn-cs"/>
              </a:rPr>
              <a:t>, Translation computer science – Overview of the special issue, Journal of Computational Science, 2020, ISSN 1877-7503, https://</a:t>
            </a:r>
            <a:r>
              <a:rPr lang="en-AU" sz="1200" kern="1200" dirty="0" err="1">
                <a:solidFill>
                  <a:schemeClr val="tx1"/>
                </a:solidFill>
                <a:effectLst/>
                <a:latin typeface="Arial" charset="0"/>
                <a:ea typeface="+mn-ea"/>
                <a:cs typeface="+mn-cs"/>
              </a:rPr>
              <a:t>www.sciencedirect.com</a:t>
            </a:r>
            <a:r>
              <a:rPr lang="en-AU" sz="1200" kern="1200" dirty="0">
                <a:solidFill>
                  <a:schemeClr val="tx1"/>
                </a:solidFill>
                <a:effectLst/>
                <a:latin typeface="Arial" charset="0"/>
                <a:ea typeface="+mn-ea"/>
                <a:cs typeface="+mn-cs"/>
              </a:rPr>
              <a:t>/journal/journal-of-computational-science/special-issue/.</a:t>
            </a:r>
            <a:endParaRPr lang="en-US" sz="1200" kern="1200" dirty="0">
              <a:solidFill>
                <a:schemeClr val="tx1"/>
              </a:solidFill>
              <a:effectLst/>
              <a:latin typeface="Arial" charset="0"/>
              <a:ea typeface="+mn-ea"/>
              <a:cs typeface="+mn-cs"/>
            </a:endParaRPr>
          </a:p>
          <a:p>
            <a:endParaRPr lang="en-US" dirty="0"/>
          </a:p>
          <a:p>
            <a:endParaRPr lang="en-US" dirty="0"/>
          </a:p>
          <a:p>
            <a:r>
              <a:rPr lang="en-US" dirty="0"/>
              <a:t>Can range from </a:t>
            </a:r>
          </a:p>
          <a:p>
            <a:pPr lvl="1"/>
            <a:r>
              <a:rPr lang="en-US" dirty="0"/>
              <a:t>theory to practice</a:t>
            </a:r>
          </a:p>
          <a:p>
            <a:pPr lvl="1"/>
            <a:r>
              <a:rPr lang="ja-JP" altLang="en-US"/>
              <a:t>“</a:t>
            </a:r>
            <a:r>
              <a:rPr lang="en-US" dirty="0"/>
              <a:t>soft</a:t>
            </a:r>
            <a:r>
              <a:rPr lang="ja-JP" altLang="en-US"/>
              <a:t>”</a:t>
            </a:r>
            <a:r>
              <a:rPr lang="en-US" dirty="0"/>
              <a:t> to </a:t>
            </a:r>
            <a:r>
              <a:rPr lang="ja-JP" altLang="en-US"/>
              <a:t>“</a:t>
            </a:r>
            <a:r>
              <a:rPr lang="en-US" dirty="0"/>
              <a:t>hard</a:t>
            </a:r>
            <a:r>
              <a:rPr lang="ja-JP" altLang="en-US"/>
              <a:t>”</a:t>
            </a:r>
            <a:endParaRPr lang="en-US" dirty="0"/>
          </a:p>
          <a:p>
            <a:r>
              <a:rPr lang="en-US" dirty="0"/>
              <a:t>Theory</a:t>
            </a:r>
          </a:p>
          <a:p>
            <a:pPr lvl="1"/>
            <a:r>
              <a:rPr lang="en-US" dirty="0"/>
              <a:t>Might be some fundamental advance in theory of computation</a:t>
            </a:r>
          </a:p>
          <a:p>
            <a:pPr lvl="1"/>
            <a:r>
              <a:rPr lang="en-US" dirty="0"/>
              <a:t>New algorithms (ways of solving problems)</a:t>
            </a:r>
          </a:p>
          <a:p>
            <a:pPr lvl="1"/>
            <a:r>
              <a:rPr lang="en-US" dirty="0"/>
              <a:t>Leads to better </a:t>
            </a:r>
            <a:r>
              <a:rPr lang="ja-JP" altLang="en-US"/>
              <a:t>“</a:t>
            </a:r>
            <a:r>
              <a:rPr lang="en-US" dirty="0"/>
              <a:t>science</a:t>
            </a:r>
            <a:r>
              <a:rPr lang="ja-JP" altLang="en-US"/>
              <a:t>”</a:t>
            </a:r>
            <a:endParaRPr lang="en-US" dirty="0"/>
          </a:p>
          <a:p>
            <a:r>
              <a:rPr lang="en-US" dirty="0"/>
              <a:t>Practice</a:t>
            </a:r>
          </a:p>
          <a:p>
            <a:pPr lvl="1"/>
            <a:r>
              <a:rPr lang="en-US" dirty="0"/>
              <a:t>New solutions (i.e. practical algorithms)</a:t>
            </a:r>
          </a:p>
          <a:p>
            <a:pPr lvl="1"/>
            <a:r>
              <a:rPr lang="en-US" dirty="0"/>
              <a:t>Applying new technologies</a:t>
            </a:r>
          </a:p>
          <a:p>
            <a:pPr lvl="1"/>
            <a:r>
              <a:rPr lang="en-US" dirty="0"/>
              <a:t>Leads to better </a:t>
            </a:r>
            <a:r>
              <a:rPr lang="ja-JP" altLang="en-US"/>
              <a:t>“</a:t>
            </a:r>
            <a:r>
              <a:rPr lang="en-US" dirty="0"/>
              <a:t>engineering</a:t>
            </a:r>
            <a:r>
              <a:rPr lang="ja-JP" altLang="en-US"/>
              <a:t>”</a:t>
            </a:r>
            <a:endParaRPr lang="en-US" altLang="ja-JP" dirty="0"/>
          </a:p>
          <a:p>
            <a:pPr lvl="2"/>
            <a:endParaRPr lang="en-US" altLang="ja-JP" dirty="0"/>
          </a:p>
          <a:p>
            <a:r>
              <a:rPr lang="en-US" altLang="ja-JP" dirty="0"/>
              <a:t>Theories and experimental results</a:t>
            </a:r>
          </a:p>
          <a:p>
            <a:pPr lvl="1"/>
            <a:r>
              <a:rPr lang="en-US" altLang="ja-JP" dirty="0"/>
              <a:t>Papers published in reviewed journals, conferences</a:t>
            </a:r>
          </a:p>
          <a:p>
            <a:r>
              <a:rPr lang="en-US" altLang="ja-JP" dirty="0"/>
              <a:t>Patents</a:t>
            </a:r>
          </a:p>
          <a:p>
            <a:pPr lvl="1"/>
            <a:r>
              <a:rPr lang="en-US" altLang="ja-JP" dirty="0"/>
              <a:t>Published by the patents office</a:t>
            </a:r>
          </a:p>
          <a:p>
            <a:r>
              <a:rPr lang="en-US" altLang="ja-JP" dirty="0"/>
              <a:t>Prototypes</a:t>
            </a:r>
          </a:p>
          <a:p>
            <a:pPr lvl="1"/>
            <a:r>
              <a:rPr lang="en-US" altLang="ja-JP" dirty="0"/>
              <a:t>Computer programs</a:t>
            </a:r>
          </a:p>
          <a:p>
            <a:pPr lvl="1"/>
            <a:r>
              <a:rPr lang="en-US" altLang="ja-JP" dirty="0"/>
              <a:t>Hardware</a:t>
            </a:r>
          </a:p>
          <a:p>
            <a:endParaRPr lang="en-US" altLang="ja-JP" dirty="0"/>
          </a:p>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A26204F-C6D3-45E2-BA8F-94504347148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32081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chemeClr val="tx1"/>
                </a:solidFill>
              </a:defRPr>
            </a:lvl1pPr>
          </a:lstStyle>
          <a:p>
            <a:r>
              <a:rPr lang="en-US" dirty="0"/>
              <a:t>Click to edit Master subtitle style</a:t>
            </a:r>
          </a:p>
        </p:txBody>
      </p:sp>
      <p:sp>
        <p:nvSpPr>
          <p:cNvPr id="4098" name="Rectangle 2"/>
          <p:cNvSpPr>
            <a:spLocks noGrp="1" noChangeArrowheads="1"/>
          </p:cNvSpPr>
          <p:nvPr>
            <p:ph type="ctrTitle"/>
          </p:nvPr>
        </p:nvSpPr>
        <p:spPr>
          <a:xfrm>
            <a:off x="914400" y="2130430"/>
            <a:ext cx="10363200" cy="1470025"/>
          </a:xfrm>
        </p:spPr>
        <p:txBody>
          <a:bodyPr/>
          <a:lstStyle>
            <a:lvl1pPr algn="ctr">
              <a:defRPr>
                <a:solidFill>
                  <a:schemeClr val="tx1"/>
                </a:solidFill>
              </a:defRPr>
            </a:lvl1pPr>
          </a:lstStyle>
          <a:p>
            <a:r>
              <a:rPr lang="en-US" dirty="0"/>
              <a:t>Click to edit Master title style</a:t>
            </a:r>
          </a:p>
        </p:txBody>
      </p:sp>
      <p:pic>
        <p:nvPicPr>
          <p:cNvPr id="6" name="Picture 8">
            <a:extLst>
              <a:ext uri="{FF2B5EF4-FFF2-40B4-BE49-F238E27FC236}">
                <a16:creationId xmlns:a16="http://schemas.microsoft.com/office/drawing/2014/main" id="{721AC356-CF73-034E-AA74-2F975C7F80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5343" y="6191764"/>
            <a:ext cx="1751012"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6FEE4F1-C88F-7646-A9B5-2FF421BC43EF}"/>
              </a:ext>
            </a:extLst>
          </p:cNvPr>
          <p:cNvPicPr>
            <a:picLocks noChangeAspect="1"/>
          </p:cNvPicPr>
          <p:nvPr userDrawn="1"/>
        </p:nvPicPr>
        <p:blipFill rotWithShape="1">
          <a:blip r:embed="rId3" cstate="print">
            <a:duotone>
              <a:prstClr val="black"/>
              <a:srgbClr val="A5A5A5">
                <a:tint val="45000"/>
                <a:satMod val="400000"/>
              </a:srgbClr>
            </a:duotone>
            <a:extLst>
              <a:ext uri="{28A0092B-C50C-407E-A947-70E740481C1C}">
                <a14:useLocalDpi xmlns:a14="http://schemas.microsoft.com/office/drawing/2010/main" val="0"/>
              </a:ext>
            </a:extLst>
          </a:blip>
          <a:srcRect b="-1237"/>
          <a:stretch/>
        </p:blipFill>
        <p:spPr>
          <a:xfrm>
            <a:off x="10411723" y="6035007"/>
            <a:ext cx="1447800" cy="754837"/>
          </a:xfrm>
          <a:prstGeom prst="rect">
            <a:avLst/>
          </a:prstGeom>
          <a:noFill/>
          <a:effectLst/>
        </p:spPr>
      </p:pic>
    </p:spTree>
    <p:extLst>
      <p:ext uri="{BB962C8B-B14F-4D97-AF65-F5344CB8AC3E}">
        <p14:creationId xmlns:p14="http://schemas.microsoft.com/office/powerpoint/2010/main" val="3844630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xfrm>
            <a:off x="8737600" y="6245225"/>
            <a:ext cx="2844800" cy="476250"/>
          </a:xfrm>
          <a:prstGeom prst="rect">
            <a:avLst/>
          </a:prstGeom>
          <a:ln/>
        </p:spPr>
        <p:txBody>
          <a:bodyPr/>
          <a:lstStyle>
            <a:lvl1pPr>
              <a:defRPr/>
            </a:lvl1pPr>
          </a:lstStyle>
          <a:p>
            <a:pPr>
              <a:defRPr/>
            </a:pPr>
            <a:fld id="{0B83E32D-6283-4749-97E0-086351A304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5975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448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09600"/>
            <a:ext cx="8026400" cy="5448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xfrm>
            <a:off x="8737600" y="6245225"/>
            <a:ext cx="2844800" cy="476250"/>
          </a:xfrm>
          <a:prstGeom prst="rect">
            <a:avLst/>
          </a:prstGeom>
          <a:ln/>
        </p:spPr>
        <p:txBody>
          <a:bodyPr/>
          <a:lstStyle>
            <a:lvl1pPr>
              <a:defRPr/>
            </a:lvl1pPr>
          </a:lstStyle>
          <a:p>
            <a:pPr>
              <a:defRPr/>
            </a:pPr>
            <a:fld id="{FE37C965-80C7-AF4E-8197-AB8A854B15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4480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Line 8"/>
          <p:cNvSpPr>
            <a:spLocks noChangeShapeType="1"/>
          </p:cNvSpPr>
          <p:nvPr userDrawn="1"/>
        </p:nvSpPr>
        <p:spPr bwMode="auto">
          <a:xfrm>
            <a:off x="732370" y="868363"/>
            <a:ext cx="10850033" cy="0"/>
          </a:xfrm>
          <a:prstGeom prst="line">
            <a:avLst/>
          </a:prstGeom>
          <a:noFill/>
          <a:ln w="19050">
            <a:solidFill>
              <a:srgbClr val="006600"/>
            </a:solidFill>
            <a:round/>
            <a:headEnd/>
            <a:tailEnd/>
          </a:ln>
          <a:effectLst/>
        </p:spPr>
        <p:txBody>
          <a:bodyPr lIns="91301" tIns="45653" rIns="91301" bIns="45653"/>
          <a:lstStyle/>
          <a:p>
            <a:pPr eaLnBrk="0" hangingPunct="0">
              <a:defRPr/>
            </a:pPr>
            <a:endParaRPr lang="en-US">
              <a:latin typeface="Myriad Pro" pitchFamily="34" charset="0"/>
              <a:cs typeface="+mn-cs"/>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6" name="Rectangle 6"/>
          <p:cNvSpPr>
            <a:spLocks noGrp="1" noChangeArrowheads="1"/>
          </p:cNvSpPr>
          <p:nvPr>
            <p:ph type="sldNum" sz="quarter" idx="10"/>
          </p:nvPr>
        </p:nvSpPr>
        <p:spPr>
          <a:xfrm>
            <a:off x="8737600" y="6245225"/>
            <a:ext cx="2844800" cy="476250"/>
          </a:xfrm>
          <a:prstGeom prst="rect">
            <a:avLst/>
          </a:prstGeom>
        </p:spPr>
        <p:txBody>
          <a:bodyPr/>
          <a:lstStyle>
            <a:lvl1pPr>
              <a:defRPr/>
            </a:lvl1pPr>
          </a:lstStyle>
          <a:p>
            <a:pPr>
              <a:defRPr/>
            </a:pPr>
            <a:fld id="{E5CEF3CA-A502-413D-9FE5-CA4AF32CE7D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411512"/>
            <a:ext cx="10972800" cy="10058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6"/>
          <p:cNvSpPr txBox="1">
            <a:spLocks noGrp="1"/>
          </p:cNvSpPr>
          <p:nvPr>
            <p:ph type="body" idx="1"/>
          </p:nvPr>
        </p:nvSpPr>
        <p:spPr>
          <a:xfrm>
            <a:off x="609600" y="1532634"/>
            <a:ext cx="10972800" cy="4525266"/>
          </a:xfrm>
          <a:prstGeom prst="rect">
            <a:avLst/>
          </a:prstGeom>
          <a:noFill/>
          <a:ln>
            <a:noFill/>
          </a:ln>
        </p:spPr>
        <p:txBody>
          <a:bodyPr spcFirstLastPara="1" wrap="square" lIns="91425" tIns="45700" rIns="91425" bIns="45700" anchor="t" anchorCtr="0">
            <a:noAutofit/>
          </a:bodyPr>
          <a:lstStyle>
            <a:lvl1pPr marL="457200" lvl="0" indent="-368300" algn="l">
              <a:spcBef>
                <a:spcPts val="440"/>
              </a:spcBef>
              <a:spcAft>
                <a:spcPts val="0"/>
              </a:spcAft>
              <a:buClr>
                <a:schemeClr val="dk1"/>
              </a:buClr>
              <a:buSzPts val="2200"/>
              <a:buFont typeface="Arial"/>
              <a:buChar char="•"/>
              <a:defRPr>
                <a:solidFill>
                  <a:schemeClr val="dk1"/>
                </a:solidFill>
              </a:defRPr>
            </a:lvl1pPr>
            <a:lvl2pPr marL="914400" lvl="1" indent="-342900" algn="l">
              <a:spcBef>
                <a:spcPts val="360"/>
              </a:spcBef>
              <a:spcAft>
                <a:spcPts val="0"/>
              </a:spcAft>
              <a:buClr>
                <a:schemeClr val="dk1"/>
              </a:buClr>
              <a:buSzPts val="1800"/>
              <a:buFont typeface="Arial"/>
              <a:buChar char="–"/>
              <a:defRPr>
                <a:solidFill>
                  <a:schemeClr val="dk1"/>
                </a:solidFill>
              </a:defRPr>
            </a:lvl2pPr>
            <a:lvl3pPr marL="1371600" lvl="2" indent="-330200" algn="l">
              <a:spcBef>
                <a:spcPts val="320"/>
              </a:spcBef>
              <a:spcAft>
                <a:spcPts val="0"/>
              </a:spcAft>
              <a:buClr>
                <a:schemeClr val="dk1"/>
              </a:buClr>
              <a:buSzPts val="1600"/>
              <a:buFont typeface="Arial"/>
              <a:buChar char="•"/>
              <a:defRPr>
                <a:solidFill>
                  <a:schemeClr val="dk1"/>
                </a:solidFill>
              </a:defRPr>
            </a:lvl3pPr>
            <a:lvl4pPr marL="1828800" lvl="3" indent="-317500" algn="l">
              <a:spcBef>
                <a:spcPts val="280"/>
              </a:spcBef>
              <a:spcAft>
                <a:spcPts val="0"/>
              </a:spcAft>
              <a:buClr>
                <a:schemeClr val="dk1"/>
              </a:buClr>
              <a:buSzPts val="1400"/>
              <a:buFont typeface="Arial"/>
              <a:buChar char="–"/>
              <a:defRPr>
                <a:solidFill>
                  <a:schemeClr val="dk1"/>
                </a:solidFill>
              </a:defRPr>
            </a:lvl4pPr>
            <a:lvl5pPr marL="2286000" lvl="4" indent="-317500" algn="l">
              <a:spcBef>
                <a:spcPts val="280"/>
              </a:spcBef>
              <a:spcAft>
                <a:spcPts val="0"/>
              </a:spcAft>
              <a:buClr>
                <a:schemeClr val="dk1"/>
              </a:buClr>
              <a:buSzPts val="1400"/>
              <a:buFont typeface="Arial"/>
              <a:buChar char="»"/>
              <a:defRPr>
                <a:solidFill>
                  <a:schemeClr val="dk1"/>
                </a:solidFill>
              </a:defRPr>
            </a:lvl5pPr>
            <a:lvl6pPr marL="2743200" lvl="5" indent="-342900" algn="l">
              <a:spcBef>
                <a:spcPts val="360"/>
              </a:spcBef>
              <a:spcAft>
                <a:spcPts val="0"/>
              </a:spcAft>
              <a:buClr>
                <a:srgbClr val="5F5F5F"/>
              </a:buClr>
              <a:buSzPts val="1800"/>
              <a:buChar char="»"/>
              <a:defRPr/>
            </a:lvl6pPr>
            <a:lvl7pPr marL="3200400" lvl="6" indent="-342900" algn="l">
              <a:spcBef>
                <a:spcPts val="360"/>
              </a:spcBef>
              <a:spcAft>
                <a:spcPts val="0"/>
              </a:spcAft>
              <a:buClr>
                <a:srgbClr val="5F5F5F"/>
              </a:buClr>
              <a:buSzPts val="1800"/>
              <a:buChar char="»"/>
              <a:defRPr/>
            </a:lvl7pPr>
            <a:lvl8pPr marL="3657600" lvl="7" indent="-342900" algn="l">
              <a:spcBef>
                <a:spcPts val="360"/>
              </a:spcBef>
              <a:spcAft>
                <a:spcPts val="0"/>
              </a:spcAft>
              <a:buClr>
                <a:srgbClr val="5F5F5F"/>
              </a:buClr>
              <a:buSzPts val="1800"/>
              <a:buChar char="»"/>
              <a:defRPr/>
            </a:lvl8pPr>
            <a:lvl9pPr marL="4114800" lvl="8" indent="-342900" algn="l">
              <a:spcBef>
                <a:spcPts val="360"/>
              </a:spcBef>
              <a:spcAft>
                <a:spcPts val="0"/>
              </a:spcAft>
              <a:buClr>
                <a:srgbClr val="5F5F5F"/>
              </a:buClr>
              <a:buSzPts val="1800"/>
              <a:buChar char="»"/>
              <a:defRPr/>
            </a:lvl9pPr>
          </a:lstStyle>
          <a:p>
            <a:endParaRPr/>
          </a:p>
        </p:txBody>
      </p:sp>
    </p:spTree>
    <p:extLst>
      <p:ext uri="{BB962C8B-B14F-4D97-AF65-F5344CB8AC3E}">
        <p14:creationId xmlns:p14="http://schemas.microsoft.com/office/powerpoint/2010/main" val="2682091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chemeClr val="tx1"/>
                </a:solidFill>
              </a:defRPr>
            </a:lvl1pPr>
          </a:lstStyle>
          <a:p>
            <a:r>
              <a:rPr lang="en-US" dirty="0"/>
              <a:t>Click to edit Master subtitle style</a:t>
            </a:r>
          </a:p>
        </p:txBody>
      </p:sp>
      <p:sp>
        <p:nvSpPr>
          <p:cNvPr id="4098" name="Rectangle 2"/>
          <p:cNvSpPr>
            <a:spLocks noGrp="1" noChangeArrowheads="1"/>
          </p:cNvSpPr>
          <p:nvPr>
            <p:ph type="ctrTitle"/>
          </p:nvPr>
        </p:nvSpPr>
        <p:spPr>
          <a:xfrm>
            <a:off x="914400" y="2130428"/>
            <a:ext cx="10363200" cy="1470025"/>
          </a:xfrm>
        </p:spPr>
        <p:txBody>
          <a:bodyP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822049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AE71A66-C5E3-5A47-946A-B61AF455DD22}" type="slidenum">
              <a:rPr lang="en-US"/>
              <a:pPr>
                <a:defRPr/>
              </a:pPr>
              <a:t>‹#›</a:t>
            </a:fld>
            <a:endParaRPr lang="en-US"/>
          </a:p>
        </p:txBody>
      </p:sp>
      <p:sp>
        <p:nvSpPr>
          <p:cNvPr id="6" name="Text Placeholder 5"/>
          <p:cNvSpPr>
            <a:spLocks noGrp="1"/>
          </p:cNvSpPr>
          <p:nvPr>
            <p:ph type="body" idx="11" hasCustomPrompt="1"/>
          </p:nvPr>
        </p:nvSpPr>
        <p:spPr>
          <a:xfrm>
            <a:off x="8737600" y="236538"/>
            <a:ext cx="2844800" cy="373062"/>
          </a:xfrm>
        </p:spPr>
        <p:txBody>
          <a:bodyPr/>
          <a:lstStyle>
            <a:lvl1pPr>
              <a:defRPr baseline="0"/>
            </a:lvl1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US"/>
              <a:t>Section Name</a:t>
            </a:r>
            <a:endParaRPr lang="en-US" dirty="0"/>
          </a:p>
        </p:txBody>
      </p:sp>
    </p:spTree>
    <p:extLst>
      <p:ext uri="{BB962C8B-B14F-4D97-AF65-F5344CB8AC3E}">
        <p14:creationId xmlns:p14="http://schemas.microsoft.com/office/powerpoint/2010/main" val="4159741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F20FD9DE-9BBF-CA42-95A2-3D4D4D583716}" type="slidenum">
              <a:rPr lang="en-US"/>
              <a:pPr>
                <a:defRPr/>
              </a:pPr>
              <a:t>‹#›</a:t>
            </a:fld>
            <a:endParaRPr lang="en-US"/>
          </a:p>
        </p:txBody>
      </p:sp>
    </p:spTree>
    <p:extLst>
      <p:ext uri="{BB962C8B-B14F-4D97-AF65-F5344CB8AC3E}">
        <p14:creationId xmlns:p14="http://schemas.microsoft.com/office/powerpoint/2010/main" val="499209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24000"/>
            <a:ext cx="53848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327AFDCE-1A01-7443-A269-65BB0A8F4921}" type="slidenum">
              <a:rPr lang="en-US"/>
              <a:pPr>
                <a:defRPr/>
              </a:pPr>
              <a:t>‹#›</a:t>
            </a:fld>
            <a:endParaRPr lang="en-US"/>
          </a:p>
        </p:txBody>
      </p:sp>
    </p:spTree>
    <p:extLst>
      <p:ext uri="{BB962C8B-B14F-4D97-AF65-F5344CB8AC3E}">
        <p14:creationId xmlns:p14="http://schemas.microsoft.com/office/powerpoint/2010/main" val="731744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FACE245F-E23F-1645-AD84-B60DE70D30D6}" type="slidenum">
              <a:rPr lang="en-US"/>
              <a:pPr>
                <a:defRPr/>
              </a:pPr>
              <a:t>‹#›</a:t>
            </a:fld>
            <a:endParaRPr lang="en-US"/>
          </a:p>
        </p:txBody>
      </p:sp>
    </p:spTree>
    <p:extLst>
      <p:ext uri="{BB962C8B-B14F-4D97-AF65-F5344CB8AC3E}">
        <p14:creationId xmlns:p14="http://schemas.microsoft.com/office/powerpoint/2010/main" val="4141412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1BAEB5F4-2CD3-8E4C-A685-9D3768E45768}" type="slidenum">
              <a:rPr lang="en-US"/>
              <a:pPr>
                <a:defRPr/>
              </a:pPr>
              <a:t>‹#›</a:t>
            </a:fld>
            <a:endParaRPr lang="en-US"/>
          </a:p>
        </p:txBody>
      </p:sp>
    </p:spTree>
    <p:extLst>
      <p:ext uri="{BB962C8B-B14F-4D97-AF65-F5344CB8AC3E}">
        <p14:creationId xmlns:p14="http://schemas.microsoft.com/office/powerpoint/2010/main" val="3320742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166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607AFAF-E701-1D49-B33B-A47F6202C1B6}" type="slidenum">
              <a:rPr lang="en-US"/>
              <a:pPr>
                <a:defRPr/>
              </a:pPr>
              <a:t>‹#›</a:t>
            </a:fld>
            <a:endParaRPr lang="en-US"/>
          </a:p>
        </p:txBody>
      </p:sp>
      <p:pic>
        <p:nvPicPr>
          <p:cNvPr id="3" name="Picture 8">
            <a:extLst>
              <a:ext uri="{FF2B5EF4-FFF2-40B4-BE49-F238E27FC236}">
                <a16:creationId xmlns:a16="http://schemas.microsoft.com/office/drawing/2014/main" id="{8A0D017A-9120-0240-8013-DF592B185B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0567" y="6181318"/>
            <a:ext cx="1751012"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6DA7F85-2DCC-044D-A5D8-03073AAAA41D}"/>
              </a:ext>
            </a:extLst>
          </p:cNvPr>
          <p:cNvPicPr>
            <a:picLocks noChangeAspect="1"/>
          </p:cNvPicPr>
          <p:nvPr userDrawn="1"/>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b="-1237"/>
          <a:stretch/>
        </p:blipFill>
        <p:spPr>
          <a:xfrm>
            <a:off x="10393633" y="5927104"/>
            <a:ext cx="1447800" cy="754837"/>
          </a:xfrm>
          <a:prstGeom prst="rect">
            <a:avLst/>
          </a:prstGeom>
          <a:noFill/>
          <a:effectLst/>
        </p:spPr>
      </p:pic>
    </p:spTree>
    <p:extLst>
      <p:ext uri="{BB962C8B-B14F-4D97-AF65-F5344CB8AC3E}">
        <p14:creationId xmlns:p14="http://schemas.microsoft.com/office/powerpoint/2010/main" val="2628619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88F6B58-3872-B146-9D57-142A8E0DEE1F}" type="slidenum">
              <a:rPr lang="en-US"/>
              <a:pPr>
                <a:defRPr/>
              </a:pPr>
              <a:t>‹#›</a:t>
            </a:fld>
            <a:endParaRPr lang="en-US"/>
          </a:p>
        </p:txBody>
      </p:sp>
    </p:spTree>
    <p:extLst>
      <p:ext uri="{BB962C8B-B14F-4D97-AF65-F5344CB8AC3E}">
        <p14:creationId xmlns:p14="http://schemas.microsoft.com/office/powerpoint/2010/main" val="3468990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401DD79B-CC90-584C-9978-5F3638369709}" type="slidenum">
              <a:rPr lang="en-US"/>
              <a:pPr>
                <a:defRPr/>
              </a:pPr>
              <a:t>‹#›</a:t>
            </a:fld>
            <a:endParaRPr lang="en-US"/>
          </a:p>
        </p:txBody>
      </p:sp>
    </p:spTree>
    <p:extLst>
      <p:ext uri="{BB962C8B-B14F-4D97-AF65-F5344CB8AC3E}">
        <p14:creationId xmlns:p14="http://schemas.microsoft.com/office/powerpoint/2010/main" val="2671110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5CA99C0-6856-4648-B71D-28D25FBEC7A1}" type="slidenum">
              <a:rPr lang="en-US"/>
              <a:pPr>
                <a:defRPr/>
              </a:pPr>
              <a:t>‹#›</a:t>
            </a:fld>
            <a:endParaRPr lang="en-US"/>
          </a:p>
        </p:txBody>
      </p:sp>
    </p:spTree>
    <p:extLst>
      <p:ext uri="{BB962C8B-B14F-4D97-AF65-F5344CB8AC3E}">
        <p14:creationId xmlns:p14="http://schemas.microsoft.com/office/powerpoint/2010/main" val="875324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448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09600"/>
            <a:ext cx="8026400" cy="5448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164FC41F-0C94-C042-B3C3-923597687189}" type="slidenum">
              <a:rPr lang="en-US"/>
              <a:pPr>
                <a:defRPr/>
              </a:pPr>
              <a:t>‹#›</a:t>
            </a:fld>
            <a:endParaRPr lang="en-US"/>
          </a:p>
        </p:txBody>
      </p:sp>
    </p:spTree>
    <p:extLst>
      <p:ext uri="{BB962C8B-B14F-4D97-AF65-F5344CB8AC3E}">
        <p14:creationId xmlns:p14="http://schemas.microsoft.com/office/powerpoint/2010/main" val="4071106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Title and body">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121920" y="1"/>
            <a:ext cx="11360800" cy="693019"/>
          </a:xfrm>
          <a:prstGeom prst="rect">
            <a:avLst/>
          </a:prstGeom>
        </p:spPr>
        <p:txBody>
          <a:bodyPr wrap="square" lIns="91425" tIns="91425" rIns="91425" bIns="91425" anchor="t" anchorCtr="0"/>
          <a:lstStyle>
            <a:lvl1pPr lvl="0" rtl="0">
              <a:spcBef>
                <a:spcPts val="0"/>
              </a:spcBef>
              <a:defRPr sz="3200" spc="300">
                <a:solidFill>
                  <a:schemeClr val="bg1"/>
                </a:solidFill>
                <a:effectLst/>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42" name="Shape 42"/>
          <p:cNvSpPr txBox="1">
            <a:spLocks noGrp="1"/>
          </p:cNvSpPr>
          <p:nvPr>
            <p:ph type="body" idx="1"/>
          </p:nvPr>
        </p:nvSpPr>
        <p:spPr>
          <a:xfrm>
            <a:off x="378595" y="914401"/>
            <a:ext cx="11360800" cy="5177433"/>
          </a:xfrm>
          <a:prstGeom prst="rect">
            <a:avLst/>
          </a:prstGeom>
        </p:spPr>
        <p:txBody>
          <a:bodyPr wrap="square" lIns="91440" tIns="91425" rIns="91425" bIns="91425" anchor="ctr" anchorCtr="0"/>
          <a:lstStyle>
            <a:lvl1pPr marL="283464" marR="0" lvl="0" indent="-342900" algn="l" defTabSz="914400" rtl="0" eaLnBrk="1" fontAlgn="auto" latinLnBrk="0" hangingPunct="1">
              <a:lnSpc>
                <a:spcPct val="100000"/>
              </a:lnSpc>
              <a:spcBef>
                <a:spcPts val="0"/>
              </a:spcBef>
              <a:spcAft>
                <a:spcPts val="600"/>
              </a:spcAft>
              <a:buClr>
                <a:schemeClr val="dk2"/>
              </a:buClr>
              <a:buSzPct val="100000"/>
              <a:buFont typeface="Arial" charset="0"/>
              <a:buChar char="•"/>
              <a:tabLst/>
              <a:defRPr sz="2000" b="0" i="0" baseline="0">
                <a:solidFill>
                  <a:srgbClr val="595959"/>
                </a:solidFill>
                <a:latin typeface="Arial" charset="0"/>
                <a:ea typeface="Gill Sans Light" charset="0"/>
                <a:cs typeface="Gill Sans Light" charset="0"/>
              </a:defRPr>
            </a:lvl1pPr>
            <a:lvl2pPr marL="490538" lvl="1" indent="2257425" rtl="0">
              <a:lnSpc>
                <a:spcPct val="100000"/>
              </a:lnSpc>
              <a:spcBef>
                <a:spcPts val="0"/>
              </a:spcBef>
              <a:spcAft>
                <a:spcPts val="600"/>
              </a:spcAft>
              <a:buFont typeface="Arial" charset="0"/>
              <a:buChar char="•"/>
              <a:tabLst/>
              <a:defRPr sz="2200" b="0" i="0">
                <a:latin typeface="Gill Sans Light" charset="0"/>
                <a:ea typeface="Gill Sans Light" charset="0"/>
                <a:cs typeface="Gill Sans Light" charset="0"/>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pPr marL="192024" marR="0" lvl="0" indent="-285750" algn="l" defTabSz="914400" rtl="0" eaLnBrk="1" fontAlgn="auto" latinLnBrk="0" hangingPunct="1">
              <a:lnSpc>
                <a:spcPct val="100000"/>
              </a:lnSpc>
              <a:spcBef>
                <a:spcPts val="0"/>
              </a:spcBef>
              <a:spcAft>
                <a:spcPts val="1600"/>
              </a:spcAft>
              <a:buClr>
                <a:schemeClr val="dk2"/>
              </a:buClr>
              <a:buSzPct val="90000"/>
              <a:tabLst/>
              <a:defRPr/>
            </a:pPr>
            <a:endParaRPr dirty="0"/>
          </a:p>
        </p:txBody>
      </p:sp>
      <p:pic>
        <p:nvPicPr>
          <p:cNvPr id="44" name="Shape 44" descr="VDC-Logo.png"/>
          <p:cNvPicPr preferRelativeResize="0"/>
          <p:nvPr/>
        </p:nvPicPr>
        <p:blipFill>
          <a:blip r:embed="rId2">
            <a:alphaModFix/>
          </a:blip>
          <a:stretch>
            <a:fillRect/>
          </a:stretch>
        </p:blipFill>
        <p:spPr>
          <a:xfrm>
            <a:off x="10851348" y="5964871"/>
            <a:ext cx="1262743" cy="560835"/>
          </a:xfrm>
          <a:prstGeom prst="rect">
            <a:avLst/>
          </a:prstGeom>
          <a:noFill/>
          <a:ln>
            <a:noFill/>
          </a:ln>
        </p:spPr>
      </p:pic>
    </p:spTree>
    <p:extLst>
      <p:ext uri="{BB962C8B-B14F-4D97-AF65-F5344CB8AC3E}">
        <p14:creationId xmlns:p14="http://schemas.microsoft.com/office/powerpoint/2010/main" val="2537304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919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chemeClr val="tx1"/>
                </a:solidFill>
              </a:defRPr>
            </a:lvl1pPr>
          </a:lstStyle>
          <a:p>
            <a:r>
              <a:rPr lang="en-US" dirty="0"/>
              <a:t>Click to edit Master subtitle style</a:t>
            </a:r>
          </a:p>
        </p:txBody>
      </p:sp>
      <p:sp>
        <p:nvSpPr>
          <p:cNvPr id="4098" name="Rectangle 2"/>
          <p:cNvSpPr>
            <a:spLocks noGrp="1" noChangeArrowheads="1"/>
          </p:cNvSpPr>
          <p:nvPr>
            <p:ph type="ctrTitle"/>
          </p:nvPr>
        </p:nvSpPr>
        <p:spPr>
          <a:xfrm>
            <a:off x="914400" y="2130430"/>
            <a:ext cx="10363200" cy="1470025"/>
          </a:xfrm>
        </p:spPr>
        <p:txBody>
          <a:bodyPr/>
          <a:lstStyle>
            <a:lvl1pPr algn="ctr">
              <a:defRPr>
                <a:solidFill>
                  <a:schemeClr val="tx1"/>
                </a:solidFill>
              </a:defRPr>
            </a:lvl1pPr>
          </a:lstStyle>
          <a:p>
            <a:r>
              <a:rPr lang="en-US" dirty="0"/>
              <a:t>Click to edit Master title style</a:t>
            </a:r>
          </a:p>
        </p:txBody>
      </p:sp>
      <p:pic>
        <p:nvPicPr>
          <p:cNvPr id="6" name="Picture 8">
            <a:extLst>
              <a:ext uri="{FF2B5EF4-FFF2-40B4-BE49-F238E27FC236}">
                <a16:creationId xmlns:a16="http://schemas.microsoft.com/office/drawing/2014/main" id="{721AC356-CF73-034E-AA74-2F975C7F80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65" y="6488356"/>
            <a:ext cx="1047217" cy="26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6FEE4F1-C88F-7646-A9B5-2FF421BC43EF}"/>
              </a:ext>
            </a:extLst>
          </p:cNvPr>
          <p:cNvPicPr>
            <a:picLocks noChangeAspect="1"/>
          </p:cNvPicPr>
          <p:nvPr userDrawn="1"/>
        </p:nvPicPr>
        <p:blipFill rotWithShape="1">
          <a:blip r:embed="rId3" cstate="print">
            <a:duotone>
              <a:prstClr val="black"/>
              <a:srgbClr val="A5A5A5">
                <a:tint val="45000"/>
                <a:satMod val="400000"/>
              </a:srgbClr>
            </a:duotone>
            <a:extLst>
              <a:ext uri="{28A0092B-C50C-407E-A947-70E740481C1C}">
                <a14:useLocalDpi xmlns:a14="http://schemas.microsoft.com/office/drawing/2010/main" val="0"/>
              </a:ext>
            </a:extLst>
          </a:blip>
          <a:srcRect b="-1237"/>
          <a:stretch/>
        </p:blipFill>
        <p:spPr>
          <a:xfrm>
            <a:off x="11277600" y="6355048"/>
            <a:ext cx="761935" cy="397249"/>
          </a:xfrm>
          <a:prstGeom prst="rect">
            <a:avLst/>
          </a:prstGeom>
          <a:noFill/>
          <a:effectLst/>
        </p:spPr>
      </p:pic>
    </p:spTree>
    <p:extLst>
      <p:ext uri="{BB962C8B-B14F-4D97-AF65-F5344CB8AC3E}">
        <p14:creationId xmlns:p14="http://schemas.microsoft.com/office/powerpoint/2010/main" val="41440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0554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xfrm>
            <a:off x="8737600" y="6245225"/>
            <a:ext cx="2844800" cy="476250"/>
          </a:xfrm>
          <a:prstGeom prst="rect">
            <a:avLst/>
          </a:prstGeom>
          <a:ln/>
        </p:spPr>
        <p:txBody>
          <a:bodyPr/>
          <a:lstStyle>
            <a:lvl1pPr>
              <a:defRPr/>
            </a:lvl1pPr>
          </a:lstStyle>
          <a:p>
            <a:pPr>
              <a:defRPr/>
            </a:pPr>
            <a:fld id="{34295728-CC29-9145-87E9-1121231B4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956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xfrm>
            <a:off x="8737600" y="6245225"/>
            <a:ext cx="2844800" cy="476250"/>
          </a:xfrm>
          <a:prstGeom prst="rect">
            <a:avLst/>
          </a:prstGeom>
          <a:ln/>
        </p:spPr>
        <p:txBody>
          <a:bodyPr/>
          <a:lstStyle>
            <a:lvl1pPr>
              <a:defRPr/>
            </a:lvl1pPr>
          </a:lstStyle>
          <a:p>
            <a:pPr>
              <a:defRPr/>
            </a:pPr>
            <a:fld id="{34295728-CC29-9145-87E9-1121231B4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2446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609600" y="1524000"/>
            <a:ext cx="5384800" cy="45339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24000"/>
            <a:ext cx="5384800" cy="45339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xfrm>
            <a:off x="8737601" y="6355048"/>
            <a:ext cx="2478984" cy="476250"/>
          </a:xfrm>
          <a:prstGeom prst="rect">
            <a:avLst/>
          </a:prstGeom>
          <a:ln/>
        </p:spPr>
        <p:txBody>
          <a:bodyPr/>
          <a:lstStyle>
            <a:lvl1pPr>
              <a:defRPr/>
            </a:lvl1pPr>
          </a:lstStyle>
          <a:p>
            <a:pPr algn="r">
              <a:defRPr/>
            </a:pPr>
            <a:fld id="{9E12C041-09E3-5044-AD7D-C2BC4CBAA575}" type="slidenum">
              <a:rPr lang="en-US" smtClean="0">
                <a:solidFill>
                  <a:srgbClr val="000000"/>
                </a:solidFill>
              </a:rPr>
              <a:pPr algn="r">
                <a:defRPr/>
              </a:pPr>
              <a:t>‹#›</a:t>
            </a:fld>
            <a:endParaRPr lang="en-US" dirty="0">
              <a:solidFill>
                <a:srgbClr val="000000"/>
              </a:solidFill>
            </a:endParaRPr>
          </a:p>
        </p:txBody>
      </p:sp>
    </p:spTree>
    <p:extLst>
      <p:ext uri="{BB962C8B-B14F-4D97-AF65-F5344CB8AC3E}">
        <p14:creationId xmlns:p14="http://schemas.microsoft.com/office/powerpoint/2010/main" val="2843912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0"/>
          </p:nvPr>
        </p:nvSpPr>
        <p:spPr>
          <a:xfrm>
            <a:off x="8737600" y="6245225"/>
            <a:ext cx="2844800" cy="476250"/>
          </a:xfrm>
          <a:prstGeom prst="rect">
            <a:avLst/>
          </a:prstGeom>
          <a:ln/>
        </p:spPr>
        <p:txBody>
          <a:bodyPr/>
          <a:lstStyle>
            <a:lvl1pPr>
              <a:defRPr/>
            </a:lvl1pPr>
          </a:lstStyle>
          <a:p>
            <a:pPr>
              <a:defRPr/>
            </a:pPr>
            <a:fld id="{1C3DD278-B2A5-714B-99B2-28895F73C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2903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594391"/>
            <a:ext cx="10972800" cy="808038"/>
          </a:xfrm>
        </p:spPr>
        <p:txBody>
          <a:bodyPr/>
          <a:lstStyle>
            <a:lvl1pPr>
              <a:defRPr sz="3200"/>
            </a:lvl1pPr>
          </a:lstStyle>
          <a:p>
            <a:r>
              <a:rPr lang="en-US" dirty="0"/>
              <a:t>Click to edit Master title style</a:t>
            </a:r>
          </a:p>
        </p:txBody>
      </p:sp>
    </p:spTree>
    <p:extLst>
      <p:ext uri="{BB962C8B-B14F-4D97-AF65-F5344CB8AC3E}">
        <p14:creationId xmlns:p14="http://schemas.microsoft.com/office/powerpoint/2010/main" val="3572058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97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xfrm>
            <a:off x="8737600" y="6245225"/>
            <a:ext cx="2844800" cy="476250"/>
          </a:xfrm>
          <a:prstGeom prst="rect">
            <a:avLst/>
          </a:prstGeom>
          <a:ln/>
        </p:spPr>
        <p:txBody>
          <a:bodyPr/>
          <a:lstStyle>
            <a:lvl1pPr>
              <a:defRPr/>
            </a:lvl1pPr>
          </a:lstStyle>
          <a:p>
            <a:pPr>
              <a:defRPr/>
            </a:pPr>
            <a:fld id="{06352C04-C27A-494D-8834-E1EB3FB81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2810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xfrm>
            <a:off x="8737600" y="6245225"/>
            <a:ext cx="2844800" cy="476250"/>
          </a:xfrm>
          <a:prstGeom prst="rect">
            <a:avLst/>
          </a:prstGeom>
          <a:ln/>
        </p:spPr>
        <p:txBody>
          <a:bodyPr/>
          <a:lstStyle>
            <a:lvl1pPr>
              <a:defRPr/>
            </a:lvl1pPr>
          </a:lstStyle>
          <a:p>
            <a:pPr>
              <a:defRPr/>
            </a:pPr>
            <a:fld id="{10543986-38D6-BA4F-83C4-E66621A5E8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2708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xfrm>
            <a:off x="8737600" y="6245225"/>
            <a:ext cx="2844800" cy="476250"/>
          </a:xfrm>
          <a:prstGeom prst="rect">
            <a:avLst/>
          </a:prstGeom>
          <a:ln/>
        </p:spPr>
        <p:txBody>
          <a:bodyPr/>
          <a:lstStyle>
            <a:lvl1pPr>
              <a:defRPr/>
            </a:lvl1pPr>
          </a:lstStyle>
          <a:p>
            <a:pPr>
              <a:defRPr/>
            </a:pPr>
            <a:fld id="{0B83E32D-6283-4749-97E0-086351A304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5605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448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09600"/>
            <a:ext cx="8026400" cy="5448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xfrm>
            <a:off x="8737600" y="6245225"/>
            <a:ext cx="2844800" cy="476250"/>
          </a:xfrm>
          <a:prstGeom prst="rect">
            <a:avLst/>
          </a:prstGeom>
          <a:ln/>
        </p:spPr>
        <p:txBody>
          <a:bodyPr/>
          <a:lstStyle>
            <a:lvl1pPr>
              <a:defRPr/>
            </a:lvl1pPr>
          </a:lstStyle>
          <a:p>
            <a:pPr>
              <a:defRPr/>
            </a:pPr>
            <a:fld id="{FE37C965-80C7-AF4E-8197-AB8A854B15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3272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Line 8"/>
          <p:cNvSpPr>
            <a:spLocks noChangeShapeType="1"/>
          </p:cNvSpPr>
          <p:nvPr userDrawn="1"/>
        </p:nvSpPr>
        <p:spPr bwMode="auto">
          <a:xfrm>
            <a:off x="732370" y="868363"/>
            <a:ext cx="10850033" cy="0"/>
          </a:xfrm>
          <a:prstGeom prst="line">
            <a:avLst/>
          </a:prstGeom>
          <a:noFill/>
          <a:ln w="19050">
            <a:solidFill>
              <a:srgbClr val="006600"/>
            </a:solidFill>
            <a:round/>
            <a:headEnd/>
            <a:tailEnd/>
          </a:ln>
          <a:effectLst/>
        </p:spPr>
        <p:txBody>
          <a:bodyPr lIns="91301" tIns="45653" rIns="91301" bIns="45653"/>
          <a:lstStyle/>
          <a:p>
            <a:pPr eaLnBrk="0" hangingPunct="0">
              <a:defRPr/>
            </a:pPr>
            <a:endParaRPr lang="en-US">
              <a:latin typeface="Myriad Pro" pitchFamily="34" charset="0"/>
              <a:cs typeface="+mn-cs"/>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6" name="Rectangle 6"/>
          <p:cNvSpPr>
            <a:spLocks noGrp="1" noChangeArrowheads="1"/>
          </p:cNvSpPr>
          <p:nvPr>
            <p:ph type="sldNum" sz="quarter" idx="10"/>
          </p:nvPr>
        </p:nvSpPr>
        <p:spPr>
          <a:xfrm>
            <a:off x="8737600" y="6245225"/>
            <a:ext cx="2844800" cy="476250"/>
          </a:xfrm>
          <a:prstGeom prst="rect">
            <a:avLst/>
          </a:prstGeom>
        </p:spPr>
        <p:txBody>
          <a:bodyPr/>
          <a:lstStyle>
            <a:lvl1pPr>
              <a:defRPr/>
            </a:lvl1pPr>
          </a:lstStyle>
          <a:p>
            <a:pPr>
              <a:defRPr/>
            </a:pPr>
            <a:fld id="{E5CEF3CA-A502-413D-9FE5-CA4AF32CE7DE}" type="slidenum">
              <a:rPr lang="en-US"/>
              <a:pPr>
                <a:defRPr/>
              </a:pPr>
              <a:t>‹#›</a:t>
            </a:fld>
            <a:endParaRPr lang="en-US"/>
          </a:p>
        </p:txBody>
      </p:sp>
    </p:spTree>
    <p:extLst>
      <p:ext uri="{BB962C8B-B14F-4D97-AF65-F5344CB8AC3E}">
        <p14:creationId xmlns:p14="http://schemas.microsoft.com/office/powerpoint/2010/main" val="830518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ection Divider 2">
    <p:spTree>
      <p:nvGrpSpPr>
        <p:cNvPr id="1" name=""/>
        <p:cNvGrpSpPr/>
        <p:nvPr/>
      </p:nvGrpSpPr>
      <p:grpSpPr>
        <a:xfrm>
          <a:off x="0" y="0"/>
          <a:ext cx="0" cy="0"/>
          <a:chOff x="0" y="0"/>
          <a:chExt cx="0" cy="0"/>
        </a:xfrm>
      </p:grpSpPr>
      <p:sp>
        <p:nvSpPr>
          <p:cNvPr id="9" name="Right Triangle 3">
            <a:extLst>
              <a:ext uri="{FF2B5EF4-FFF2-40B4-BE49-F238E27FC236}">
                <a16:creationId xmlns:a16="http://schemas.microsoft.com/office/drawing/2014/main" id="{5E92F574-51E7-47B2-86D2-94DAE288E822}"/>
              </a:ext>
            </a:extLst>
          </p:cNvPr>
          <p:cNvSpPr/>
          <p:nvPr userDrawn="1"/>
        </p:nvSpPr>
        <p:spPr bwMode="invGray">
          <a:xfrm>
            <a:off x="4" y="4076701"/>
            <a:ext cx="3407833"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en-AU" sz="1867">
              <a:solidFill>
                <a:prstClr val="white"/>
              </a:solidFill>
              <a:latin typeface="Arial"/>
            </a:endParaRPr>
          </a:p>
        </p:txBody>
      </p:sp>
      <p:sp>
        <p:nvSpPr>
          <p:cNvPr id="11" name="Rectangle 8">
            <a:extLst>
              <a:ext uri="{FF2B5EF4-FFF2-40B4-BE49-F238E27FC236}">
                <a16:creationId xmlns:a16="http://schemas.microsoft.com/office/drawing/2014/main" id="{C31ECE3F-0C43-444E-9F0C-B23F8D3935D2}"/>
              </a:ext>
            </a:extLst>
          </p:cNvPr>
          <p:cNvSpPr/>
          <p:nvPr userDrawn="1"/>
        </p:nvSpPr>
        <p:spPr bwMode="invGray">
          <a:xfrm>
            <a:off x="9192250" y="5584174"/>
            <a:ext cx="2999415" cy="1273828"/>
          </a:xfrm>
          <a:custGeom>
            <a:avLst/>
            <a:gdLst>
              <a:gd name="connsiteX0" fmla="*/ 0 w 2267490"/>
              <a:gd name="connsiteY0" fmla="*/ 0 h 1132541"/>
              <a:gd name="connsiteX1" fmla="*/ 2267490 w 2267490"/>
              <a:gd name="connsiteY1" fmla="*/ 0 h 1132541"/>
              <a:gd name="connsiteX2" fmla="*/ 2267490 w 2267490"/>
              <a:gd name="connsiteY2" fmla="*/ 1132541 h 1132541"/>
              <a:gd name="connsiteX3" fmla="*/ 0 w 2267490"/>
              <a:gd name="connsiteY3" fmla="*/ 1132541 h 1132541"/>
              <a:gd name="connsiteX4" fmla="*/ 0 w 2267490"/>
              <a:gd name="connsiteY4" fmla="*/ 0 h 1132541"/>
              <a:gd name="connsiteX0" fmla="*/ 0 w 2267490"/>
              <a:gd name="connsiteY0" fmla="*/ 1132541 h 1132541"/>
              <a:gd name="connsiteX1" fmla="*/ 2267490 w 2267490"/>
              <a:gd name="connsiteY1" fmla="*/ 0 h 1132541"/>
              <a:gd name="connsiteX2" fmla="*/ 2267490 w 2267490"/>
              <a:gd name="connsiteY2" fmla="*/ 1132541 h 1132541"/>
              <a:gd name="connsiteX3" fmla="*/ 0 w 2267490"/>
              <a:gd name="connsiteY3" fmla="*/ 1132541 h 1132541"/>
              <a:gd name="connsiteX0" fmla="*/ 0 w 2291396"/>
              <a:gd name="connsiteY0" fmla="*/ 857623 h 1132541"/>
              <a:gd name="connsiteX1" fmla="*/ 2291396 w 2291396"/>
              <a:gd name="connsiteY1" fmla="*/ 0 h 1132541"/>
              <a:gd name="connsiteX2" fmla="*/ 2291396 w 2291396"/>
              <a:gd name="connsiteY2" fmla="*/ 1132541 h 1132541"/>
              <a:gd name="connsiteX3" fmla="*/ 0 w 2291396"/>
              <a:gd name="connsiteY3" fmla="*/ 857623 h 1132541"/>
              <a:gd name="connsiteX0" fmla="*/ 0 w 2249561"/>
              <a:gd name="connsiteY0" fmla="*/ 845670 h 1132541"/>
              <a:gd name="connsiteX1" fmla="*/ 2249561 w 2249561"/>
              <a:gd name="connsiteY1" fmla="*/ 0 h 1132541"/>
              <a:gd name="connsiteX2" fmla="*/ 2249561 w 2249561"/>
              <a:gd name="connsiteY2" fmla="*/ 1132541 h 1132541"/>
              <a:gd name="connsiteX3" fmla="*/ 0 w 2249561"/>
              <a:gd name="connsiteY3" fmla="*/ 845670 h 1132541"/>
              <a:gd name="connsiteX0" fmla="*/ 0 w 2249561"/>
              <a:gd name="connsiteY0" fmla="*/ 944560 h 1231431"/>
              <a:gd name="connsiteX1" fmla="*/ 2249561 w 2249561"/>
              <a:gd name="connsiteY1" fmla="*/ 98890 h 1231431"/>
              <a:gd name="connsiteX2" fmla="*/ 2249561 w 2249561"/>
              <a:gd name="connsiteY2" fmla="*/ 1231431 h 1231431"/>
              <a:gd name="connsiteX3" fmla="*/ 0 w 2249561"/>
              <a:gd name="connsiteY3" fmla="*/ 944560 h 1231431"/>
              <a:gd name="connsiteX0" fmla="*/ 0 w 2249561"/>
              <a:gd name="connsiteY0" fmla="*/ 1212084 h 1498955"/>
              <a:gd name="connsiteX1" fmla="*/ 2249561 w 2249561"/>
              <a:gd name="connsiteY1" fmla="*/ 366414 h 1498955"/>
              <a:gd name="connsiteX2" fmla="*/ 2249561 w 2249561"/>
              <a:gd name="connsiteY2" fmla="*/ 1498955 h 1498955"/>
              <a:gd name="connsiteX3" fmla="*/ 0 w 2249561"/>
              <a:gd name="connsiteY3" fmla="*/ 1212084 h 1498955"/>
              <a:gd name="connsiteX0" fmla="*/ 0 w 2249561"/>
              <a:gd name="connsiteY0" fmla="*/ 1016618 h 1303489"/>
              <a:gd name="connsiteX1" fmla="*/ 2249561 w 2249561"/>
              <a:gd name="connsiteY1" fmla="*/ 170948 h 1303489"/>
              <a:gd name="connsiteX2" fmla="*/ 2249561 w 2249561"/>
              <a:gd name="connsiteY2" fmla="*/ 1303489 h 1303489"/>
              <a:gd name="connsiteX3" fmla="*/ 0 w 2249561"/>
              <a:gd name="connsiteY3" fmla="*/ 1016618 h 1303489"/>
              <a:gd name="connsiteX0" fmla="*/ 0 w 2249561"/>
              <a:gd name="connsiteY0" fmla="*/ 1002505 h 1289376"/>
              <a:gd name="connsiteX1" fmla="*/ 2249561 w 2249561"/>
              <a:gd name="connsiteY1" fmla="*/ 156835 h 1289376"/>
              <a:gd name="connsiteX2" fmla="*/ 2249561 w 2249561"/>
              <a:gd name="connsiteY2" fmla="*/ 1289376 h 1289376"/>
              <a:gd name="connsiteX3" fmla="*/ 0 w 2249561"/>
              <a:gd name="connsiteY3" fmla="*/ 1002505 h 1289376"/>
              <a:gd name="connsiteX0" fmla="*/ 0 w 2249561"/>
              <a:gd name="connsiteY0" fmla="*/ 985444 h 1272315"/>
              <a:gd name="connsiteX1" fmla="*/ 2249561 w 2249561"/>
              <a:gd name="connsiteY1" fmla="*/ 139774 h 1272315"/>
              <a:gd name="connsiteX2" fmla="*/ 2249561 w 2249561"/>
              <a:gd name="connsiteY2" fmla="*/ 1272315 h 1272315"/>
              <a:gd name="connsiteX3" fmla="*/ 0 w 2249561"/>
              <a:gd name="connsiteY3" fmla="*/ 985444 h 1272315"/>
              <a:gd name="connsiteX0" fmla="*/ 0 w 2249561"/>
              <a:gd name="connsiteY0" fmla="*/ 979690 h 1266561"/>
              <a:gd name="connsiteX1" fmla="*/ 2249561 w 2249561"/>
              <a:gd name="connsiteY1" fmla="*/ 134020 h 1266561"/>
              <a:gd name="connsiteX2" fmla="*/ 2249561 w 2249561"/>
              <a:gd name="connsiteY2" fmla="*/ 1266561 h 1266561"/>
              <a:gd name="connsiteX3" fmla="*/ 0 w 2249561"/>
              <a:gd name="connsiteY3" fmla="*/ 979690 h 1266561"/>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Lst>
            <a:ahLst/>
            <a:cxnLst>
              <a:cxn ang="0">
                <a:pos x="connsiteX0" y="connsiteY0"/>
              </a:cxn>
              <a:cxn ang="0">
                <a:pos x="connsiteX1" y="connsiteY1"/>
              </a:cxn>
              <a:cxn ang="0">
                <a:pos x="connsiteX2" y="connsiteY2"/>
              </a:cxn>
              <a:cxn ang="0">
                <a:pos x="connsiteX3" y="connsiteY3"/>
              </a:cxn>
            </a:cxnLst>
            <a:rect l="l" t="t" r="r" b="b"/>
            <a:pathLst>
              <a:path w="2249561" h="1273828">
                <a:moveTo>
                  <a:pt x="0" y="986957"/>
                </a:moveTo>
                <a:cubicBezTo>
                  <a:pt x="690087" y="358432"/>
                  <a:pt x="1188931" y="-294000"/>
                  <a:pt x="2249561" y="141287"/>
                </a:cubicBezTo>
                <a:lnTo>
                  <a:pt x="2249561" y="1273828"/>
                </a:lnTo>
                <a:cubicBezTo>
                  <a:pt x="1762671" y="1220039"/>
                  <a:pt x="570560" y="550676"/>
                  <a:pt x="0" y="9869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r>
              <a:rPr lang="en-AU" sz="1867" dirty="0">
                <a:noFill/>
                <a:latin typeface="Arial"/>
              </a:rPr>
              <a:t> </a:t>
            </a:r>
          </a:p>
        </p:txBody>
      </p:sp>
      <p:sp>
        <p:nvSpPr>
          <p:cNvPr id="5" name="Title 1">
            <a:extLst>
              <a:ext uri="{FF2B5EF4-FFF2-40B4-BE49-F238E27FC236}">
                <a16:creationId xmlns:a16="http://schemas.microsoft.com/office/drawing/2014/main" id="{B506B291-BD26-4DBD-A912-E9396BA1828C}"/>
              </a:ext>
            </a:extLst>
          </p:cNvPr>
          <p:cNvSpPr>
            <a:spLocks noGrp="1"/>
          </p:cNvSpPr>
          <p:nvPr>
            <p:ph type="title"/>
          </p:nvPr>
        </p:nvSpPr>
        <p:spPr>
          <a:xfrm>
            <a:off x="695327" y="1700813"/>
            <a:ext cx="10768680" cy="1224137"/>
          </a:xfrm>
        </p:spPr>
        <p:txBody>
          <a:bodyPr anchor="b">
            <a:noAutofit/>
          </a:bodyPr>
          <a:lstStyle>
            <a:lvl1pPr>
              <a:lnSpc>
                <a:spcPts val="5040"/>
              </a:lnSpc>
              <a:defRPr sz="4267">
                <a:solidFill>
                  <a:schemeClr val="accent1"/>
                </a:solidFill>
              </a:defRPr>
            </a:lvl1pPr>
          </a:lstStyle>
          <a:p>
            <a:r>
              <a:rPr lang="en-US"/>
              <a:t>Click to edit Master title style</a:t>
            </a:r>
            <a:endParaRPr lang="en-AU" dirty="0"/>
          </a:p>
        </p:txBody>
      </p:sp>
      <p:sp>
        <p:nvSpPr>
          <p:cNvPr id="6" name="Text Placeholder 6">
            <a:extLst>
              <a:ext uri="{FF2B5EF4-FFF2-40B4-BE49-F238E27FC236}">
                <a16:creationId xmlns:a16="http://schemas.microsoft.com/office/drawing/2014/main" id="{72AC3715-D94B-4A73-8E94-CAC9D5806F46}"/>
              </a:ext>
            </a:extLst>
          </p:cNvPr>
          <p:cNvSpPr>
            <a:spLocks noGrp="1"/>
          </p:cNvSpPr>
          <p:nvPr>
            <p:ph type="body" sz="quarter" idx="10"/>
          </p:nvPr>
        </p:nvSpPr>
        <p:spPr>
          <a:xfrm>
            <a:off x="695327" y="3113745"/>
            <a:ext cx="10768680" cy="2043451"/>
          </a:xfrm>
          <a:prstGeom prst="rect">
            <a:avLst/>
          </a:prstGeom>
        </p:spPr>
        <p:txBody>
          <a:bodyPr>
            <a:normAutofit/>
          </a:bodyPr>
          <a:lstStyle>
            <a:lvl1pPr marL="0" indent="0">
              <a:lnSpc>
                <a:spcPts val="3240"/>
              </a:lnSpc>
              <a:buNone/>
              <a:defRPr sz="2667">
                <a:solidFill>
                  <a:schemeClr val="accent1"/>
                </a:solidFill>
              </a:defRPr>
            </a:lvl1pPr>
          </a:lstStyle>
          <a:p>
            <a:pPr lvl="0"/>
            <a:r>
              <a:rPr lang="en-US"/>
              <a:t>Edit Master text styles</a:t>
            </a:r>
          </a:p>
        </p:txBody>
      </p:sp>
      <p:sp>
        <p:nvSpPr>
          <p:cNvPr id="7" name="Rectangle 6">
            <a:extLst>
              <a:ext uri="{FF2B5EF4-FFF2-40B4-BE49-F238E27FC236}">
                <a16:creationId xmlns:a16="http://schemas.microsoft.com/office/drawing/2014/main" id="{8CAE7FD6-C4AB-456C-8186-F8E8B285CBBD}"/>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0" name="Picture 9">
            <a:extLst>
              <a:ext uri="{FF2B5EF4-FFF2-40B4-BE49-F238E27FC236}">
                <a16:creationId xmlns:a16="http://schemas.microsoft.com/office/drawing/2014/main" id="{49CEDD3B-B2C6-4C8F-88C7-30EB2A9492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205699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24000"/>
            <a:ext cx="53848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xfrm>
            <a:off x="8737600" y="6245225"/>
            <a:ext cx="2844800" cy="476250"/>
          </a:xfrm>
          <a:prstGeom prst="rect">
            <a:avLst/>
          </a:prstGeom>
          <a:ln/>
        </p:spPr>
        <p:txBody>
          <a:bodyPr/>
          <a:lstStyle>
            <a:lvl1pPr>
              <a:defRPr/>
            </a:lvl1pPr>
          </a:lstStyle>
          <a:p>
            <a:pPr>
              <a:defRPr/>
            </a:pPr>
            <a:fld id="{9E12C041-09E3-5044-AD7D-C2BC4CBAA5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76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BEF6F-6263-4F8D-8EB5-8791451073CD}"/>
              </a:ext>
            </a:extLst>
          </p:cNvPr>
          <p:cNvSpPr/>
          <p:nvPr userDrawn="1"/>
        </p:nvSpPr>
        <p:spPr bwMode="invGray">
          <a:xfrm>
            <a:off x="0" y="0"/>
            <a:ext cx="12192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5" name="Picture 4">
            <a:extLst>
              <a:ext uri="{FF2B5EF4-FFF2-40B4-BE49-F238E27FC236}">
                <a16:creationId xmlns:a16="http://schemas.microsoft.com/office/drawing/2014/main" id="{3F3E3223-6328-4488-8A5F-952E87A12E3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5"/>
          <a:stretch/>
        </p:blipFill>
        <p:spPr bwMode="ltGray">
          <a:xfrm>
            <a:off x="9852229" y="5499893"/>
            <a:ext cx="2339772" cy="1358107"/>
          </a:xfrm>
          <a:prstGeom prst="rect">
            <a:avLst/>
          </a:prstGeom>
          <a:ln>
            <a:noFill/>
          </a:ln>
        </p:spPr>
      </p:pic>
      <p:sp>
        <p:nvSpPr>
          <p:cNvPr id="2" name="Title 1"/>
          <p:cNvSpPr>
            <a:spLocks noGrp="1"/>
          </p:cNvSpPr>
          <p:nvPr>
            <p:ph type="title" hasCustomPrompt="1"/>
          </p:nvPr>
        </p:nvSpPr>
        <p:spPr>
          <a:xfrm>
            <a:off x="695326" y="1160745"/>
            <a:ext cx="10738247" cy="1296144"/>
          </a:xfrm>
        </p:spPr>
        <p:txBody>
          <a:bodyPr anchor="b">
            <a:noAutofit/>
          </a:bodyPr>
          <a:lstStyle>
            <a:lvl1pPr>
              <a:lnSpc>
                <a:spcPts val="5040"/>
              </a:lnSpc>
              <a:defRPr sz="4267">
                <a:solidFill>
                  <a:schemeClr val="accent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299" y="2571296"/>
            <a:ext cx="10747200" cy="2675249"/>
          </a:xfrm>
          <a:prstGeom prst="rect">
            <a:avLst/>
          </a:prstGeom>
        </p:spPr>
        <p:txBody>
          <a:bodyPr>
            <a:normAutofit/>
          </a:bodyPr>
          <a:lstStyle>
            <a:lvl1pPr marL="0" indent="0">
              <a:lnSpc>
                <a:spcPts val="3240"/>
              </a:lnSpc>
              <a:buNone/>
              <a:defRPr sz="2667">
                <a:solidFill>
                  <a:schemeClr val="accent1"/>
                </a:solidFill>
              </a:defRPr>
            </a:lvl1pPr>
          </a:lstStyle>
          <a:p>
            <a:pPr lvl="0"/>
            <a:r>
              <a:rPr lang="en-US" dirty="0"/>
              <a:t>[Subtitle]</a:t>
            </a:r>
          </a:p>
        </p:txBody>
      </p:sp>
      <p:pic>
        <p:nvPicPr>
          <p:cNvPr id="9" name="Picture 8">
            <a:extLst>
              <a:ext uri="{FF2B5EF4-FFF2-40B4-BE49-F238E27FC236}">
                <a16:creationId xmlns:a16="http://schemas.microsoft.com/office/drawing/2014/main" id="{B3140420-5D32-4B9D-AAC5-EA821D59403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2"/>
          <a:stretch/>
        </p:blipFill>
        <p:spPr bwMode="ltGray">
          <a:xfrm>
            <a:off x="2" y="4064705"/>
            <a:ext cx="2699772" cy="2793299"/>
          </a:xfrm>
          <a:prstGeom prst="rect">
            <a:avLst/>
          </a:prstGeom>
          <a:ln>
            <a:noFill/>
          </a:ln>
        </p:spPr>
      </p:pic>
      <p:pic>
        <p:nvPicPr>
          <p:cNvPr id="10" name="Picture 9">
            <a:extLst>
              <a:ext uri="{FF2B5EF4-FFF2-40B4-BE49-F238E27FC236}">
                <a16:creationId xmlns:a16="http://schemas.microsoft.com/office/drawing/2014/main" id="{1A1484F3-3D7B-466C-B621-2369AAE0DB1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95325" y="207633"/>
            <a:ext cx="3204000" cy="472463"/>
          </a:xfrm>
          <a:prstGeom prst="rect">
            <a:avLst/>
          </a:prstGeom>
        </p:spPr>
      </p:pic>
    </p:spTree>
    <p:extLst>
      <p:ext uri="{BB962C8B-B14F-4D97-AF65-F5344CB8AC3E}">
        <p14:creationId xmlns:p14="http://schemas.microsoft.com/office/powerpoint/2010/main" val="32657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299D2-DE60-4B62-A10B-375899206764}"/>
              </a:ext>
            </a:extLst>
          </p:cNvPr>
          <p:cNvSpPr/>
          <p:nvPr userDrawn="1"/>
        </p:nvSpPr>
        <p:spPr bwMode="invGray">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sp>
        <p:nvSpPr>
          <p:cNvPr id="2" name="Title 1"/>
          <p:cNvSpPr>
            <a:spLocks noGrp="1"/>
          </p:cNvSpPr>
          <p:nvPr>
            <p:ph type="title" hasCustomPrompt="1"/>
          </p:nvPr>
        </p:nvSpPr>
        <p:spPr bwMode="white">
          <a:xfrm>
            <a:off x="695326" y="1143405"/>
            <a:ext cx="10738247" cy="1296144"/>
          </a:xfrm>
        </p:spPr>
        <p:txBody>
          <a:bodyPr anchor="b">
            <a:noAutofit/>
          </a:bodyPr>
          <a:lstStyle>
            <a:lvl1pPr>
              <a:lnSpc>
                <a:spcPts val="5040"/>
              </a:lnSpc>
              <a:defRPr sz="4267">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bwMode="white">
          <a:xfrm>
            <a:off x="695299" y="2553956"/>
            <a:ext cx="10747200" cy="2675249"/>
          </a:xfrm>
          <a:prstGeom prst="rect">
            <a:avLst/>
          </a:prstGeom>
        </p:spPr>
        <p:txBody>
          <a:bodyPr>
            <a:normAutofit/>
          </a:bodyPr>
          <a:lstStyle>
            <a:lvl1pPr marL="0" indent="0">
              <a:lnSpc>
                <a:spcPts val="3240"/>
              </a:lnSpc>
              <a:buNone/>
              <a:defRPr sz="2667">
                <a:solidFill>
                  <a:schemeClr val="bg1"/>
                </a:solidFill>
              </a:defRPr>
            </a:lvl1pPr>
          </a:lstStyle>
          <a:p>
            <a:pPr lvl="0"/>
            <a:r>
              <a:rPr lang="en-US" dirty="0"/>
              <a:t>[Subtitle]</a:t>
            </a:r>
          </a:p>
        </p:txBody>
      </p:sp>
      <p:sp>
        <p:nvSpPr>
          <p:cNvPr id="18" name="Right Triangle 3">
            <a:extLst>
              <a:ext uri="{FF2B5EF4-FFF2-40B4-BE49-F238E27FC236}">
                <a16:creationId xmlns:a16="http://schemas.microsoft.com/office/drawing/2014/main" id="{E49831C3-1265-4B26-84DA-16A7EC28AF57}"/>
              </a:ext>
            </a:extLst>
          </p:cNvPr>
          <p:cNvSpPr/>
          <p:nvPr userDrawn="1"/>
        </p:nvSpPr>
        <p:spPr bwMode="white">
          <a:xfrm>
            <a:off x="1" y="4076701"/>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en-AU" sz="1867">
              <a:solidFill>
                <a:prstClr val="white"/>
              </a:solidFill>
              <a:latin typeface="Arial"/>
            </a:endParaRPr>
          </a:p>
        </p:txBody>
      </p:sp>
      <p:sp>
        <p:nvSpPr>
          <p:cNvPr id="8" name="Graphic 1">
            <a:extLst>
              <a:ext uri="{FF2B5EF4-FFF2-40B4-BE49-F238E27FC236}">
                <a16:creationId xmlns:a16="http://schemas.microsoft.com/office/drawing/2014/main" id="{570549AC-72A0-49C7-B98A-4959B5690850}"/>
              </a:ext>
            </a:extLst>
          </p:cNvPr>
          <p:cNvSpPr/>
          <p:nvPr userDrawn="1"/>
        </p:nvSpPr>
        <p:spPr bwMode="white">
          <a:xfrm>
            <a:off x="9912424" y="5571761"/>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lIns="91440" tIns="45720" rIns="91440" bIns="45720" rtlCol="0" anchor="ctr"/>
          <a:lstStyle/>
          <a:p>
            <a:pPr defTabSz="914377"/>
            <a:endParaRPr lang="en-AU" sz="1867">
              <a:solidFill>
                <a:prstClr val="black"/>
              </a:solidFill>
              <a:latin typeface="Arial"/>
            </a:endParaRPr>
          </a:p>
        </p:txBody>
      </p:sp>
      <p:pic>
        <p:nvPicPr>
          <p:cNvPr id="11" name="Picture 10">
            <a:extLst>
              <a:ext uri="{FF2B5EF4-FFF2-40B4-BE49-F238E27FC236}">
                <a16:creationId xmlns:a16="http://schemas.microsoft.com/office/drawing/2014/main" id="{DEDF6610-A984-4E2A-B1B8-C6D02948493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95325" y="207633"/>
            <a:ext cx="3204000" cy="472463"/>
          </a:xfrm>
          <a:prstGeom prst="rect">
            <a:avLst/>
          </a:prstGeom>
        </p:spPr>
      </p:pic>
    </p:spTree>
    <p:extLst>
      <p:ext uri="{BB962C8B-B14F-4D97-AF65-F5344CB8AC3E}">
        <p14:creationId xmlns:p14="http://schemas.microsoft.com/office/powerpoint/2010/main" val="218537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6" y="1143405"/>
            <a:ext cx="10728647" cy="1296144"/>
          </a:xfrm>
        </p:spPr>
        <p:txBody>
          <a:bodyPr anchor="b">
            <a:noAutofit/>
          </a:bodyPr>
          <a:lstStyle>
            <a:lvl1pPr>
              <a:lnSpc>
                <a:spcPts val="5040"/>
              </a:lnSpc>
              <a:defRPr sz="4267">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307" y="2553956"/>
            <a:ext cx="10737592" cy="2675249"/>
          </a:xfrm>
          <a:prstGeom prst="rect">
            <a:avLst/>
          </a:prstGeom>
          <a:noFill/>
        </p:spPr>
        <p:txBody>
          <a:bodyPr>
            <a:normAutofit/>
          </a:bodyPr>
          <a:lstStyle>
            <a:lvl1pPr marL="0" indent="0">
              <a:lnSpc>
                <a:spcPts val="3240"/>
              </a:lnSpc>
              <a:buNone/>
              <a:defRPr sz="2667">
                <a:solidFill>
                  <a:schemeClr val="bg1"/>
                </a:solidFill>
              </a:defRPr>
            </a:lvl1pPr>
          </a:lstStyle>
          <a:p>
            <a:pPr lvl="0"/>
            <a:r>
              <a:rPr lang="en-US" dirty="0"/>
              <a:t>[Subtitle]</a:t>
            </a:r>
          </a:p>
        </p:txBody>
      </p:sp>
      <p:sp>
        <p:nvSpPr>
          <p:cNvPr id="3" name="Rectangle 2">
            <a:extLst>
              <a:ext uri="{FF2B5EF4-FFF2-40B4-BE49-F238E27FC236}">
                <a16:creationId xmlns:a16="http://schemas.microsoft.com/office/drawing/2014/main" id="{19933EA7-FE92-4C6D-8733-61E671888999}"/>
              </a:ext>
            </a:extLst>
          </p:cNvPr>
          <p:cNvSpPr/>
          <p:nvPr userDrawn="1"/>
        </p:nvSpPr>
        <p:spPr bwMode="ltGray">
          <a:xfrm>
            <a:off x="3" y="0"/>
            <a:ext cx="12191999" cy="9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en-AU" sz="1867">
              <a:solidFill>
                <a:prstClr val="white"/>
              </a:solidFill>
              <a:latin typeface="Arial"/>
            </a:endParaRPr>
          </a:p>
        </p:txBody>
      </p:sp>
      <p:pic>
        <p:nvPicPr>
          <p:cNvPr id="16" name="Picture 15">
            <a:extLst>
              <a:ext uri="{FF2B5EF4-FFF2-40B4-BE49-F238E27FC236}">
                <a16:creationId xmlns:a16="http://schemas.microsoft.com/office/drawing/2014/main" id="{D93FA41E-EFD5-45E8-BE8D-8CAB28F4BDD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04849" y="234888"/>
            <a:ext cx="2988000" cy="452585"/>
          </a:xfrm>
          <a:prstGeom prst="rect">
            <a:avLst/>
          </a:prstGeom>
        </p:spPr>
      </p:pic>
      <p:sp>
        <p:nvSpPr>
          <p:cNvPr id="5" name="TextBox 4">
            <a:extLst>
              <a:ext uri="{FF2B5EF4-FFF2-40B4-BE49-F238E27FC236}">
                <a16:creationId xmlns:a16="http://schemas.microsoft.com/office/drawing/2014/main" id="{FDDADB43-ED09-48C5-A41D-5E4BDF72C85E}"/>
              </a:ext>
            </a:extLst>
          </p:cNvPr>
          <p:cNvSpPr txBox="1"/>
          <p:nvPr userDrawn="1"/>
        </p:nvSpPr>
        <p:spPr>
          <a:xfrm>
            <a:off x="1" y="-1586049"/>
            <a:ext cx="7632171" cy="1446935"/>
          </a:xfrm>
          <a:prstGeom prst="rect">
            <a:avLst/>
          </a:prstGeom>
          <a:solidFill>
            <a:schemeClr val="accent1"/>
          </a:solidFill>
        </p:spPr>
        <p:txBody>
          <a:bodyPr wrap="square" lIns="91440" tIns="45720" rIns="91440" bIns="45720" rtlCol="0">
            <a:spAutoFit/>
          </a:bodyPr>
          <a:lstStyle/>
          <a:p>
            <a:pPr defTabSz="914377"/>
            <a:r>
              <a:rPr lang="en-AU" sz="1467" dirty="0">
                <a:solidFill>
                  <a:prstClr val="white"/>
                </a:solidFill>
                <a:latin typeface="Arial"/>
              </a:rPr>
              <a:t>For this slide design, you can choose your own image </a:t>
            </a:r>
            <a:br>
              <a:rPr lang="en-AU" sz="1467" dirty="0">
                <a:solidFill>
                  <a:prstClr val="white"/>
                </a:solidFill>
                <a:latin typeface="Arial"/>
              </a:rPr>
            </a:br>
            <a:r>
              <a:rPr lang="en-AU" sz="1467" dirty="0">
                <a:solidFill>
                  <a:prstClr val="white"/>
                </a:solidFill>
                <a:latin typeface="Arial"/>
              </a:rPr>
              <a:t>by right-clicking somewhere on the slide, not in a content placeholder.</a:t>
            </a:r>
          </a:p>
          <a:p>
            <a:pPr defTabSz="914377"/>
            <a:r>
              <a:rPr lang="en-US" sz="1467" dirty="0">
                <a:solidFill>
                  <a:prstClr val="white"/>
                </a:solidFill>
                <a:latin typeface="Arial"/>
              </a:rPr>
              <a:t>‘Format Background</a:t>
            </a:r>
          </a:p>
          <a:p>
            <a:pPr defTabSz="914377"/>
            <a:r>
              <a:rPr lang="en-US" sz="1467" dirty="0">
                <a:solidFill>
                  <a:prstClr val="white"/>
                </a:solidFill>
                <a:latin typeface="Arial"/>
              </a:rPr>
              <a:t>Under the ‘Fill’ menu, ‘Picture’ is already selected</a:t>
            </a:r>
          </a:p>
          <a:p>
            <a:pPr defTabSz="914377"/>
            <a:r>
              <a:rPr lang="en-US" sz="1467" dirty="0">
                <a:solidFill>
                  <a:prstClr val="white"/>
                </a:solidFill>
                <a:latin typeface="Arial"/>
              </a:rPr>
              <a:t>Go to the ‘File’ button and select another image</a:t>
            </a:r>
          </a:p>
          <a:p>
            <a:pPr defTabSz="914377"/>
            <a:r>
              <a:rPr lang="en-US" sz="1467" dirty="0">
                <a:solidFill>
                  <a:prstClr val="white"/>
                </a:solidFill>
                <a:latin typeface="Arial"/>
              </a:rPr>
              <a:t>Change text </a:t>
            </a:r>
            <a:r>
              <a:rPr lang="en-US" sz="1467" dirty="0" err="1">
                <a:solidFill>
                  <a:prstClr val="white"/>
                </a:solidFill>
                <a:latin typeface="Arial"/>
              </a:rPr>
              <a:t>colour</a:t>
            </a:r>
            <a:r>
              <a:rPr lang="en-US" sz="1467" dirty="0">
                <a:solidFill>
                  <a:prstClr val="white"/>
                </a:solidFill>
                <a:latin typeface="Arial"/>
              </a:rPr>
              <a:t> as necessary to suit the image</a:t>
            </a:r>
            <a:endParaRPr lang="en-AU" sz="1467" dirty="0">
              <a:solidFill>
                <a:prstClr val="white"/>
              </a:solidFill>
              <a:latin typeface="Arial"/>
            </a:endParaRPr>
          </a:p>
        </p:txBody>
      </p:sp>
      <p:sp>
        <p:nvSpPr>
          <p:cNvPr id="11" name="Right Triangle 3">
            <a:extLst>
              <a:ext uri="{FF2B5EF4-FFF2-40B4-BE49-F238E27FC236}">
                <a16:creationId xmlns:a16="http://schemas.microsoft.com/office/drawing/2014/main" id="{5A5C0481-15B5-4619-B80D-C8C9ABD7F904}"/>
              </a:ext>
            </a:extLst>
          </p:cNvPr>
          <p:cNvSpPr/>
          <p:nvPr userDrawn="1"/>
        </p:nvSpPr>
        <p:spPr bwMode="invGray">
          <a:xfrm>
            <a:off x="1" y="4076701"/>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en-AU" sz="1867">
              <a:solidFill>
                <a:prstClr val="white"/>
              </a:solidFill>
              <a:latin typeface="Arial"/>
            </a:endParaRPr>
          </a:p>
        </p:txBody>
      </p:sp>
      <p:sp>
        <p:nvSpPr>
          <p:cNvPr id="9" name="Graphic 1">
            <a:extLst>
              <a:ext uri="{FF2B5EF4-FFF2-40B4-BE49-F238E27FC236}">
                <a16:creationId xmlns:a16="http://schemas.microsoft.com/office/drawing/2014/main" id="{84EF10FC-E046-43D3-9897-04BE4FF5A176}"/>
              </a:ext>
            </a:extLst>
          </p:cNvPr>
          <p:cNvSpPr/>
          <p:nvPr userDrawn="1"/>
        </p:nvSpPr>
        <p:spPr bwMode="invGray">
          <a:xfrm>
            <a:off x="9912424" y="5571761"/>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lIns="91440" tIns="45720" rIns="91440" bIns="45720" rtlCol="0" anchor="ctr"/>
          <a:lstStyle/>
          <a:p>
            <a:pPr defTabSz="914377"/>
            <a:endParaRPr lang="en-AU" sz="1867">
              <a:solidFill>
                <a:prstClr val="black"/>
              </a:solidFill>
              <a:latin typeface="Arial"/>
            </a:endParaRPr>
          </a:p>
        </p:txBody>
      </p:sp>
    </p:spTree>
    <p:extLst>
      <p:ext uri="{BB962C8B-B14F-4D97-AF65-F5344CB8AC3E}">
        <p14:creationId xmlns:p14="http://schemas.microsoft.com/office/powerpoint/2010/main" val="887813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1A2C22-D4CF-4FE0-AF06-038EB2ACB6D9}"/>
              </a:ext>
            </a:extLst>
          </p:cNvPr>
          <p:cNvSpPr/>
          <p:nvPr userDrawn="1"/>
        </p:nvSpPr>
        <p:spPr bwMode="invGray">
          <a:xfrm>
            <a:off x="0" y="0"/>
            <a:ext cx="12192000" cy="6858000"/>
          </a:xfrm>
          <a:prstGeom prst="rect">
            <a:avLst/>
          </a:prstGeom>
          <a:gradFill flip="none" rotWithShape="1">
            <a:gsLst>
              <a:gs pos="75000">
                <a:schemeClr val="accent1"/>
              </a:gs>
              <a:gs pos="100000">
                <a:srgbClr val="962A8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0" name="Picture 9">
            <a:extLst>
              <a:ext uri="{FF2B5EF4-FFF2-40B4-BE49-F238E27FC236}">
                <a16:creationId xmlns:a16="http://schemas.microsoft.com/office/drawing/2014/main" id="{DD751603-5D6A-462B-B9E7-98413BF2CB3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09692" y="276001"/>
            <a:ext cx="3204000" cy="472463"/>
          </a:xfrm>
          <a:prstGeom prst="rect">
            <a:avLst/>
          </a:prstGeom>
        </p:spPr>
      </p:pic>
      <p:sp>
        <p:nvSpPr>
          <p:cNvPr id="2" name="Title 1"/>
          <p:cNvSpPr>
            <a:spLocks noGrp="1"/>
          </p:cNvSpPr>
          <p:nvPr>
            <p:ph type="title" hasCustomPrompt="1"/>
          </p:nvPr>
        </p:nvSpPr>
        <p:spPr bwMode="white">
          <a:xfrm>
            <a:off x="695327" y="1700813"/>
            <a:ext cx="10768680" cy="1224137"/>
          </a:xfrm>
        </p:spPr>
        <p:txBody>
          <a:bodyPr anchor="b">
            <a:noAutofit/>
          </a:bodyPr>
          <a:lstStyle>
            <a:lvl1pPr>
              <a:lnSpc>
                <a:spcPts val="5040"/>
              </a:lnSpc>
              <a:defRPr sz="4267">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bwMode="white">
          <a:xfrm>
            <a:off x="695327" y="3113745"/>
            <a:ext cx="10768680" cy="2043451"/>
          </a:xfrm>
          <a:prstGeom prst="rect">
            <a:avLst/>
          </a:prstGeom>
        </p:spPr>
        <p:txBody>
          <a:bodyPr>
            <a:normAutofit/>
          </a:bodyPr>
          <a:lstStyle>
            <a:lvl1pPr marL="0" indent="0">
              <a:lnSpc>
                <a:spcPts val="3240"/>
              </a:lnSpc>
              <a:buNone/>
              <a:defRPr sz="2667">
                <a:solidFill>
                  <a:schemeClr val="bg1"/>
                </a:solidFill>
              </a:defRPr>
            </a:lvl1pPr>
          </a:lstStyle>
          <a:p>
            <a:pPr lvl="0"/>
            <a:r>
              <a:rPr lang="en-US" dirty="0"/>
              <a:t>[Subtitle]</a:t>
            </a:r>
          </a:p>
        </p:txBody>
      </p:sp>
      <p:sp>
        <p:nvSpPr>
          <p:cNvPr id="11" name="Right Triangle 3">
            <a:extLst>
              <a:ext uri="{FF2B5EF4-FFF2-40B4-BE49-F238E27FC236}">
                <a16:creationId xmlns:a16="http://schemas.microsoft.com/office/drawing/2014/main" id="{DBA991DB-C059-4DB2-8D91-33D3F3951887}"/>
              </a:ext>
            </a:extLst>
          </p:cNvPr>
          <p:cNvSpPr/>
          <p:nvPr userDrawn="1"/>
        </p:nvSpPr>
        <p:spPr bwMode="white">
          <a:xfrm>
            <a:off x="1" y="4076701"/>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en-AU" sz="1867">
              <a:solidFill>
                <a:prstClr val="white"/>
              </a:solidFill>
              <a:latin typeface="Arial"/>
            </a:endParaRPr>
          </a:p>
        </p:txBody>
      </p:sp>
      <p:sp>
        <p:nvSpPr>
          <p:cNvPr id="8" name="Graphic 1">
            <a:extLst>
              <a:ext uri="{FF2B5EF4-FFF2-40B4-BE49-F238E27FC236}">
                <a16:creationId xmlns:a16="http://schemas.microsoft.com/office/drawing/2014/main" id="{F070BDDD-4427-48C1-9206-C4CC3FAE8AD1}"/>
              </a:ext>
            </a:extLst>
          </p:cNvPr>
          <p:cNvSpPr/>
          <p:nvPr userDrawn="1"/>
        </p:nvSpPr>
        <p:spPr bwMode="white">
          <a:xfrm>
            <a:off x="9912424" y="5571761"/>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lIns="91440" tIns="45720" rIns="91440" bIns="45720" rtlCol="0" anchor="ctr"/>
          <a:lstStyle/>
          <a:p>
            <a:pPr defTabSz="914377"/>
            <a:endParaRPr lang="en-AU" sz="1867">
              <a:solidFill>
                <a:prstClr val="black"/>
              </a:solidFill>
              <a:latin typeface="Arial"/>
            </a:endParaRPr>
          </a:p>
        </p:txBody>
      </p:sp>
    </p:spTree>
    <p:extLst>
      <p:ext uri="{BB962C8B-B14F-4D97-AF65-F5344CB8AC3E}">
        <p14:creationId xmlns:p14="http://schemas.microsoft.com/office/powerpoint/2010/main" val="256214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hasCustomPrompt="1"/>
          </p:nvPr>
        </p:nvSpPr>
        <p:spPr>
          <a:xfrm>
            <a:off x="695326" y="1700213"/>
            <a:ext cx="10801351" cy="4608512"/>
          </a:xfrm>
          <a:prstGeom prst="rect">
            <a:avLst/>
          </a:prstGeom>
        </p:spPr>
        <p:txBody>
          <a:bodyPr/>
          <a:lstStyle>
            <a:lvl1pPr marL="479988" indent="-479988">
              <a:lnSpc>
                <a:spcPct val="100000"/>
              </a:lnSpc>
              <a:spcBef>
                <a:spcPts val="267"/>
              </a:spcBef>
              <a:spcAft>
                <a:spcPts val="267"/>
              </a:spcAft>
              <a:buFont typeface="Arial" panose="020B0604020202020204" pitchFamily="34" charset="0"/>
              <a:buChar char="•"/>
              <a:defRPr lang="en-US" dirty="0"/>
            </a:lvl1pPr>
            <a:lvl2pPr>
              <a:defRPr lang="en-US" dirty="0"/>
            </a:lvl2pPr>
            <a:lvl3pPr marL="0" indent="0">
              <a:lnSpc>
                <a:spcPct val="100000"/>
              </a:lnSpc>
              <a:spcBef>
                <a:spcPts val="267"/>
              </a:spcBef>
              <a:spcAft>
                <a:spcPts val="267"/>
              </a:spcAft>
              <a:buFont typeface="Arial" panose="020B0604020202020204" pitchFamily="34" charset="0"/>
              <a:buNone/>
              <a:defRPr lang="en-US" dirty="0"/>
            </a:lvl3pPr>
            <a:lvl4pPr marL="719982" indent="-479988">
              <a:lnSpc>
                <a:spcPct val="100000"/>
              </a:lnSpc>
              <a:spcBef>
                <a:spcPts val="267"/>
              </a:spcBef>
              <a:spcAft>
                <a:spcPts val="267"/>
              </a:spcAft>
              <a:buFont typeface="Arial" panose="020B0604020202020204" pitchFamily="34" charset="0"/>
              <a:buChar char="•"/>
              <a:defRPr lang="en-US" dirty="0"/>
            </a:lvl4pPr>
            <a:lvl5pPr marL="959976" indent="-479988">
              <a:lnSpc>
                <a:spcPct val="100000"/>
              </a:lnSpc>
              <a:spcBef>
                <a:spcPts val="267"/>
              </a:spcBef>
              <a:spcAft>
                <a:spcPts val="267"/>
              </a:spcAft>
              <a:buFont typeface="Arial" panose="020B0604020202020204" pitchFamily="34" charset="0"/>
              <a:buChar char="•"/>
              <a:defRPr lang="en-US" dirty="0"/>
            </a:lvl5pPr>
            <a:lvl6pPr marL="1199970" indent="-479988">
              <a:lnSpc>
                <a:spcPct val="100000"/>
              </a:lnSpc>
              <a:spcBef>
                <a:spcPts val="267"/>
              </a:spcBef>
              <a:spcAft>
                <a:spcPts val="267"/>
              </a:spcAft>
              <a:buFont typeface="Arial" panose="020B0604020202020204" pitchFamily="34" charset="0"/>
              <a:buChar char="•"/>
              <a:defRPr lang="en-AU" dirty="0"/>
            </a:lvl6pPr>
            <a:lvl7pPr marL="1439964" indent="-479988">
              <a:spcBef>
                <a:spcPts val="267"/>
              </a:spcBef>
              <a:spcAft>
                <a:spcPts val="267"/>
              </a:spcAft>
              <a:buFont typeface="Arial" panose="020B0604020202020204" pitchFamily="34" charset="0"/>
              <a:buChar char="•"/>
              <a:defRPr sz="2400"/>
            </a:lvl7pPr>
          </a:lstStyle>
          <a:p>
            <a:pPr lvl="0"/>
            <a:r>
              <a:rPr lang="en-US" dirty="0"/>
              <a:t>Edit Master text styles</a:t>
            </a:r>
          </a:p>
          <a:p>
            <a:pPr lvl="3"/>
            <a:r>
              <a:rPr lang="en-US" dirty="0"/>
              <a:t>Second level</a:t>
            </a:r>
          </a:p>
          <a:p>
            <a:pPr lvl="4"/>
            <a:r>
              <a:rPr lang="en-US" dirty="0"/>
              <a:t>Third level</a:t>
            </a:r>
          </a:p>
          <a:p>
            <a:pPr lvl="5"/>
            <a:r>
              <a:rPr lang="en-US" dirty="0"/>
              <a:t>Fourth level</a:t>
            </a:r>
          </a:p>
          <a:p>
            <a:pPr lvl="6"/>
            <a:r>
              <a:rPr lang="en-US" dirty="0"/>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lvl1pPr>
              <a:defRPr sz="1333" baseline="0"/>
            </a:lvl1pPr>
          </a:lstStyle>
          <a:p>
            <a:fld id="{E917DE0E-AFB1-41FD-BC35-27DB61CA125F}" type="slidenum">
              <a:rPr lang="en-AU" smtClean="0">
                <a:solidFill>
                  <a:prstClr val="black"/>
                </a:solidFill>
              </a:rPr>
              <a:pPr/>
              <a:t>‹#›</a:t>
            </a:fld>
            <a:endParaRPr lang="en-AU" dirty="0">
              <a:solidFill>
                <a:prstClr val="black"/>
              </a:solidFill>
            </a:endParaRPr>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94331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Divider (Editabl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7" y="1700813"/>
            <a:ext cx="10768680" cy="1224137"/>
          </a:xfrm>
        </p:spPr>
        <p:txBody>
          <a:bodyPr anchor="b">
            <a:noAutofit/>
          </a:bodyPr>
          <a:lstStyle>
            <a:lvl1pPr>
              <a:lnSpc>
                <a:spcPts val="5040"/>
              </a:lnSpc>
              <a:defRPr sz="4267">
                <a:solidFill>
                  <a:schemeClr val="bg1"/>
                </a:solidFill>
              </a:defRPr>
            </a:lvl1pPr>
          </a:lstStyle>
          <a:p>
            <a:r>
              <a:rPr lang="en-US" dirty="0"/>
              <a:t>[Divider title]</a:t>
            </a:r>
            <a:endParaRPr lang="en-AU" dirty="0"/>
          </a:p>
        </p:txBody>
      </p:sp>
      <p:sp>
        <p:nvSpPr>
          <p:cNvPr id="7" name="Text Placeholder 6"/>
          <p:cNvSpPr>
            <a:spLocks noGrp="1"/>
          </p:cNvSpPr>
          <p:nvPr>
            <p:ph type="body" sz="quarter" idx="10" hasCustomPrompt="1"/>
          </p:nvPr>
        </p:nvSpPr>
        <p:spPr>
          <a:xfrm>
            <a:off x="695327" y="3113745"/>
            <a:ext cx="10768680" cy="2043451"/>
          </a:xfrm>
          <a:prstGeom prst="rect">
            <a:avLst/>
          </a:prstGeom>
        </p:spPr>
        <p:txBody>
          <a:bodyPr>
            <a:normAutofit/>
          </a:bodyPr>
          <a:lstStyle>
            <a:lvl1pPr marL="0" indent="0">
              <a:lnSpc>
                <a:spcPts val="3240"/>
              </a:lnSpc>
              <a:buNone/>
              <a:defRPr sz="2667">
                <a:solidFill>
                  <a:schemeClr val="bg1"/>
                </a:solidFill>
              </a:defRPr>
            </a:lvl1pPr>
          </a:lstStyle>
          <a:p>
            <a:pPr lvl="0"/>
            <a:r>
              <a:rPr lang="en-US" dirty="0"/>
              <a:t>[Divider subtitle]</a:t>
            </a:r>
          </a:p>
        </p:txBody>
      </p:sp>
      <p:sp>
        <p:nvSpPr>
          <p:cNvPr id="8" name="TextBox 7">
            <a:extLst>
              <a:ext uri="{FF2B5EF4-FFF2-40B4-BE49-F238E27FC236}">
                <a16:creationId xmlns:a16="http://schemas.microsoft.com/office/drawing/2014/main" id="{57A07765-DB77-44E5-9420-D56F1378074A}"/>
              </a:ext>
            </a:extLst>
          </p:cNvPr>
          <p:cNvSpPr txBox="1"/>
          <p:nvPr userDrawn="1"/>
        </p:nvSpPr>
        <p:spPr>
          <a:xfrm>
            <a:off x="1" y="-1053498"/>
            <a:ext cx="7632171" cy="995401"/>
          </a:xfrm>
          <a:prstGeom prst="rect">
            <a:avLst/>
          </a:prstGeom>
          <a:solidFill>
            <a:schemeClr val="accent1"/>
          </a:solidFill>
        </p:spPr>
        <p:txBody>
          <a:bodyPr wrap="square" lIns="91440" tIns="45720" rIns="91440" bIns="45720" rtlCol="0">
            <a:spAutoFit/>
          </a:bodyPr>
          <a:lstStyle/>
          <a:p>
            <a:pPr defTabSz="914377"/>
            <a:r>
              <a:rPr lang="en-AU" sz="1467" dirty="0">
                <a:solidFill>
                  <a:prstClr val="white"/>
                </a:solidFill>
                <a:latin typeface="Arial"/>
              </a:rPr>
              <a:t>For this slide design, you can change the background colour</a:t>
            </a:r>
          </a:p>
          <a:p>
            <a:pPr defTabSz="914377"/>
            <a:r>
              <a:rPr lang="en-AU" sz="1467" dirty="0">
                <a:solidFill>
                  <a:prstClr val="white"/>
                </a:solidFill>
                <a:latin typeface="Arial"/>
              </a:rPr>
              <a:t>by right-clicking somewhere on the slide, not in a content placeholder.</a:t>
            </a:r>
          </a:p>
          <a:p>
            <a:pPr defTabSz="914377"/>
            <a:r>
              <a:rPr lang="en-US" sz="1467" dirty="0">
                <a:solidFill>
                  <a:prstClr val="white"/>
                </a:solidFill>
                <a:latin typeface="Arial"/>
              </a:rPr>
              <a:t>‘Format Background</a:t>
            </a:r>
          </a:p>
          <a:p>
            <a:pPr defTabSz="914377"/>
            <a:r>
              <a:rPr lang="en-US" sz="1467" dirty="0">
                <a:solidFill>
                  <a:prstClr val="white"/>
                </a:solidFill>
                <a:latin typeface="Arial"/>
              </a:rPr>
              <a:t>Under the ‘Fill’ menu, ‘change ‘Solid fill’ to a </a:t>
            </a:r>
            <a:r>
              <a:rPr lang="en-US" sz="1467" dirty="0" err="1">
                <a:solidFill>
                  <a:prstClr val="white"/>
                </a:solidFill>
                <a:latin typeface="Arial"/>
              </a:rPr>
              <a:t>colour</a:t>
            </a:r>
            <a:r>
              <a:rPr lang="en-US" sz="1467" dirty="0">
                <a:solidFill>
                  <a:prstClr val="white"/>
                </a:solidFill>
                <a:latin typeface="Arial"/>
              </a:rPr>
              <a:t> from the palette</a:t>
            </a:r>
            <a:endParaRPr lang="en-AU" sz="1467" dirty="0">
              <a:solidFill>
                <a:prstClr val="white"/>
              </a:solidFill>
              <a:latin typeface="Arial"/>
            </a:endParaRPr>
          </a:p>
        </p:txBody>
      </p:sp>
      <p:pic>
        <p:nvPicPr>
          <p:cNvPr id="6" name="Picture 5">
            <a:extLst>
              <a:ext uri="{FF2B5EF4-FFF2-40B4-BE49-F238E27FC236}">
                <a16:creationId xmlns:a16="http://schemas.microsoft.com/office/drawing/2014/main" id="{2CBE33C2-B581-422F-9FF5-AF660C79D3B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09692" y="276001"/>
            <a:ext cx="3204000" cy="472463"/>
          </a:xfrm>
          <a:prstGeom prst="rect">
            <a:avLst/>
          </a:prstGeom>
        </p:spPr>
      </p:pic>
    </p:spTree>
    <p:extLst>
      <p:ext uri="{BB962C8B-B14F-4D97-AF65-F5344CB8AC3E}">
        <p14:creationId xmlns:p14="http://schemas.microsoft.com/office/powerpoint/2010/main" val="122595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9" name="Right Triangle 3">
            <a:extLst>
              <a:ext uri="{FF2B5EF4-FFF2-40B4-BE49-F238E27FC236}">
                <a16:creationId xmlns:a16="http://schemas.microsoft.com/office/drawing/2014/main" id="{5E92F574-51E7-47B2-86D2-94DAE288E822}"/>
              </a:ext>
            </a:extLst>
          </p:cNvPr>
          <p:cNvSpPr/>
          <p:nvPr userDrawn="1"/>
        </p:nvSpPr>
        <p:spPr bwMode="invGray">
          <a:xfrm>
            <a:off x="4" y="4076701"/>
            <a:ext cx="3407833"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en-AU" sz="1867">
              <a:solidFill>
                <a:prstClr val="white"/>
              </a:solidFill>
              <a:latin typeface="Arial"/>
            </a:endParaRPr>
          </a:p>
        </p:txBody>
      </p:sp>
      <p:sp>
        <p:nvSpPr>
          <p:cNvPr id="11" name="Rectangle 8">
            <a:extLst>
              <a:ext uri="{FF2B5EF4-FFF2-40B4-BE49-F238E27FC236}">
                <a16:creationId xmlns:a16="http://schemas.microsoft.com/office/drawing/2014/main" id="{C31ECE3F-0C43-444E-9F0C-B23F8D3935D2}"/>
              </a:ext>
            </a:extLst>
          </p:cNvPr>
          <p:cNvSpPr/>
          <p:nvPr userDrawn="1"/>
        </p:nvSpPr>
        <p:spPr bwMode="invGray">
          <a:xfrm>
            <a:off x="9192250" y="5584174"/>
            <a:ext cx="2999415" cy="1273828"/>
          </a:xfrm>
          <a:custGeom>
            <a:avLst/>
            <a:gdLst>
              <a:gd name="connsiteX0" fmla="*/ 0 w 2267490"/>
              <a:gd name="connsiteY0" fmla="*/ 0 h 1132541"/>
              <a:gd name="connsiteX1" fmla="*/ 2267490 w 2267490"/>
              <a:gd name="connsiteY1" fmla="*/ 0 h 1132541"/>
              <a:gd name="connsiteX2" fmla="*/ 2267490 w 2267490"/>
              <a:gd name="connsiteY2" fmla="*/ 1132541 h 1132541"/>
              <a:gd name="connsiteX3" fmla="*/ 0 w 2267490"/>
              <a:gd name="connsiteY3" fmla="*/ 1132541 h 1132541"/>
              <a:gd name="connsiteX4" fmla="*/ 0 w 2267490"/>
              <a:gd name="connsiteY4" fmla="*/ 0 h 1132541"/>
              <a:gd name="connsiteX0" fmla="*/ 0 w 2267490"/>
              <a:gd name="connsiteY0" fmla="*/ 1132541 h 1132541"/>
              <a:gd name="connsiteX1" fmla="*/ 2267490 w 2267490"/>
              <a:gd name="connsiteY1" fmla="*/ 0 h 1132541"/>
              <a:gd name="connsiteX2" fmla="*/ 2267490 w 2267490"/>
              <a:gd name="connsiteY2" fmla="*/ 1132541 h 1132541"/>
              <a:gd name="connsiteX3" fmla="*/ 0 w 2267490"/>
              <a:gd name="connsiteY3" fmla="*/ 1132541 h 1132541"/>
              <a:gd name="connsiteX0" fmla="*/ 0 w 2291396"/>
              <a:gd name="connsiteY0" fmla="*/ 857623 h 1132541"/>
              <a:gd name="connsiteX1" fmla="*/ 2291396 w 2291396"/>
              <a:gd name="connsiteY1" fmla="*/ 0 h 1132541"/>
              <a:gd name="connsiteX2" fmla="*/ 2291396 w 2291396"/>
              <a:gd name="connsiteY2" fmla="*/ 1132541 h 1132541"/>
              <a:gd name="connsiteX3" fmla="*/ 0 w 2291396"/>
              <a:gd name="connsiteY3" fmla="*/ 857623 h 1132541"/>
              <a:gd name="connsiteX0" fmla="*/ 0 w 2249561"/>
              <a:gd name="connsiteY0" fmla="*/ 845670 h 1132541"/>
              <a:gd name="connsiteX1" fmla="*/ 2249561 w 2249561"/>
              <a:gd name="connsiteY1" fmla="*/ 0 h 1132541"/>
              <a:gd name="connsiteX2" fmla="*/ 2249561 w 2249561"/>
              <a:gd name="connsiteY2" fmla="*/ 1132541 h 1132541"/>
              <a:gd name="connsiteX3" fmla="*/ 0 w 2249561"/>
              <a:gd name="connsiteY3" fmla="*/ 845670 h 1132541"/>
              <a:gd name="connsiteX0" fmla="*/ 0 w 2249561"/>
              <a:gd name="connsiteY0" fmla="*/ 944560 h 1231431"/>
              <a:gd name="connsiteX1" fmla="*/ 2249561 w 2249561"/>
              <a:gd name="connsiteY1" fmla="*/ 98890 h 1231431"/>
              <a:gd name="connsiteX2" fmla="*/ 2249561 w 2249561"/>
              <a:gd name="connsiteY2" fmla="*/ 1231431 h 1231431"/>
              <a:gd name="connsiteX3" fmla="*/ 0 w 2249561"/>
              <a:gd name="connsiteY3" fmla="*/ 944560 h 1231431"/>
              <a:gd name="connsiteX0" fmla="*/ 0 w 2249561"/>
              <a:gd name="connsiteY0" fmla="*/ 1212084 h 1498955"/>
              <a:gd name="connsiteX1" fmla="*/ 2249561 w 2249561"/>
              <a:gd name="connsiteY1" fmla="*/ 366414 h 1498955"/>
              <a:gd name="connsiteX2" fmla="*/ 2249561 w 2249561"/>
              <a:gd name="connsiteY2" fmla="*/ 1498955 h 1498955"/>
              <a:gd name="connsiteX3" fmla="*/ 0 w 2249561"/>
              <a:gd name="connsiteY3" fmla="*/ 1212084 h 1498955"/>
              <a:gd name="connsiteX0" fmla="*/ 0 w 2249561"/>
              <a:gd name="connsiteY0" fmla="*/ 1016618 h 1303489"/>
              <a:gd name="connsiteX1" fmla="*/ 2249561 w 2249561"/>
              <a:gd name="connsiteY1" fmla="*/ 170948 h 1303489"/>
              <a:gd name="connsiteX2" fmla="*/ 2249561 w 2249561"/>
              <a:gd name="connsiteY2" fmla="*/ 1303489 h 1303489"/>
              <a:gd name="connsiteX3" fmla="*/ 0 w 2249561"/>
              <a:gd name="connsiteY3" fmla="*/ 1016618 h 1303489"/>
              <a:gd name="connsiteX0" fmla="*/ 0 w 2249561"/>
              <a:gd name="connsiteY0" fmla="*/ 1002505 h 1289376"/>
              <a:gd name="connsiteX1" fmla="*/ 2249561 w 2249561"/>
              <a:gd name="connsiteY1" fmla="*/ 156835 h 1289376"/>
              <a:gd name="connsiteX2" fmla="*/ 2249561 w 2249561"/>
              <a:gd name="connsiteY2" fmla="*/ 1289376 h 1289376"/>
              <a:gd name="connsiteX3" fmla="*/ 0 w 2249561"/>
              <a:gd name="connsiteY3" fmla="*/ 1002505 h 1289376"/>
              <a:gd name="connsiteX0" fmla="*/ 0 w 2249561"/>
              <a:gd name="connsiteY0" fmla="*/ 985444 h 1272315"/>
              <a:gd name="connsiteX1" fmla="*/ 2249561 w 2249561"/>
              <a:gd name="connsiteY1" fmla="*/ 139774 h 1272315"/>
              <a:gd name="connsiteX2" fmla="*/ 2249561 w 2249561"/>
              <a:gd name="connsiteY2" fmla="*/ 1272315 h 1272315"/>
              <a:gd name="connsiteX3" fmla="*/ 0 w 2249561"/>
              <a:gd name="connsiteY3" fmla="*/ 985444 h 1272315"/>
              <a:gd name="connsiteX0" fmla="*/ 0 w 2249561"/>
              <a:gd name="connsiteY0" fmla="*/ 979690 h 1266561"/>
              <a:gd name="connsiteX1" fmla="*/ 2249561 w 2249561"/>
              <a:gd name="connsiteY1" fmla="*/ 134020 h 1266561"/>
              <a:gd name="connsiteX2" fmla="*/ 2249561 w 2249561"/>
              <a:gd name="connsiteY2" fmla="*/ 1266561 h 1266561"/>
              <a:gd name="connsiteX3" fmla="*/ 0 w 2249561"/>
              <a:gd name="connsiteY3" fmla="*/ 979690 h 1266561"/>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Lst>
            <a:ahLst/>
            <a:cxnLst>
              <a:cxn ang="0">
                <a:pos x="connsiteX0" y="connsiteY0"/>
              </a:cxn>
              <a:cxn ang="0">
                <a:pos x="connsiteX1" y="connsiteY1"/>
              </a:cxn>
              <a:cxn ang="0">
                <a:pos x="connsiteX2" y="connsiteY2"/>
              </a:cxn>
              <a:cxn ang="0">
                <a:pos x="connsiteX3" y="connsiteY3"/>
              </a:cxn>
            </a:cxnLst>
            <a:rect l="l" t="t" r="r" b="b"/>
            <a:pathLst>
              <a:path w="2249561" h="1273828">
                <a:moveTo>
                  <a:pt x="0" y="986957"/>
                </a:moveTo>
                <a:cubicBezTo>
                  <a:pt x="690087" y="358432"/>
                  <a:pt x="1188931" y="-294000"/>
                  <a:pt x="2249561" y="141287"/>
                </a:cubicBezTo>
                <a:lnTo>
                  <a:pt x="2249561" y="1273828"/>
                </a:lnTo>
                <a:cubicBezTo>
                  <a:pt x="1762671" y="1220039"/>
                  <a:pt x="570560" y="550676"/>
                  <a:pt x="0" y="9869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r>
              <a:rPr lang="en-AU" sz="1867" dirty="0">
                <a:noFill/>
                <a:latin typeface="Arial"/>
              </a:rPr>
              <a:t> </a:t>
            </a:r>
          </a:p>
        </p:txBody>
      </p:sp>
      <p:sp>
        <p:nvSpPr>
          <p:cNvPr id="5" name="Title 1">
            <a:extLst>
              <a:ext uri="{FF2B5EF4-FFF2-40B4-BE49-F238E27FC236}">
                <a16:creationId xmlns:a16="http://schemas.microsoft.com/office/drawing/2014/main" id="{B506B291-BD26-4DBD-A912-E9396BA1828C}"/>
              </a:ext>
            </a:extLst>
          </p:cNvPr>
          <p:cNvSpPr>
            <a:spLocks noGrp="1"/>
          </p:cNvSpPr>
          <p:nvPr>
            <p:ph type="title"/>
          </p:nvPr>
        </p:nvSpPr>
        <p:spPr>
          <a:xfrm>
            <a:off x="695327" y="1700813"/>
            <a:ext cx="10768680" cy="1224137"/>
          </a:xfrm>
        </p:spPr>
        <p:txBody>
          <a:bodyPr anchor="b">
            <a:noAutofit/>
          </a:bodyPr>
          <a:lstStyle>
            <a:lvl1pPr>
              <a:lnSpc>
                <a:spcPts val="5040"/>
              </a:lnSpc>
              <a:defRPr sz="4267">
                <a:solidFill>
                  <a:schemeClr val="accent1"/>
                </a:solidFill>
              </a:defRPr>
            </a:lvl1pPr>
          </a:lstStyle>
          <a:p>
            <a:r>
              <a:rPr lang="en-US"/>
              <a:t>Click to edit Master title style</a:t>
            </a:r>
            <a:endParaRPr lang="en-AU" dirty="0"/>
          </a:p>
        </p:txBody>
      </p:sp>
      <p:sp>
        <p:nvSpPr>
          <p:cNvPr id="6" name="Text Placeholder 6">
            <a:extLst>
              <a:ext uri="{FF2B5EF4-FFF2-40B4-BE49-F238E27FC236}">
                <a16:creationId xmlns:a16="http://schemas.microsoft.com/office/drawing/2014/main" id="{72AC3715-D94B-4A73-8E94-CAC9D5806F46}"/>
              </a:ext>
            </a:extLst>
          </p:cNvPr>
          <p:cNvSpPr>
            <a:spLocks noGrp="1"/>
          </p:cNvSpPr>
          <p:nvPr>
            <p:ph type="body" sz="quarter" idx="10"/>
          </p:nvPr>
        </p:nvSpPr>
        <p:spPr>
          <a:xfrm>
            <a:off x="695327" y="3113745"/>
            <a:ext cx="10768680" cy="2043451"/>
          </a:xfrm>
          <a:prstGeom prst="rect">
            <a:avLst/>
          </a:prstGeom>
        </p:spPr>
        <p:txBody>
          <a:bodyPr>
            <a:normAutofit/>
          </a:bodyPr>
          <a:lstStyle>
            <a:lvl1pPr marL="0" indent="0">
              <a:lnSpc>
                <a:spcPts val="3240"/>
              </a:lnSpc>
              <a:buNone/>
              <a:defRPr sz="2667">
                <a:solidFill>
                  <a:schemeClr val="accent1"/>
                </a:solidFill>
              </a:defRPr>
            </a:lvl1pPr>
          </a:lstStyle>
          <a:p>
            <a:pPr lvl="0"/>
            <a:r>
              <a:rPr lang="en-US"/>
              <a:t>Edit Master text styles</a:t>
            </a:r>
          </a:p>
        </p:txBody>
      </p:sp>
      <p:sp>
        <p:nvSpPr>
          <p:cNvPr id="7" name="Rectangle 6">
            <a:extLst>
              <a:ext uri="{FF2B5EF4-FFF2-40B4-BE49-F238E27FC236}">
                <a16:creationId xmlns:a16="http://schemas.microsoft.com/office/drawing/2014/main" id="{8CAE7FD6-C4AB-456C-8186-F8E8B285CBBD}"/>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0" name="Picture 9">
            <a:extLst>
              <a:ext uri="{FF2B5EF4-FFF2-40B4-BE49-F238E27FC236}">
                <a16:creationId xmlns:a16="http://schemas.microsoft.com/office/drawing/2014/main" id="{49CEDD3B-B2C6-4C8F-88C7-30EB2A9492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224015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617285-D1B4-4CCD-B438-9B032C51AF79}"/>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sp>
        <p:nvSpPr>
          <p:cNvPr id="3" name="Content Placeholder 2"/>
          <p:cNvSpPr>
            <a:spLocks noGrp="1"/>
          </p:cNvSpPr>
          <p:nvPr>
            <p:ph sz="half" idx="1" hasCustomPrompt="1"/>
          </p:nvPr>
        </p:nvSpPr>
        <p:spPr>
          <a:xfrm>
            <a:off x="695325" y="1700213"/>
            <a:ext cx="5218859" cy="4608515"/>
          </a:xfrm>
          <a:prstGeom prst="rect">
            <a:avLst/>
          </a:prstGeom>
        </p:spPr>
        <p:txBody>
          <a:bodyPr>
            <a:normAutofit/>
          </a:bodyPr>
          <a:lstStyle>
            <a:lvl1pPr marL="0">
              <a:spcBef>
                <a:spcPts val="267"/>
              </a:spcBef>
              <a:spcAft>
                <a:spcPts val="267"/>
              </a:spcAft>
              <a:defRPr lang="en-US" dirty="0"/>
            </a:lvl1pPr>
            <a:lvl2pPr marL="479988" indent="-239994">
              <a:lnSpc>
                <a:spcPct val="100000"/>
              </a:lnSpc>
              <a:spcBef>
                <a:spcPts val="267"/>
              </a:spcBef>
              <a:spcAft>
                <a:spcPts val="267"/>
              </a:spcAft>
              <a:tabLst/>
              <a:defRPr lang="en-US" dirty="0"/>
            </a:lvl2pPr>
            <a:lvl3pPr marL="719982" indent="-719982">
              <a:spcBef>
                <a:spcPts val="267"/>
              </a:spcBef>
              <a:spcAft>
                <a:spcPts val="267"/>
              </a:spcAft>
              <a:defRPr lang="en-US" dirty="0"/>
            </a:lvl3pPr>
            <a:lvl4pPr>
              <a:spcBef>
                <a:spcPts val="267"/>
              </a:spcBef>
              <a:spcAft>
                <a:spcPts val="267"/>
              </a:spcAft>
              <a:defRPr lang="en-US" dirty="0"/>
            </a:lvl4pPr>
            <a:lvl5pPr>
              <a:spcBef>
                <a:spcPts val="267"/>
              </a:spcBef>
              <a:spcAft>
                <a:spcPts val="267"/>
              </a:spcAft>
              <a:defRPr lang="en-US" sz="2400" dirty="0"/>
            </a:lvl5pPr>
            <a:lvl6pPr>
              <a:defRPr lang="en-AU" sz="2000" dirty="0"/>
            </a:lvl6pPr>
            <a:lvl7pPr>
              <a:defRPr lang="en-AU" dirty="0"/>
            </a:lvl7pPr>
            <a:lvl8pPr>
              <a:defRPr sz="1867"/>
            </a:lvl8pPr>
            <a:lvl9pPr>
              <a:defRPr sz="1867"/>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88619" y="1700213"/>
            <a:ext cx="5220000" cy="4608515"/>
          </a:xfrm>
          <a:prstGeom prst="rect">
            <a:avLst/>
          </a:prstGeom>
        </p:spPr>
        <p:txBody>
          <a:bodyPr>
            <a:normAutofit/>
          </a:bodyPr>
          <a:lstStyle>
            <a:lvl1pPr>
              <a:spcBef>
                <a:spcPts val="267"/>
              </a:spcBef>
              <a:spcAft>
                <a:spcPts val="267"/>
              </a:spcAft>
              <a:defRPr lang="en-US" dirty="0"/>
            </a:lvl1pPr>
            <a:lvl2pPr>
              <a:spcBef>
                <a:spcPts val="267"/>
              </a:spcBef>
              <a:spcAft>
                <a:spcPts val="267"/>
              </a:spcAft>
              <a:defRPr lang="en-US" dirty="0"/>
            </a:lvl2pPr>
            <a:lvl3pPr>
              <a:spcBef>
                <a:spcPts val="267"/>
              </a:spcBef>
              <a:spcAft>
                <a:spcPts val="267"/>
              </a:spcAft>
              <a:defRPr lang="en-US" dirty="0"/>
            </a:lvl3pPr>
            <a:lvl4pPr>
              <a:spcBef>
                <a:spcPts val="267"/>
              </a:spcBef>
              <a:spcAft>
                <a:spcPts val="267"/>
              </a:spcAft>
              <a:defRPr lang="en-US" dirty="0"/>
            </a:lvl4pPr>
            <a:lvl5pPr>
              <a:spcBef>
                <a:spcPts val="267"/>
              </a:spcBef>
              <a:spcAft>
                <a:spcPts val="267"/>
              </a:spcAft>
              <a:defRPr lang="en-AU" dirty="0"/>
            </a:lvl5pPr>
            <a:lvl6pPr>
              <a:defRPr lang="en-AU" dirty="0"/>
            </a:lvl6pPr>
            <a:lvl7pPr>
              <a:defRPr sz="1867"/>
            </a:lvl7pPr>
            <a:lvl8pPr>
              <a:defRPr sz="1867"/>
            </a:lvl8pPr>
            <a:lvl9pPr>
              <a:defRPr sz="1867"/>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Title 7">
            <a:extLst>
              <a:ext uri="{FF2B5EF4-FFF2-40B4-BE49-F238E27FC236}">
                <a16:creationId xmlns:a16="http://schemas.microsoft.com/office/drawing/2014/main" id="{E9C4661F-54FC-4886-BD67-853118646F4D}"/>
              </a:ext>
            </a:extLst>
          </p:cNvPr>
          <p:cNvSpPr>
            <a:spLocks noGrp="1"/>
          </p:cNvSpPr>
          <p:nvPr>
            <p:ph type="title"/>
          </p:nvPr>
        </p:nvSpPr>
        <p:spPr/>
        <p:txBody>
          <a:bodyPr/>
          <a:lstStyle/>
          <a:p>
            <a:r>
              <a:rPr lang="en-US"/>
              <a:t>Click to edit Master title style</a:t>
            </a:r>
            <a:endParaRPr lang="en-AU" dirty="0"/>
          </a:p>
        </p:txBody>
      </p:sp>
      <p:sp>
        <p:nvSpPr>
          <p:cNvPr id="10" name="Text Placeholder 5">
            <a:extLst>
              <a:ext uri="{FF2B5EF4-FFF2-40B4-BE49-F238E27FC236}">
                <a16:creationId xmlns:a16="http://schemas.microsoft.com/office/drawing/2014/main" id="{B8CF3B12-4A8B-4A18-B3B1-784A4DEDEF2B}"/>
              </a:ext>
            </a:extLst>
          </p:cNvPr>
          <p:cNvSpPr>
            <a:spLocks noGrp="1"/>
          </p:cNvSpPr>
          <p:nvPr>
            <p:ph type="body" sz="quarter" idx="15"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pic>
        <p:nvPicPr>
          <p:cNvPr id="11" name="Picture 10">
            <a:extLst>
              <a:ext uri="{FF2B5EF4-FFF2-40B4-BE49-F238E27FC236}">
                <a16:creationId xmlns:a16="http://schemas.microsoft.com/office/drawing/2014/main" id="{E3275DB1-C9CB-4BE5-B284-7833AD90281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170601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12" name="Content Placeholder 9">
            <a:extLst>
              <a:ext uri="{FF2B5EF4-FFF2-40B4-BE49-F238E27FC236}">
                <a16:creationId xmlns:a16="http://schemas.microsoft.com/office/drawing/2014/main" id="{7DE9F9C2-C2B0-4B19-9F8F-A1280EA275C0}"/>
              </a:ext>
            </a:extLst>
          </p:cNvPr>
          <p:cNvSpPr>
            <a:spLocks noGrp="1"/>
          </p:cNvSpPr>
          <p:nvPr>
            <p:ph sz="quarter" idx="10"/>
          </p:nvPr>
        </p:nvSpPr>
        <p:spPr>
          <a:xfrm>
            <a:off x="695326" y="2276872"/>
            <a:ext cx="10801351" cy="4031853"/>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5">
            <a:extLst>
              <a:ext uri="{FF2B5EF4-FFF2-40B4-BE49-F238E27FC236}">
                <a16:creationId xmlns:a16="http://schemas.microsoft.com/office/drawing/2014/main" id="{41D6D02D-851A-425B-9382-05F6C6A21AE0}"/>
              </a:ext>
            </a:extLst>
          </p:cNvPr>
          <p:cNvSpPr>
            <a:spLocks noGrp="1"/>
          </p:cNvSpPr>
          <p:nvPr>
            <p:ph type="body" sz="quarter" idx="14" hasCustomPrompt="1"/>
          </p:nvPr>
        </p:nvSpPr>
        <p:spPr>
          <a:xfrm>
            <a:off x="695326" y="1700809"/>
            <a:ext cx="10801351"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
        <p:nvSpPr>
          <p:cNvPr id="13" name="Text Placeholder 5">
            <a:extLst>
              <a:ext uri="{FF2B5EF4-FFF2-40B4-BE49-F238E27FC236}">
                <a16:creationId xmlns:a16="http://schemas.microsoft.com/office/drawing/2014/main" id="{47739A71-8D07-4132-9F5A-AE8E3A1B32C3}"/>
              </a:ext>
            </a:extLst>
          </p:cNvPr>
          <p:cNvSpPr>
            <a:spLocks noGrp="1"/>
          </p:cNvSpPr>
          <p:nvPr>
            <p:ph type="body" sz="quarter" idx="15"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D58DC2F2-9186-47D8-9B5E-AD01B90E6DDD}"/>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5" name="Picture 14">
            <a:extLst>
              <a:ext uri="{FF2B5EF4-FFF2-40B4-BE49-F238E27FC236}">
                <a16:creationId xmlns:a16="http://schemas.microsoft.com/office/drawing/2014/main" id="{EFCDB56B-4EE8-4A95-A470-557D6FBBEB4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3" name="Title 2">
            <a:extLst>
              <a:ext uri="{FF2B5EF4-FFF2-40B4-BE49-F238E27FC236}">
                <a16:creationId xmlns:a16="http://schemas.microsoft.com/office/drawing/2014/main" id="{FC6DF2CA-8642-47E7-98D3-A7019416AF60}"/>
              </a:ext>
            </a:extLst>
          </p:cNvPr>
          <p:cNvSpPr>
            <a:spLocks noGrp="1"/>
          </p:cNvSpPr>
          <p:nvPr>
            <p:ph type="title"/>
          </p:nvPr>
        </p:nvSpPr>
        <p:spPr/>
        <p:txBody>
          <a:bodyPr/>
          <a:lstStyle/>
          <a:p>
            <a:r>
              <a:rPr lang="en-US"/>
              <a:t>Click to edit Master title style</a:t>
            </a:r>
            <a:endParaRPr lang="en-AU" dirty="0"/>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264776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2 Graph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2F89E8-AEA0-41B7-97D7-227B19E804EC}"/>
              </a:ext>
            </a:extLst>
          </p:cNvPr>
          <p:cNvSpPr>
            <a:spLocks noGrp="1"/>
          </p:cNvSpPr>
          <p:nvPr>
            <p:ph type="body" sz="quarter" idx="13" hasCustomPrompt="1"/>
          </p:nvPr>
        </p:nvSpPr>
        <p:spPr>
          <a:xfrm>
            <a:off x="695327" y="2279553"/>
            <a:ext cx="5220000" cy="360000"/>
          </a:xfrm>
          <a:prstGeom prst="rect">
            <a:avLst/>
          </a:prstGeom>
        </p:spPr>
        <p:txBody>
          <a:bodyPr>
            <a:noAutofit/>
          </a:bodyPr>
          <a:lstStyle>
            <a:lvl1pPr>
              <a:lnSpc>
                <a:spcPct val="100000"/>
              </a:lnSpc>
              <a:defRPr sz="1200">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lang="en-AU" dirty="0"/>
            </a:lvl5pPr>
            <a:lvl6pPr>
              <a:defRPr b="0"/>
            </a:lvl6pPr>
          </a:lstStyle>
          <a:p>
            <a:pPr lvl="5"/>
            <a:r>
              <a:rPr lang="en-US" dirty="0"/>
              <a:t>[Graph title]</a:t>
            </a:r>
            <a:endParaRPr lang="en-AU" dirty="0"/>
          </a:p>
        </p:txBody>
      </p:sp>
      <p:sp>
        <p:nvSpPr>
          <p:cNvPr id="6" name="Content Placeholder 5">
            <a:extLst>
              <a:ext uri="{FF2B5EF4-FFF2-40B4-BE49-F238E27FC236}">
                <a16:creationId xmlns:a16="http://schemas.microsoft.com/office/drawing/2014/main" id="{5F93F161-17EB-4DA5-BE00-069D1277B92D}"/>
              </a:ext>
            </a:extLst>
          </p:cNvPr>
          <p:cNvSpPr>
            <a:spLocks noGrp="1"/>
          </p:cNvSpPr>
          <p:nvPr>
            <p:ph sz="quarter" idx="17"/>
          </p:nvPr>
        </p:nvSpPr>
        <p:spPr>
          <a:xfrm>
            <a:off x="695327" y="2696389"/>
            <a:ext cx="5220000" cy="3612337"/>
          </a:xfrm>
        </p:spPr>
        <p:txBody>
          <a:bodyPr/>
          <a:lstStyle>
            <a:lvl1pPr>
              <a:defRPr lang="en-US" dirty="0"/>
            </a:lvl1pPr>
            <a:lvl2pPr>
              <a:defRPr lang="en-US" dirty="0"/>
            </a:lvl2pPr>
            <a:lvl3pPr>
              <a:defRPr lang="en-US" dirty="0"/>
            </a:lvl3pPr>
            <a:lvl4pPr>
              <a:defRPr lang="en-US" dirty="0"/>
            </a:lvl4pPr>
            <a:lvl5pPr>
              <a:defRPr lang="en-AU"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Text Placeholder 6">
            <a:extLst>
              <a:ext uri="{FF2B5EF4-FFF2-40B4-BE49-F238E27FC236}">
                <a16:creationId xmlns:a16="http://schemas.microsoft.com/office/drawing/2014/main" id="{4324DF9C-3E8A-469C-8FC9-4938DAA32240}"/>
              </a:ext>
            </a:extLst>
          </p:cNvPr>
          <p:cNvSpPr>
            <a:spLocks noGrp="1"/>
          </p:cNvSpPr>
          <p:nvPr>
            <p:ph type="body" sz="quarter" idx="18" hasCustomPrompt="1"/>
          </p:nvPr>
        </p:nvSpPr>
        <p:spPr>
          <a:xfrm>
            <a:off x="6279511" y="2279553"/>
            <a:ext cx="5220000" cy="360000"/>
          </a:xfrm>
          <a:prstGeom prst="rect">
            <a:avLst/>
          </a:prstGeom>
        </p:spPr>
        <p:txBody>
          <a:bodyPr>
            <a:noAutofit/>
          </a:bodyPr>
          <a:lstStyle>
            <a:lvl1pPr>
              <a:lnSpc>
                <a:spcPct val="100000"/>
              </a:lnSpc>
              <a:defRPr sz="1200">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lang="en-AU" dirty="0"/>
            </a:lvl5pPr>
            <a:lvl6pPr>
              <a:defRPr b="0"/>
            </a:lvl6pPr>
          </a:lstStyle>
          <a:p>
            <a:pPr lvl="5"/>
            <a:r>
              <a:rPr lang="en-US" dirty="0"/>
              <a:t>[Graph title]</a:t>
            </a:r>
            <a:endParaRPr lang="en-AU" dirty="0"/>
          </a:p>
        </p:txBody>
      </p:sp>
      <p:sp>
        <p:nvSpPr>
          <p:cNvPr id="16" name="Content Placeholder 5">
            <a:extLst>
              <a:ext uri="{FF2B5EF4-FFF2-40B4-BE49-F238E27FC236}">
                <a16:creationId xmlns:a16="http://schemas.microsoft.com/office/drawing/2014/main" id="{A027F0FB-D735-4865-B5EA-A50B34F47CA8}"/>
              </a:ext>
            </a:extLst>
          </p:cNvPr>
          <p:cNvSpPr>
            <a:spLocks noGrp="1"/>
          </p:cNvSpPr>
          <p:nvPr>
            <p:ph sz="quarter" idx="19"/>
          </p:nvPr>
        </p:nvSpPr>
        <p:spPr>
          <a:xfrm>
            <a:off x="6279511" y="2696389"/>
            <a:ext cx="5220000" cy="3612337"/>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5">
            <a:extLst>
              <a:ext uri="{FF2B5EF4-FFF2-40B4-BE49-F238E27FC236}">
                <a16:creationId xmlns:a16="http://schemas.microsoft.com/office/drawing/2014/main" id="{CAE7F11A-C7DA-440F-83D7-3571E1FAF17A}"/>
              </a:ext>
            </a:extLst>
          </p:cNvPr>
          <p:cNvSpPr>
            <a:spLocks noGrp="1"/>
          </p:cNvSpPr>
          <p:nvPr>
            <p:ph type="body" sz="quarter" idx="14" hasCustomPrompt="1"/>
          </p:nvPr>
        </p:nvSpPr>
        <p:spPr>
          <a:xfrm>
            <a:off x="695327" y="1699201"/>
            <a:ext cx="10772776"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
        <p:nvSpPr>
          <p:cNvPr id="13" name="Text Placeholder 5">
            <a:extLst>
              <a:ext uri="{FF2B5EF4-FFF2-40B4-BE49-F238E27FC236}">
                <a16:creationId xmlns:a16="http://schemas.microsoft.com/office/drawing/2014/main" id="{97ABDCDB-C6CD-4C8C-A5E2-31920BCF53A3}"/>
              </a:ext>
            </a:extLst>
          </p:cNvPr>
          <p:cNvSpPr>
            <a:spLocks noGrp="1"/>
          </p:cNvSpPr>
          <p:nvPr>
            <p:ph type="body" sz="quarter" idx="15"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71F7154F-DE85-4B92-BE63-FC9C5B0FC149}"/>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7" name="Picture 16">
            <a:extLst>
              <a:ext uri="{FF2B5EF4-FFF2-40B4-BE49-F238E27FC236}">
                <a16:creationId xmlns:a16="http://schemas.microsoft.com/office/drawing/2014/main" id="{6C08FAE1-741A-4147-AD4A-766CC098B78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8" name="Title 7">
            <a:extLst>
              <a:ext uri="{FF2B5EF4-FFF2-40B4-BE49-F238E27FC236}">
                <a16:creationId xmlns:a16="http://schemas.microsoft.com/office/drawing/2014/main" id="{0701168E-769B-45DB-AFDD-B10DB12B4A9C}"/>
              </a:ext>
            </a:extLst>
          </p:cNvPr>
          <p:cNvSpPr>
            <a:spLocks noGrp="1"/>
          </p:cNvSpPr>
          <p:nvPr>
            <p:ph type="title"/>
          </p:nvPr>
        </p:nvSpPr>
        <p:spPr/>
        <p:txBody>
          <a:bodyPr/>
          <a:lstStyle/>
          <a:p>
            <a:r>
              <a:rPr lang="en-US"/>
              <a:t>Click to edit Master title style</a:t>
            </a:r>
            <a:endParaRPr lang="en-AU" dirty="0"/>
          </a:p>
        </p:txBody>
      </p:sp>
      <p:sp>
        <p:nvSpPr>
          <p:cNvPr id="9" name="Footer Placeholder 8">
            <a:extLst>
              <a:ext uri="{FF2B5EF4-FFF2-40B4-BE49-F238E27FC236}">
                <a16:creationId xmlns:a16="http://schemas.microsoft.com/office/drawing/2014/main" id="{40E684A2-92A1-4743-93DB-A2D5AFCE792F}"/>
              </a:ext>
            </a:extLst>
          </p:cNvPr>
          <p:cNvSpPr>
            <a:spLocks noGrp="1"/>
          </p:cNvSpPr>
          <p:nvPr>
            <p:ph type="ftr" sz="quarter" idx="21"/>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10" name="Slide Number Placeholder 9">
            <a:extLst>
              <a:ext uri="{FF2B5EF4-FFF2-40B4-BE49-F238E27FC236}">
                <a16:creationId xmlns:a16="http://schemas.microsoft.com/office/drawing/2014/main" id="{3B228959-3C67-45BC-954A-A13981901278}"/>
              </a:ext>
            </a:extLst>
          </p:cNvPr>
          <p:cNvSpPr>
            <a:spLocks noGrp="1"/>
          </p:cNvSpPr>
          <p:nvPr>
            <p:ph type="sldNum" sz="quarter" idx="22"/>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81586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0"/>
          </p:nvPr>
        </p:nvSpPr>
        <p:spPr>
          <a:xfrm>
            <a:off x="8737600" y="6245225"/>
            <a:ext cx="2844800" cy="476250"/>
          </a:xfrm>
          <a:prstGeom prst="rect">
            <a:avLst/>
          </a:prstGeom>
          <a:ln/>
        </p:spPr>
        <p:txBody>
          <a:bodyPr/>
          <a:lstStyle>
            <a:lvl1pPr>
              <a:defRPr/>
            </a:lvl1pPr>
          </a:lstStyle>
          <a:p>
            <a:pPr>
              <a:defRPr/>
            </a:pPr>
            <a:fld id="{1C3DD278-B2A5-714B-99B2-28895F73C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760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700212"/>
            <a:ext cx="10801351"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6"/>
          <p:cNvSpPr>
            <a:spLocks noGrp="1"/>
          </p:cNvSpPr>
          <p:nvPr>
            <p:ph sz="quarter" idx="13"/>
          </p:nvPr>
        </p:nvSpPr>
        <p:spPr>
          <a:xfrm>
            <a:off x="695326" y="4149320"/>
            <a:ext cx="10801351"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5">
            <a:extLst>
              <a:ext uri="{FF2B5EF4-FFF2-40B4-BE49-F238E27FC236}">
                <a16:creationId xmlns:a16="http://schemas.microsoft.com/office/drawing/2014/main" id="{B4204264-ED99-42CA-9AA0-998A63609F92}"/>
              </a:ext>
            </a:extLst>
          </p:cNvPr>
          <p:cNvSpPr>
            <a:spLocks noGrp="1"/>
          </p:cNvSpPr>
          <p:nvPr>
            <p:ph type="body" sz="quarter" idx="17"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6BF99E85-067E-4D25-84D4-D21BC7C23B71}"/>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2" name="Picture 11">
            <a:extLst>
              <a:ext uri="{FF2B5EF4-FFF2-40B4-BE49-F238E27FC236}">
                <a16:creationId xmlns:a16="http://schemas.microsoft.com/office/drawing/2014/main" id="{78C68E48-49B8-418B-BA86-C6FED8002F9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4" name="Title 3">
            <a:extLst>
              <a:ext uri="{FF2B5EF4-FFF2-40B4-BE49-F238E27FC236}">
                <a16:creationId xmlns:a16="http://schemas.microsoft.com/office/drawing/2014/main" id="{F21DDE5F-D7FC-442F-B28B-E2BE20514547}"/>
              </a:ext>
            </a:extLst>
          </p:cNvPr>
          <p:cNvSpPr>
            <a:spLocks noGrp="1"/>
          </p:cNvSpPr>
          <p:nvPr>
            <p:ph type="title"/>
          </p:nvPr>
        </p:nvSpPr>
        <p:spPr/>
        <p:txBody>
          <a:bodyPr/>
          <a:lstStyle/>
          <a:p>
            <a:r>
              <a:rPr lang="en-US"/>
              <a:t>Click to edit Master title style</a:t>
            </a:r>
            <a:endParaRPr lang="en-AU"/>
          </a:p>
        </p:txBody>
      </p:sp>
      <p:sp>
        <p:nvSpPr>
          <p:cNvPr id="13" name="Footer Placeholder 12">
            <a:extLst>
              <a:ext uri="{FF2B5EF4-FFF2-40B4-BE49-F238E27FC236}">
                <a16:creationId xmlns:a16="http://schemas.microsoft.com/office/drawing/2014/main" id="{23BF6C02-0CA6-49E2-A373-73DF26BA1D21}"/>
              </a:ext>
            </a:extLst>
          </p:cNvPr>
          <p:cNvSpPr>
            <a:spLocks noGrp="1"/>
          </p:cNvSpPr>
          <p:nvPr>
            <p:ph type="ftr" sz="quarter" idx="19"/>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14" name="Slide Number Placeholder 13">
            <a:extLst>
              <a:ext uri="{FF2B5EF4-FFF2-40B4-BE49-F238E27FC236}">
                <a16:creationId xmlns:a16="http://schemas.microsoft.com/office/drawing/2014/main" id="{D89DCE9D-2EC0-4E96-8676-B7755E0D22A7}"/>
              </a:ext>
            </a:extLst>
          </p:cNvPr>
          <p:cNvSpPr>
            <a:spLocks noGrp="1"/>
          </p:cNvSpPr>
          <p:nvPr>
            <p:ph type="sldNum" sz="quarter" idx="20"/>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338037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BFF82D3-6289-409B-A057-3D813BA14F7F}"/>
              </a:ext>
            </a:extLst>
          </p:cNvPr>
          <p:cNvSpPr>
            <a:spLocks noGrp="1"/>
          </p:cNvSpPr>
          <p:nvPr>
            <p:ph sz="quarter" idx="14"/>
          </p:nvPr>
        </p:nvSpPr>
        <p:spPr>
          <a:xfrm>
            <a:off x="695326" y="1700213"/>
            <a:ext cx="3384343" cy="4608512"/>
          </a:xfrm>
        </p:spPr>
        <p:txBody>
          <a:bodyPr/>
          <a:lstStyle>
            <a:lvl1pPr>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ontent Placeholder 6">
            <a:extLst>
              <a:ext uri="{FF2B5EF4-FFF2-40B4-BE49-F238E27FC236}">
                <a16:creationId xmlns:a16="http://schemas.microsoft.com/office/drawing/2014/main" id="{3F6BB689-6536-431A-8821-1D05F11A490B}"/>
              </a:ext>
            </a:extLst>
          </p:cNvPr>
          <p:cNvSpPr>
            <a:spLocks noGrp="1"/>
          </p:cNvSpPr>
          <p:nvPr>
            <p:ph sz="quarter" idx="15"/>
          </p:nvPr>
        </p:nvSpPr>
        <p:spPr>
          <a:xfrm>
            <a:off x="4406607" y="1700213"/>
            <a:ext cx="3384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a:extLst>
              <a:ext uri="{FF2B5EF4-FFF2-40B4-BE49-F238E27FC236}">
                <a16:creationId xmlns:a16="http://schemas.microsoft.com/office/drawing/2014/main" id="{DE3EE136-4551-4345-9B3F-12045A92B814}"/>
              </a:ext>
            </a:extLst>
          </p:cNvPr>
          <p:cNvSpPr>
            <a:spLocks noGrp="1"/>
          </p:cNvSpPr>
          <p:nvPr>
            <p:ph sz="quarter" idx="16"/>
          </p:nvPr>
        </p:nvSpPr>
        <p:spPr>
          <a:xfrm>
            <a:off x="8112597" y="1700213"/>
            <a:ext cx="3384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60070F8D-A181-4941-8E6E-89B3B6A120EA}"/>
              </a:ext>
            </a:extLst>
          </p:cNvPr>
          <p:cNvSpPr>
            <a:spLocks noGrp="1"/>
          </p:cNvSpPr>
          <p:nvPr>
            <p:ph type="body" sz="quarter" idx="18"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FA713AAF-B990-435A-8393-8A687098057E}"/>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3" name="Picture 12">
            <a:extLst>
              <a:ext uri="{FF2B5EF4-FFF2-40B4-BE49-F238E27FC236}">
                <a16:creationId xmlns:a16="http://schemas.microsoft.com/office/drawing/2014/main" id="{16E32DE4-D188-4655-B345-81AD0F7B8AE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12" name="Footer Placeholder 11">
            <a:extLst>
              <a:ext uri="{FF2B5EF4-FFF2-40B4-BE49-F238E27FC236}">
                <a16:creationId xmlns:a16="http://schemas.microsoft.com/office/drawing/2014/main" id="{B6506DFC-3F02-4673-B3B1-41D5834D7551}"/>
              </a:ext>
            </a:extLst>
          </p:cNvPr>
          <p:cNvSpPr>
            <a:spLocks noGrp="1"/>
          </p:cNvSpPr>
          <p:nvPr>
            <p:ph type="ftr" sz="quarter" idx="20"/>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14" name="Slide Number Placeholder 13">
            <a:extLst>
              <a:ext uri="{FF2B5EF4-FFF2-40B4-BE49-F238E27FC236}">
                <a16:creationId xmlns:a16="http://schemas.microsoft.com/office/drawing/2014/main" id="{2F26CCD0-EFB3-4E19-A77F-85F3E0F33667}"/>
              </a:ext>
            </a:extLst>
          </p:cNvPr>
          <p:cNvSpPr>
            <a:spLocks noGrp="1"/>
          </p:cNvSpPr>
          <p:nvPr>
            <p:ph type="sldNum" sz="quarter" idx="21"/>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404190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7049" y="1700213"/>
            <a:ext cx="7089627"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2"/>
          <p:cNvSpPr>
            <a:spLocks noGrp="1"/>
          </p:cNvSpPr>
          <p:nvPr>
            <p:ph idx="10"/>
          </p:nvPr>
        </p:nvSpPr>
        <p:spPr>
          <a:xfrm>
            <a:off x="695325" y="1698660"/>
            <a:ext cx="3384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5">
            <a:extLst>
              <a:ext uri="{FF2B5EF4-FFF2-40B4-BE49-F238E27FC236}">
                <a16:creationId xmlns:a16="http://schemas.microsoft.com/office/drawing/2014/main" id="{A819475F-5544-4974-AE9E-4B8F82C06AFF}"/>
              </a:ext>
            </a:extLst>
          </p:cNvPr>
          <p:cNvSpPr>
            <a:spLocks noGrp="1"/>
          </p:cNvSpPr>
          <p:nvPr>
            <p:ph type="body" sz="quarter" idx="15"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FB7ADCB3-94A1-487D-85FB-8FFC9CDD03AB}"/>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2" name="Picture 11">
            <a:extLst>
              <a:ext uri="{FF2B5EF4-FFF2-40B4-BE49-F238E27FC236}">
                <a16:creationId xmlns:a16="http://schemas.microsoft.com/office/drawing/2014/main" id="{4198469F-EA11-46C7-AAEC-1DCCFFCDF45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ECD0CC0B-EDBE-4119-B030-67B593429642}"/>
              </a:ext>
            </a:extLst>
          </p:cNvPr>
          <p:cNvSpPr>
            <a:spLocks noGrp="1"/>
          </p:cNvSpPr>
          <p:nvPr>
            <p:ph type="title"/>
          </p:nvPr>
        </p:nvSpPr>
        <p:spPr/>
        <p:txBody>
          <a:bodyPr/>
          <a:lstStyle/>
          <a:p>
            <a:r>
              <a:rPr lang="en-US"/>
              <a:t>Click to edit Master title style</a:t>
            </a:r>
            <a:endParaRPr lang="en-AU" dirty="0"/>
          </a:p>
        </p:txBody>
      </p:sp>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263442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1700213"/>
            <a:ext cx="7092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2"/>
          <p:cNvSpPr>
            <a:spLocks noGrp="1"/>
          </p:cNvSpPr>
          <p:nvPr>
            <p:ph idx="10"/>
          </p:nvPr>
        </p:nvSpPr>
        <p:spPr>
          <a:xfrm>
            <a:off x="8112676" y="1700213"/>
            <a:ext cx="3384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5">
            <a:extLst>
              <a:ext uri="{FF2B5EF4-FFF2-40B4-BE49-F238E27FC236}">
                <a16:creationId xmlns:a16="http://schemas.microsoft.com/office/drawing/2014/main" id="{99C00F56-0B94-47B9-B665-E10A225FC232}"/>
              </a:ext>
            </a:extLst>
          </p:cNvPr>
          <p:cNvSpPr>
            <a:spLocks noGrp="1"/>
          </p:cNvSpPr>
          <p:nvPr>
            <p:ph type="body" sz="quarter" idx="15"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B4415799-71FD-449D-8349-3495B06EE871}"/>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3" name="Picture 12">
            <a:extLst>
              <a:ext uri="{FF2B5EF4-FFF2-40B4-BE49-F238E27FC236}">
                <a16:creationId xmlns:a16="http://schemas.microsoft.com/office/drawing/2014/main" id="{BCDEB36B-7D7C-483E-8547-AC6A66877EC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8739D336-33BA-494B-81D0-9D8B47FD05AB}"/>
              </a:ext>
            </a:extLst>
          </p:cNvPr>
          <p:cNvSpPr>
            <a:spLocks noGrp="1"/>
          </p:cNvSpPr>
          <p:nvPr>
            <p:ph type="title"/>
          </p:nvPr>
        </p:nvSpPr>
        <p:spPr/>
        <p:txBody>
          <a:bodyPr/>
          <a:lstStyle/>
          <a:p>
            <a:r>
              <a:rPr lang="en-US"/>
              <a:t>Click to edit Master title style</a:t>
            </a:r>
            <a:endParaRPr lang="en-AU" dirty="0"/>
          </a:p>
        </p:txBody>
      </p:sp>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87160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2" y="624882"/>
            <a:ext cx="12191999" cy="6233119"/>
          </a:xfrm>
          <a:prstGeom prst="rect">
            <a:avLst/>
          </a:prstGeom>
          <a:solidFill>
            <a:schemeClr val="bg2"/>
          </a:solidFill>
        </p:spPr>
        <p:txBody>
          <a:bodyPr anchor="ctr"/>
          <a:lstStyle>
            <a:lvl1pPr marL="0" indent="0" algn="ctr">
              <a:spcBef>
                <a:spcPts val="0"/>
              </a:spcBef>
              <a:spcAft>
                <a:spcPts val="0"/>
              </a:spcAft>
              <a:buNone/>
              <a:defRPr lang="en-AU" dirty="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AU" dirty="0"/>
              <a:t>Click icon to add picture</a:t>
            </a:r>
            <a:br>
              <a:rPr lang="en-AU" dirty="0"/>
            </a:br>
            <a:br>
              <a:rPr lang="en-AU" dirty="0"/>
            </a:br>
            <a:br>
              <a:rPr lang="en-AU" dirty="0"/>
            </a:br>
            <a:endParaRPr lang="en-AU" dirty="0"/>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9" y="1052513"/>
            <a:ext cx="3384548" cy="5263411"/>
          </a:xfrm>
          <a:prstGeom prst="rect">
            <a:avLst/>
          </a:prstGeom>
          <a:solidFill>
            <a:schemeClr val="bg1"/>
          </a:solidFill>
        </p:spPr>
        <p:txBody>
          <a:bodyPr lIns="135000" tIns="945000" rIns="135000" bIns="135000" anchor="t">
            <a:normAutofit/>
          </a:bodyPr>
          <a:lstStyle>
            <a:lvl1pPr marL="285744" indent="-285744" algn="l">
              <a:buClr>
                <a:schemeClr val="bg1"/>
              </a:buClr>
              <a:buFont typeface="Arial" panose="020B0604020202020204" pitchFamily="34" charset="0"/>
              <a:buChar char="•"/>
              <a:defRPr lang="en-AU" dirty="0"/>
            </a:lvl1pPr>
          </a:lstStyle>
          <a:p>
            <a:pPr lvl="0"/>
            <a:r>
              <a:rPr lang="en-AU" dirty="0"/>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1127448" y="1340768"/>
            <a:ext cx="2592288" cy="876471"/>
          </a:xfrm>
        </p:spPr>
        <p:txBody>
          <a:bodyPr anchor="t">
            <a:normAutofit/>
          </a:bodyPr>
          <a:lstStyle>
            <a:lvl1pPr>
              <a:defRPr sz="2800"/>
            </a:lvl1pPr>
          </a:lstStyle>
          <a:p>
            <a:r>
              <a:rPr lang="en-US" dirty="0"/>
              <a:t>[Title]</a:t>
            </a:r>
            <a:endParaRPr lang="en-AU" dirty="0"/>
          </a:p>
        </p:txBody>
      </p:sp>
      <p:sp>
        <p:nvSpPr>
          <p:cNvPr id="10" name="Text Placeholder 5">
            <a:extLst>
              <a:ext uri="{FF2B5EF4-FFF2-40B4-BE49-F238E27FC236}">
                <a16:creationId xmlns:a16="http://schemas.microsoft.com/office/drawing/2014/main" id="{D683528B-5613-4179-BFD8-DFE24675A848}"/>
              </a:ext>
            </a:extLst>
          </p:cNvPr>
          <p:cNvSpPr>
            <a:spLocks noGrp="1"/>
          </p:cNvSpPr>
          <p:nvPr>
            <p:ph type="body" sz="quarter" idx="15"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745D19A3-55E4-4A3E-B43F-B4D3EFBE1E1E}"/>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4" name="Picture 13">
            <a:extLst>
              <a:ext uri="{FF2B5EF4-FFF2-40B4-BE49-F238E27FC236}">
                <a16:creationId xmlns:a16="http://schemas.microsoft.com/office/drawing/2014/main" id="{71B58DF6-309B-4BE3-BBE4-1BA28FFD90E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4" name="Date Placeholder 3">
            <a:extLst>
              <a:ext uri="{FF2B5EF4-FFF2-40B4-BE49-F238E27FC236}">
                <a16:creationId xmlns:a16="http://schemas.microsoft.com/office/drawing/2014/main" id="{FDC7D515-B4C3-44B8-9BAA-EEF692FA5A57}"/>
              </a:ext>
            </a:extLst>
          </p:cNvPr>
          <p:cNvSpPr>
            <a:spLocks noGrp="1"/>
          </p:cNvSpPr>
          <p:nvPr>
            <p:ph type="dt" sz="half" idx="20"/>
          </p:nvPr>
        </p:nvSpPr>
        <p:spPr bwMode="white"/>
        <p:txBody>
          <a:bodyPr/>
          <a:lstStyle/>
          <a:p>
            <a:endParaRPr lang="en-AU" dirty="0">
              <a:solidFill>
                <a:prstClr val="white"/>
              </a:solidFill>
              <a:latin typeface="Arial"/>
            </a:endParaRPr>
          </a:p>
        </p:txBody>
      </p:sp>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344240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8" y="1700213"/>
            <a:ext cx="10801349" cy="4249107"/>
          </a:xfrm>
          <a:prstGeom prst="rect">
            <a:avLst/>
          </a:prstGeom>
          <a:solidFill>
            <a:schemeClr val="bg2"/>
          </a:solidFill>
        </p:spPr>
        <p:txBody>
          <a:bodyPr anchor="ctr"/>
          <a:lstStyle>
            <a:lvl1pPr marL="0" indent="0" algn="ctr">
              <a:spcBef>
                <a:spcPts val="0"/>
              </a:spcBef>
              <a:spcAft>
                <a:spcPts val="0"/>
              </a:spcAft>
              <a:buNone/>
              <a:defRPr lang="en-AU" dirty="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AU" dirty="0"/>
              <a:t>Click icon to add picture</a:t>
            </a:r>
            <a:br>
              <a:rPr lang="en-AU" dirty="0"/>
            </a:br>
            <a:br>
              <a:rPr lang="en-AU" dirty="0"/>
            </a:br>
            <a:br>
              <a:rPr lang="en-AU" dirty="0"/>
            </a:br>
            <a:endParaRPr lang="en-AU" dirty="0"/>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67"/>
            </a:lvl1pPr>
            <a:lvl2pPr marL="457189" indent="0">
              <a:buNone/>
              <a:defRPr sz="1200"/>
            </a:lvl2pPr>
            <a:lvl3pPr marL="914377" indent="0">
              <a:buNone/>
              <a:defRPr sz="1067"/>
            </a:lvl3pPr>
            <a:lvl4pPr marL="1371566" indent="0">
              <a:buNone/>
              <a:defRPr sz="933"/>
            </a:lvl4pPr>
            <a:lvl5pPr marL="1828754" indent="0">
              <a:buNone/>
              <a:defRPr sz="933"/>
            </a:lvl5pPr>
            <a:lvl6pPr marL="2285943" indent="0">
              <a:buNone/>
              <a:defRPr sz="933"/>
            </a:lvl6pPr>
            <a:lvl7pPr marL="2743131" indent="0">
              <a:buNone/>
              <a:defRPr sz="933"/>
            </a:lvl7pPr>
            <a:lvl8pPr marL="3200320" indent="0">
              <a:buNone/>
              <a:defRPr sz="933"/>
            </a:lvl8pPr>
            <a:lvl9pPr marL="3657509" indent="0">
              <a:buNone/>
              <a:defRPr sz="933"/>
            </a:lvl9pPr>
          </a:lstStyle>
          <a:p>
            <a:pPr lvl="0"/>
            <a:r>
              <a:rPr lang="en-US" dirty="0"/>
              <a:t>Click to edit Master text styles</a:t>
            </a:r>
          </a:p>
        </p:txBody>
      </p:sp>
      <p:sp>
        <p:nvSpPr>
          <p:cNvPr id="10" name="Text Placeholder 5">
            <a:extLst>
              <a:ext uri="{FF2B5EF4-FFF2-40B4-BE49-F238E27FC236}">
                <a16:creationId xmlns:a16="http://schemas.microsoft.com/office/drawing/2014/main" id="{D683528B-5613-4179-BFD8-DFE24675A848}"/>
              </a:ext>
            </a:extLst>
          </p:cNvPr>
          <p:cNvSpPr>
            <a:spLocks noGrp="1"/>
          </p:cNvSpPr>
          <p:nvPr>
            <p:ph type="body" sz="quarter" idx="15"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61FA6F18-A6B9-4002-9AF5-5A621B0ECEA9}"/>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3" name="Picture 12">
            <a:extLst>
              <a:ext uri="{FF2B5EF4-FFF2-40B4-BE49-F238E27FC236}">
                <a16:creationId xmlns:a16="http://schemas.microsoft.com/office/drawing/2014/main" id="{F6667976-37E5-419D-871B-FF7F3279A81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dirty="0"/>
          </a:p>
        </p:txBody>
      </p:sp>
      <p:sp>
        <p:nvSpPr>
          <p:cNvPr id="2" name="Date Placeholder 1">
            <a:extLst>
              <a:ext uri="{FF2B5EF4-FFF2-40B4-BE49-F238E27FC236}">
                <a16:creationId xmlns:a16="http://schemas.microsoft.com/office/drawing/2014/main" id="{FEBC86CC-8E6A-4F6A-BC10-D9D4BF0CE880}"/>
              </a:ext>
            </a:extLst>
          </p:cNvPr>
          <p:cNvSpPr>
            <a:spLocks noGrp="1"/>
          </p:cNvSpPr>
          <p:nvPr>
            <p:ph type="dt" sz="half" idx="16"/>
          </p:nvPr>
        </p:nvSpPr>
        <p:spPr bwMode="white"/>
        <p:txBody>
          <a:bodyPr/>
          <a:lstStyle/>
          <a:p>
            <a:endParaRPr lang="en-AU" dirty="0">
              <a:solidFill>
                <a:prstClr val="white"/>
              </a:solidFill>
              <a:latin typeface="Arial"/>
            </a:endParaRPr>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265143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with Image Two Third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50" y="630979"/>
            <a:ext cx="7784951" cy="6234196"/>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8916" h="5593381">
                <a:moveTo>
                  <a:pt x="454" y="629"/>
                </a:moveTo>
                <a:lnTo>
                  <a:pt x="5198916" y="0"/>
                </a:lnTo>
                <a:lnTo>
                  <a:pt x="5198916" y="5587822"/>
                </a:lnTo>
                <a:lnTo>
                  <a:pt x="1718207" y="5593381"/>
                </a:lnTo>
                <a:cubicBezTo>
                  <a:pt x="689093" y="5283249"/>
                  <a:pt x="-8821" y="3998617"/>
                  <a:pt x="1791" y="3144946"/>
                </a:cubicBezTo>
                <a:cubicBezTo>
                  <a:pt x="3783" y="1941683"/>
                  <a:pt x="-1538" y="1203892"/>
                  <a:pt x="454" y="629"/>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7" y="2204864"/>
            <a:ext cx="3384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Rectangle 8">
            <a:extLst>
              <a:ext uri="{FF2B5EF4-FFF2-40B4-BE49-F238E27FC236}">
                <a16:creationId xmlns:a16="http://schemas.microsoft.com/office/drawing/2014/main" id="{35F1548D-4CF2-410E-9EAF-5FFD92B8BD25}"/>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3" name="Picture 12">
            <a:extLst>
              <a:ext uri="{FF2B5EF4-FFF2-40B4-BE49-F238E27FC236}">
                <a16:creationId xmlns:a16="http://schemas.microsoft.com/office/drawing/2014/main" id="{A4FFD650-D01F-491D-B510-1C0C7A868A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2" name="Title 1">
            <a:extLst>
              <a:ext uri="{FF2B5EF4-FFF2-40B4-BE49-F238E27FC236}">
                <a16:creationId xmlns:a16="http://schemas.microsoft.com/office/drawing/2014/main" id="{E6DFCBBC-8906-4BED-9DB4-F37D43569C83}"/>
              </a:ext>
            </a:extLst>
          </p:cNvPr>
          <p:cNvSpPr>
            <a:spLocks noGrp="1"/>
          </p:cNvSpPr>
          <p:nvPr>
            <p:ph type="title"/>
          </p:nvPr>
        </p:nvSpPr>
        <p:spPr>
          <a:xfrm>
            <a:off x="695327" y="1052736"/>
            <a:ext cx="3384549" cy="1008112"/>
          </a:xfrm>
        </p:spPr>
        <p:txBody>
          <a:bodyPr anchor="t"/>
          <a:lstStyle/>
          <a:p>
            <a:r>
              <a:rPr lang="en-US"/>
              <a:t>Click to edit Master title style</a:t>
            </a:r>
            <a:endParaRPr lang="en-AU" dirty="0"/>
          </a:p>
        </p:txBody>
      </p:sp>
      <p:sp>
        <p:nvSpPr>
          <p:cNvPr id="7" name="Date Placeholder 6">
            <a:extLst>
              <a:ext uri="{FF2B5EF4-FFF2-40B4-BE49-F238E27FC236}">
                <a16:creationId xmlns:a16="http://schemas.microsoft.com/office/drawing/2014/main" id="{65FC9ED7-6517-494A-9E4C-6DF78B8356C4}"/>
              </a:ext>
            </a:extLst>
          </p:cNvPr>
          <p:cNvSpPr>
            <a:spLocks noGrp="1"/>
          </p:cNvSpPr>
          <p:nvPr>
            <p:ph type="dt" sz="half" idx="14"/>
          </p:nvPr>
        </p:nvSpPr>
        <p:spPr bwMode="white"/>
        <p:txBody>
          <a:bodyPr/>
          <a:lstStyle/>
          <a:p>
            <a:endParaRPr lang="en-AU" dirty="0">
              <a:solidFill>
                <a:prstClr val="white"/>
              </a:solidFill>
              <a:latin typeface="Arial"/>
            </a:endParaRPr>
          </a:p>
        </p:txBody>
      </p:sp>
      <p:sp>
        <p:nvSpPr>
          <p:cNvPr id="8" name="Footer Placeholder 7">
            <a:extLst>
              <a:ext uri="{FF2B5EF4-FFF2-40B4-BE49-F238E27FC236}">
                <a16:creationId xmlns:a16="http://schemas.microsoft.com/office/drawing/2014/main" id="{0DA6D18E-7831-44BE-9F27-A68CFE3B02CE}"/>
              </a:ext>
            </a:extLst>
          </p:cNvPr>
          <p:cNvSpPr>
            <a:spLocks noGrp="1"/>
          </p:cNvSpPr>
          <p:nvPr>
            <p:ph type="ftr" sz="quarter" idx="15"/>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11" name="Slide Number Placeholder 10">
            <a:extLst>
              <a:ext uri="{FF2B5EF4-FFF2-40B4-BE49-F238E27FC236}">
                <a16:creationId xmlns:a16="http://schemas.microsoft.com/office/drawing/2014/main" id="{CBA412D2-A7E4-4007-BC7B-41EB3D0B601C}"/>
              </a:ext>
            </a:extLst>
          </p:cNvPr>
          <p:cNvSpPr>
            <a:spLocks noGrp="1"/>
          </p:cNvSpPr>
          <p:nvPr>
            <p:ph type="sldNum" sz="quarter" idx="16"/>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376029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with Image Half">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6099777" y="619523"/>
            <a:ext cx="6096132" cy="62383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1095" h="5597085">
                <a:moveTo>
                  <a:pt x="454" y="4333"/>
                </a:moveTo>
                <a:lnTo>
                  <a:pt x="4070582" y="0"/>
                </a:lnTo>
                <a:cubicBezTo>
                  <a:pt x="4072539" y="1865237"/>
                  <a:pt x="4068136" y="3729906"/>
                  <a:pt x="4070093" y="5595143"/>
                </a:cubicBezTo>
                <a:lnTo>
                  <a:pt x="1718207" y="5597085"/>
                </a:lnTo>
                <a:cubicBezTo>
                  <a:pt x="689093" y="5286953"/>
                  <a:pt x="-8821" y="4002321"/>
                  <a:pt x="1791" y="3148650"/>
                </a:cubicBezTo>
                <a:cubicBezTo>
                  <a:pt x="3783" y="1945387"/>
                  <a:pt x="-1538" y="1207596"/>
                  <a:pt x="454" y="4333"/>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9" name="Text Placeholder 5">
            <a:extLst>
              <a:ext uri="{FF2B5EF4-FFF2-40B4-BE49-F238E27FC236}">
                <a16:creationId xmlns:a16="http://schemas.microsoft.com/office/drawing/2014/main" id="{9939388E-DE68-4319-9112-7BA5E2C40EB3}"/>
              </a:ext>
            </a:extLst>
          </p:cNvPr>
          <p:cNvSpPr>
            <a:spLocks noGrp="1"/>
          </p:cNvSpPr>
          <p:nvPr>
            <p:ph type="body" sz="quarter" idx="15"/>
          </p:nvPr>
        </p:nvSpPr>
        <p:spPr>
          <a:xfrm>
            <a:off x="695327" y="1700213"/>
            <a:ext cx="5208588"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60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9ED1E0F1-AFFA-42EB-BA75-DA2D4500467E}"/>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4" name="Picture 13">
            <a:extLst>
              <a:ext uri="{FF2B5EF4-FFF2-40B4-BE49-F238E27FC236}">
                <a16:creationId xmlns:a16="http://schemas.microsoft.com/office/drawing/2014/main" id="{9BE6FC7D-C34E-46C7-8941-E28D2138AB4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13" name="Title 1">
            <a:extLst>
              <a:ext uri="{FF2B5EF4-FFF2-40B4-BE49-F238E27FC236}">
                <a16:creationId xmlns:a16="http://schemas.microsoft.com/office/drawing/2014/main" id="{080EDC1B-18C6-4124-ACB9-D441CF15FE5D}"/>
              </a:ext>
            </a:extLst>
          </p:cNvPr>
          <p:cNvSpPr>
            <a:spLocks noGrp="1"/>
          </p:cNvSpPr>
          <p:nvPr>
            <p:ph type="title"/>
          </p:nvPr>
        </p:nvSpPr>
        <p:spPr>
          <a:xfrm>
            <a:off x="695327" y="1052736"/>
            <a:ext cx="5208587" cy="468000"/>
          </a:xfrm>
        </p:spPr>
        <p:txBody>
          <a:bodyPr anchor="t"/>
          <a:lstStyle/>
          <a:p>
            <a:r>
              <a:rPr lang="en-US"/>
              <a:t>Click to edit Master title style</a:t>
            </a:r>
            <a:endParaRPr lang="en-AU" dirty="0"/>
          </a:p>
        </p:txBody>
      </p:sp>
      <p:sp>
        <p:nvSpPr>
          <p:cNvPr id="2" name="Date Placeholder 1">
            <a:extLst>
              <a:ext uri="{FF2B5EF4-FFF2-40B4-BE49-F238E27FC236}">
                <a16:creationId xmlns:a16="http://schemas.microsoft.com/office/drawing/2014/main" id="{97916337-F2DC-4078-961D-7B3BDA5209EB}"/>
              </a:ext>
            </a:extLst>
          </p:cNvPr>
          <p:cNvSpPr>
            <a:spLocks noGrp="1"/>
          </p:cNvSpPr>
          <p:nvPr>
            <p:ph type="dt" sz="half" idx="19"/>
          </p:nvPr>
        </p:nvSpPr>
        <p:spPr bwMode="white"/>
        <p:txBody>
          <a:bodyPr/>
          <a:lstStyle/>
          <a:p>
            <a:endParaRPr lang="en-AU" dirty="0">
              <a:solidFill>
                <a:prstClr val="white"/>
              </a:solidFill>
              <a:latin typeface="Arial"/>
            </a:endParaRPr>
          </a:p>
        </p:txBody>
      </p:sp>
      <p:sp>
        <p:nvSpPr>
          <p:cNvPr id="6" name="Footer Placeholder 5">
            <a:extLst>
              <a:ext uri="{FF2B5EF4-FFF2-40B4-BE49-F238E27FC236}">
                <a16:creationId xmlns:a16="http://schemas.microsoft.com/office/drawing/2014/main" id="{8734EC9E-80A6-4F00-A6C2-0211431E31A4}"/>
              </a:ext>
            </a:extLst>
          </p:cNvPr>
          <p:cNvSpPr>
            <a:spLocks noGrp="1"/>
          </p:cNvSpPr>
          <p:nvPr>
            <p:ph type="ftr" sz="quarter" idx="20"/>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7" name="Slide Number Placeholder 6">
            <a:extLst>
              <a:ext uri="{FF2B5EF4-FFF2-40B4-BE49-F238E27FC236}">
                <a16:creationId xmlns:a16="http://schemas.microsoft.com/office/drawing/2014/main" id="{EFD63467-2027-4D99-8858-F83AC8390523}"/>
              </a:ext>
            </a:extLst>
          </p:cNvPr>
          <p:cNvSpPr>
            <a:spLocks noGrp="1"/>
          </p:cNvSpPr>
          <p:nvPr>
            <p:ph type="sldNum" sz="quarter" idx="21"/>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91067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with Image One Third">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27981" y="619865"/>
            <a:ext cx="4065161" cy="6239971"/>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779" h="5598562">
                <a:moveTo>
                  <a:pt x="454" y="7751"/>
                </a:moveTo>
                <a:lnTo>
                  <a:pt x="2714233" y="0"/>
                </a:lnTo>
                <a:cubicBezTo>
                  <a:pt x="2716190" y="1865237"/>
                  <a:pt x="2712113" y="3733325"/>
                  <a:pt x="2714070" y="5598562"/>
                </a:cubicBezTo>
                <a:lnTo>
                  <a:pt x="1718207" y="5594806"/>
                </a:lnTo>
                <a:cubicBezTo>
                  <a:pt x="689093" y="5284674"/>
                  <a:pt x="-8821" y="4000042"/>
                  <a:pt x="1791" y="3146371"/>
                </a:cubicBezTo>
                <a:cubicBezTo>
                  <a:pt x="3783" y="1943108"/>
                  <a:pt x="-1538" y="1211014"/>
                  <a:pt x="454" y="7751"/>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9" name="Text Placeholder 5">
            <a:extLst>
              <a:ext uri="{FF2B5EF4-FFF2-40B4-BE49-F238E27FC236}">
                <a16:creationId xmlns:a16="http://schemas.microsoft.com/office/drawing/2014/main" id="{9939388E-DE68-4319-9112-7BA5E2C40EB3}"/>
              </a:ext>
            </a:extLst>
          </p:cNvPr>
          <p:cNvSpPr>
            <a:spLocks noGrp="1"/>
          </p:cNvSpPr>
          <p:nvPr>
            <p:ph type="body" sz="quarter" idx="15"/>
          </p:nvPr>
        </p:nvSpPr>
        <p:spPr>
          <a:xfrm>
            <a:off x="695325" y="1700213"/>
            <a:ext cx="7089891" cy="4608515"/>
          </a:xfrm>
          <a:prstGeom prst="rect">
            <a:avLst/>
          </a:prstGeom>
        </p:spPr>
        <p:txBody>
          <a:bodyPr/>
          <a:lstStyle>
            <a:lvl1pPr>
              <a:lnSpc>
                <a:spcPct val="100000"/>
              </a:lnSpc>
              <a:defRPr lang="en-US" dirty="0" smtClean="0"/>
            </a:lvl1pPr>
            <a:lvl2pPr>
              <a:defRPr lang="en-US" dirty="0" smtClean="0"/>
            </a:lvl2pPr>
            <a:lvl3pPr>
              <a:defRPr lang="en-US" dirty="0" smtClean="0"/>
            </a:lvl3pPr>
            <a:lvl4pPr>
              <a:defRPr lang="en-US" dirty="0" smtClean="0"/>
            </a:lvl4pPr>
            <a:lvl5pPr>
              <a:spcAft>
                <a:spcPts val="600"/>
              </a:spcAft>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1FE2A31D-86B6-46B8-BB44-FE4A0151AFEC}"/>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4" name="Picture 13">
            <a:extLst>
              <a:ext uri="{FF2B5EF4-FFF2-40B4-BE49-F238E27FC236}">
                <a16:creationId xmlns:a16="http://schemas.microsoft.com/office/drawing/2014/main" id="{79DB1757-F26E-4E87-887C-D21CB8F0D41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3322A0C3-D06A-4B53-BF2D-7247BE3F1E44}"/>
              </a:ext>
            </a:extLst>
          </p:cNvPr>
          <p:cNvSpPr>
            <a:spLocks noGrp="1"/>
          </p:cNvSpPr>
          <p:nvPr>
            <p:ph type="title"/>
          </p:nvPr>
        </p:nvSpPr>
        <p:spPr>
          <a:xfrm>
            <a:off x="695325" y="1052736"/>
            <a:ext cx="7089891" cy="469056"/>
          </a:xfrm>
        </p:spPr>
        <p:txBody>
          <a:bodyPr/>
          <a:lstStyle/>
          <a:p>
            <a:r>
              <a:rPr lang="en-US"/>
              <a:t>Click to edit Master title style</a:t>
            </a:r>
            <a:endParaRPr lang="en-AU" dirty="0"/>
          </a:p>
        </p:txBody>
      </p:sp>
      <p:sp>
        <p:nvSpPr>
          <p:cNvPr id="2" name="Date Placeholder 1">
            <a:extLst>
              <a:ext uri="{FF2B5EF4-FFF2-40B4-BE49-F238E27FC236}">
                <a16:creationId xmlns:a16="http://schemas.microsoft.com/office/drawing/2014/main" id="{A50D441B-BAF3-4DDF-A5CD-A8E786E8FAAC}"/>
              </a:ext>
            </a:extLst>
          </p:cNvPr>
          <p:cNvSpPr>
            <a:spLocks noGrp="1"/>
          </p:cNvSpPr>
          <p:nvPr>
            <p:ph type="dt" sz="half" idx="19"/>
          </p:nvPr>
        </p:nvSpPr>
        <p:spPr bwMode="white"/>
        <p:txBody>
          <a:bodyPr/>
          <a:lstStyle/>
          <a:p>
            <a:endParaRPr lang="en-AU" dirty="0">
              <a:solidFill>
                <a:prstClr val="white"/>
              </a:solidFill>
              <a:latin typeface="Arial"/>
            </a:endParaRPr>
          </a:p>
        </p:txBody>
      </p:sp>
      <p:sp>
        <p:nvSpPr>
          <p:cNvPr id="7" name="Footer Placeholder 6">
            <a:extLst>
              <a:ext uri="{FF2B5EF4-FFF2-40B4-BE49-F238E27FC236}">
                <a16:creationId xmlns:a16="http://schemas.microsoft.com/office/drawing/2014/main" id="{EEA16CAE-14B9-4A43-877B-E46EF044168C}"/>
              </a:ext>
            </a:extLst>
          </p:cNvPr>
          <p:cNvSpPr>
            <a:spLocks noGrp="1"/>
          </p:cNvSpPr>
          <p:nvPr>
            <p:ph type="ftr" sz="quarter" idx="20"/>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8" name="Slide Number Placeholder 7">
            <a:extLst>
              <a:ext uri="{FF2B5EF4-FFF2-40B4-BE49-F238E27FC236}">
                <a16:creationId xmlns:a16="http://schemas.microsoft.com/office/drawing/2014/main" id="{195BFC0C-3AAF-4677-B586-CD5CBF731F79}"/>
              </a:ext>
            </a:extLst>
          </p:cNvPr>
          <p:cNvSpPr>
            <a:spLocks noGrp="1"/>
          </p:cNvSpPr>
          <p:nvPr>
            <p:ph type="sldNum" sz="quarter" idx="21"/>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407783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with Image Two Thirds Alt">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9552" y="-3114"/>
            <a:ext cx="7782449" cy="6868289"/>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586635 h 6179387"/>
              <a:gd name="connsiteX1" fmla="*/ 5198916 w 5198916"/>
              <a:gd name="connsiteY1" fmla="*/ 0 h 6179387"/>
              <a:gd name="connsiteX2" fmla="*/ 5198916 w 5198916"/>
              <a:gd name="connsiteY2" fmla="*/ 6173828 h 6179387"/>
              <a:gd name="connsiteX3" fmla="*/ 1718207 w 5198916"/>
              <a:gd name="connsiteY3" fmla="*/ 6179387 h 6179387"/>
              <a:gd name="connsiteX4" fmla="*/ 1791 w 5198916"/>
              <a:gd name="connsiteY4" fmla="*/ 3730952 h 6179387"/>
              <a:gd name="connsiteX5" fmla="*/ 454 w 5198916"/>
              <a:gd name="connsiteY5" fmla="*/ 586635 h 6179387"/>
              <a:gd name="connsiteX0" fmla="*/ 8476 w 5197245"/>
              <a:gd name="connsiteY0" fmla="*/ 39696 h 6179387"/>
              <a:gd name="connsiteX1" fmla="*/ 5197245 w 5197245"/>
              <a:gd name="connsiteY1" fmla="*/ 0 h 6179387"/>
              <a:gd name="connsiteX2" fmla="*/ 5197245 w 5197245"/>
              <a:gd name="connsiteY2" fmla="*/ 6173828 h 6179387"/>
              <a:gd name="connsiteX3" fmla="*/ 1716536 w 5197245"/>
              <a:gd name="connsiteY3" fmla="*/ 6179387 h 6179387"/>
              <a:gd name="connsiteX4" fmla="*/ 120 w 5197245"/>
              <a:gd name="connsiteY4" fmla="*/ 3730952 h 6179387"/>
              <a:gd name="connsiteX5" fmla="*/ 8476 w 5197245"/>
              <a:gd name="connsiteY5" fmla="*/ 39696 h 6179387"/>
              <a:gd name="connsiteX0" fmla="*/ 8476 w 5197245"/>
              <a:gd name="connsiteY0" fmla="*/ 0 h 6139691"/>
              <a:gd name="connsiteX1" fmla="*/ 5146357 w 5197245"/>
              <a:gd name="connsiteY1" fmla="*/ 191044 h 6139691"/>
              <a:gd name="connsiteX2" fmla="*/ 5197245 w 5197245"/>
              <a:gd name="connsiteY2" fmla="*/ 6134132 h 6139691"/>
              <a:gd name="connsiteX3" fmla="*/ 1716536 w 5197245"/>
              <a:gd name="connsiteY3" fmla="*/ 6139691 h 6139691"/>
              <a:gd name="connsiteX4" fmla="*/ 120 w 5197245"/>
              <a:gd name="connsiteY4" fmla="*/ 3691256 h 6139691"/>
              <a:gd name="connsiteX5" fmla="*/ 8476 w 5197245"/>
              <a:gd name="connsiteY5" fmla="*/ 0 h 6139691"/>
              <a:gd name="connsiteX0" fmla="*/ 8476 w 5197245"/>
              <a:gd name="connsiteY0" fmla="*/ 22604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8476 w 5197245"/>
              <a:gd name="connsiteY5" fmla="*/ 22604 h 6162295"/>
              <a:gd name="connsiteX0" fmla="*/ 2115 w 5197245"/>
              <a:gd name="connsiteY0" fmla="*/ 5512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2115 w 5197245"/>
              <a:gd name="connsiteY5" fmla="*/ 5512 h 616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7245" h="6162295">
                <a:moveTo>
                  <a:pt x="2115" y="5512"/>
                </a:moveTo>
                <a:lnTo>
                  <a:pt x="5197245" y="0"/>
                </a:lnTo>
                <a:lnTo>
                  <a:pt x="5197245" y="6156736"/>
                </a:lnTo>
                <a:lnTo>
                  <a:pt x="1716536" y="6162295"/>
                </a:lnTo>
                <a:cubicBezTo>
                  <a:pt x="687422" y="5852163"/>
                  <a:pt x="-10492" y="4567531"/>
                  <a:pt x="120" y="3713860"/>
                </a:cubicBezTo>
                <a:cubicBezTo>
                  <a:pt x="2112" y="2510597"/>
                  <a:pt x="123" y="1208775"/>
                  <a:pt x="2115" y="5512"/>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a:xfrm>
            <a:off x="695327" y="6519172"/>
            <a:ext cx="3360109" cy="240219"/>
          </a:xfrm>
          <a:prstGeom prst="rect">
            <a:avLst/>
          </a:prstGeom>
        </p:spPr>
        <p:txBody>
          <a:bodyPr lIns="68580" tIns="34290" rIns="68580" bIns="34290"/>
          <a:lstStyle>
            <a:lvl1pPr>
              <a:defRPr b="0">
                <a:solidFill>
                  <a:schemeClr val="bg1"/>
                </a:solidFill>
              </a:defRPr>
            </a:lvl1pPr>
          </a:lstStyle>
          <a:p>
            <a:pPr defTabSz="914377"/>
            <a:endParaRPr lang="en-AU" sz="1867" dirty="0">
              <a:solidFill>
                <a:prstClr val="white"/>
              </a:solidFill>
              <a:latin typeface="Arial"/>
            </a:endParaRP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7" y="2204864"/>
            <a:ext cx="3384000" cy="4093424"/>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60FD0FAE-3953-4EE5-ADCD-BB5BCA72CF76}"/>
              </a:ext>
            </a:extLst>
          </p:cNvPr>
          <p:cNvSpPr>
            <a:spLocks noGrp="1"/>
          </p:cNvSpPr>
          <p:nvPr>
            <p:ph type="dt" sz="half" idx="14"/>
          </p:nvPr>
        </p:nvSpPr>
        <p:spPr>
          <a:xfrm>
            <a:off x="695325" y="151136"/>
            <a:ext cx="2376000" cy="241200"/>
          </a:xfrm>
          <a:prstGeom prst="rect">
            <a:avLst/>
          </a:prstGeom>
        </p:spPr>
        <p:txBody>
          <a:bodyPr/>
          <a:lstStyle/>
          <a:p>
            <a:endParaRPr lang="en-AU" dirty="0">
              <a:solidFill>
                <a:prstClr val="white"/>
              </a:solidFill>
              <a:latin typeface="Arial"/>
            </a:endParaRPr>
          </a:p>
        </p:txBody>
      </p:sp>
      <p:sp>
        <p:nvSpPr>
          <p:cNvPr id="9" name="TextBox 8">
            <a:extLst>
              <a:ext uri="{FF2B5EF4-FFF2-40B4-BE49-F238E27FC236}">
                <a16:creationId xmlns:a16="http://schemas.microsoft.com/office/drawing/2014/main" id="{43322D7A-8171-44C9-AFA6-24E34B78763E}"/>
              </a:ext>
            </a:extLst>
          </p:cNvPr>
          <p:cNvSpPr txBox="1"/>
          <p:nvPr userDrawn="1"/>
        </p:nvSpPr>
        <p:spPr>
          <a:xfrm>
            <a:off x="1" y="-1053498"/>
            <a:ext cx="7632171" cy="995401"/>
          </a:xfrm>
          <a:prstGeom prst="rect">
            <a:avLst/>
          </a:prstGeom>
          <a:solidFill>
            <a:schemeClr val="accent1"/>
          </a:solidFill>
        </p:spPr>
        <p:txBody>
          <a:bodyPr wrap="square" lIns="91440" tIns="45720" rIns="91440" bIns="45720" rtlCol="0">
            <a:spAutoFit/>
          </a:bodyPr>
          <a:lstStyle/>
          <a:p>
            <a:pPr defTabSz="914377"/>
            <a:r>
              <a:rPr lang="en-AU" sz="1467" dirty="0">
                <a:solidFill>
                  <a:prstClr val="white"/>
                </a:solidFill>
                <a:latin typeface="Arial"/>
              </a:rPr>
              <a:t>For this slide design, you can change the background colour</a:t>
            </a:r>
          </a:p>
          <a:p>
            <a:pPr defTabSz="914377"/>
            <a:r>
              <a:rPr lang="en-AU" sz="1467" dirty="0">
                <a:solidFill>
                  <a:prstClr val="white"/>
                </a:solidFill>
                <a:latin typeface="Arial"/>
              </a:rPr>
              <a:t>by right-clicking somewhere on the slide, not in a content placeholder.</a:t>
            </a:r>
          </a:p>
          <a:p>
            <a:pPr defTabSz="914377"/>
            <a:r>
              <a:rPr lang="en-US" sz="1467" dirty="0">
                <a:solidFill>
                  <a:prstClr val="white"/>
                </a:solidFill>
                <a:latin typeface="Arial"/>
              </a:rPr>
              <a:t>‘Format Background</a:t>
            </a:r>
          </a:p>
          <a:p>
            <a:pPr defTabSz="914377"/>
            <a:r>
              <a:rPr lang="en-US" sz="1467" dirty="0">
                <a:solidFill>
                  <a:prstClr val="white"/>
                </a:solidFill>
                <a:latin typeface="Arial"/>
              </a:rPr>
              <a:t>Under the ‘Fill’ menu, ‘change ‘Solid fill’ to a </a:t>
            </a:r>
            <a:r>
              <a:rPr lang="en-US" sz="1467" dirty="0" err="1">
                <a:solidFill>
                  <a:prstClr val="white"/>
                </a:solidFill>
                <a:latin typeface="Arial"/>
              </a:rPr>
              <a:t>colour</a:t>
            </a:r>
            <a:r>
              <a:rPr lang="en-US" sz="1467" dirty="0">
                <a:solidFill>
                  <a:prstClr val="white"/>
                </a:solidFill>
                <a:latin typeface="Arial"/>
              </a:rPr>
              <a:t> from the palette</a:t>
            </a:r>
            <a:endParaRPr lang="en-AU" sz="1467" dirty="0">
              <a:solidFill>
                <a:prstClr val="white"/>
              </a:solidFill>
              <a:latin typeface="Arial"/>
            </a:endParaRPr>
          </a:p>
        </p:txBody>
      </p:sp>
      <p:sp>
        <p:nvSpPr>
          <p:cNvPr id="11" name="Title 1">
            <a:extLst>
              <a:ext uri="{FF2B5EF4-FFF2-40B4-BE49-F238E27FC236}">
                <a16:creationId xmlns:a16="http://schemas.microsoft.com/office/drawing/2014/main" id="{7F45073E-2992-405B-AB05-A3E6ADD2877C}"/>
              </a:ext>
            </a:extLst>
          </p:cNvPr>
          <p:cNvSpPr>
            <a:spLocks noGrp="1"/>
          </p:cNvSpPr>
          <p:nvPr>
            <p:ph type="title"/>
          </p:nvPr>
        </p:nvSpPr>
        <p:spPr>
          <a:xfrm>
            <a:off x="695327" y="1052736"/>
            <a:ext cx="3384549" cy="1008112"/>
          </a:xfrm>
        </p:spPr>
        <p:txBody>
          <a:bodyPr anchor="t"/>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292611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594391"/>
            <a:ext cx="10972800" cy="808038"/>
          </a:xfrm>
        </p:spPr>
        <p:txBody>
          <a:bodyPr/>
          <a:lstStyle/>
          <a:p>
            <a:r>
              <a:rPr lang="en-US"/>
              <a:t>Click to edit Master title style</a:t>
            </a:r>
          </a:p>
        </p:txBody>
      </p:sp>
    </p:spTree>
    <p:extLst>
      <p:ext uri="{BB962C8B-B14F-4D97-AF65-F5344CB8AC3E}">
        <p14:creationId xmlns:p14="http://schemas.microsoft.com/office/powerpoint/2010/main" val="25929752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with Image Half Alt">
    <p:bg>
      <p:bgPr>
        <a:solidFill>
          <a:schemeClr val="accent1"/>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6102277" y="-2779"/>
            <a:ext cx="6093632" cy="68606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454 w 4070093"/>
              <a:gd name="connsiteY0" fmla="*/ 562667 h 6155419"/>
              <a:gd name="connsiteX1" fmla="*/ 4062101 w 4070093"/>
              <a:gd name="connsiteY1" fmla="*/ 0 h 6155419"/>
              <a:gd name="connsiteX2" fmla="*/ 4070093 w 4070093"/>
              <a:gd name="connsiteY2" fmla="*/ 6153477 h 6155419"/>
              <a:gd name="connsiteX3" fmla="*/ 1718207 w 4070093"/>
              <a:gd name="connsiteY3" fmla="*/ 6155419 h 6155419"/>
              <a:gd name="connsiteX4" fmla="*/ 1791 w 4070093"/>
              <a:gd name="connsiteY4" fmla="*/ 3706984 h 6155419"/>
              <a:gd name="connsiteX5" fmla="*/ 454 w 4070093"/>
              <a:gd name="connsiteY5" fmla="*/ 562667 h 6155419"/>
              <a:gd name="connsiteX0" fmla="*/ 7264 w 4068422"/>
              <a:gd name="connsiteY0" fmla="*/ 15728 h 6155419"/>
              <a:gd name="connsiteX1" fmla="*/ 4060430 w 4068422"/>
              <a:gd name="connsiteY1" fmla="*/ 0 h 6155419"/>
              <a:gd name="connsiteX2" fmla="*/ 4068422 w 4068422"/>
              <a:gd name="connsiteY2" fmla="*/ 6153477 h 6155419"/>
              <a:gd name="connsiteX3" fmla="*/ 1716536 w 4068422"/>
              <a:gd name="connsiteY3" fmla="*/ 6155419 h 6155419"/>
              <a:gd name="connsiteX4" fmla="*/ 120 w 4068422"/>
              <a:gd name="connsiteY4" fmla="*/ 3706984 h 6155419"/>
              <a:gd name="connsiteX5" fmla="*/ 7264 w 4068422"/>
              <a:gd name="connsiteY5" fmla="*/ 15728 h 6155419"/>
              <a:gd name="connsiteX0" fmla="*/ 7264 w 4069425"/>
              <a:gd name="connsiteY0" fmla="*/ 15728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7264 w 4069425"/>
              <a:gd name="connsiteY5" fmla="*/ 15728 h 6155419"/>
              <a:gd name="connsiteX0" fmla="*/ 3023 w 4069425"/>
              <a:gd name="connsiteY0" fmla="*/ 4334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3023 w 4069425"/>
              <a:gd name="connsiteY5" fmla="*/ 4334 h 615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425" h="6155419">
                <a:moveTo>
                  <a:pt x="3023" y="4334"/>
                </a:moveTo>
                <a:lnTo>
                  <a:pt x="4068912" y="0"/>
                </a:lnTo>
                <a:cubicBezTo>
                  <a:pt x="4070869" y="1865237"/>
                  <a:pt x="4066465" y="4288240"/>
                  <a:pt x="4068422" y="6153477"/>
                </a:cubicBezTo>
                <a:lnTo>
                  <a:pt x="1716536" y="6155419"/>
                </a:lnTo>
                <a:cubicBezTo>
                  <a:pt x="687422" y="5845287"/>
                  <a:pt x="-10492" y="4560655"/>
                  <a:pt x="120" y="3706984"/>
                </a:cubicBezTo>
                <a:cubicBezTo>
                  <a:pt x="2112" y="2503721"/>
                  <a:pt x="1031" y="1207597"/>
                  <a:pt x="3023" y="4334"/>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a:xfrm>
            <a:off x="695327" y="6519172"/>
            <a:ext cx="3360109" cy="240219"/>
          </a:xfrm>
          <a:prstGeom prst="rect">
            <a:avLst/>
          </a:prstGeom>
        </p:spPr>
        <p:txBody>
          <a:bodyPr lIns="68580" tIns="34290" rIns="68580" bIns="34290"/>
          <a:lstStyle>
            <a:lvl1pPr>
              <a:defRPr b="0">
                <a:solidFill>
                  <a:schemeClr val="bg1"/>
                </a:solidFill>
              </a:defRPr>
            </a:lvl1pPr>
          </a:lstStyle>
          <a:p>
            <a:pPr defTabSz="914377"/>
            <a:endParaRPr lang="en-AU" sz="1867" dirty="0">
              <a:solidFill>
                <a:prstClr val="white"/>
              </a:solidFill>
              <a:latin typeface="Arial"/>
            </a:endParaRP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
        <p:nvSpPr>
          <p:cNvPr id="5" name="Date Placeholder 4">
            <a:extLst>
              <a:ext uri="{FF2B5EF4-FFF2-40B4-BE49-F238E27FC236}">
                <a16:creationId xmlns:a16="http://schemas.microsoft.com/office/drawing/2014/main" id="{26E4E8D8-7819-4122-838F-7CED981EC3B0}"/>
              </a:ext>
            </a:extLst>
          </p:cNvPr>
          <p:cNvSpPr>
            <a:spLocks noGrp="1"/>
          </p:cNvSpPr>
          <p:nvPr>
            <p:ph type="dt" sz="half" idx="16"/>
          </p:nvPr>
        </p:nvSpPr>
        <p:spPr>
          <a:xfrm>
            <a:off x="695325" y="151136"/>
            <a:ext cx="2376000" cy="241200"/>
          </a:xfrm>
          <a:prstGeom prst="rect">
            <a:avLst/>
          </a:prstGeom>
        </p:spPr>
        <p:txBody>
          <a:bodyPr/>
          <a:lstStyle/>
          <a:p>
            <a:endParaRPr lang="en-AU" dirty="0">
              <a:solidFill>
                <a:prstClr val="white"/>
              </a:solidFill>
              <a:latin typeface="Arial"/>
            </a:endParaRPr>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1" y="6524626"/>
            <a:ext cx="3384667" cy="241300"/>
          </a:xfrm>
        </p:spPr>
        <p:txBody>
          <a:bodyPr anchor="ctr">
            <a:normAutofit/>
          </a:bodyPr>
          <a:lstStyle>
            <a:lvl1pPr algn="ctr">
              <a:defRPr sz="1067" b="1">
                <a:solidFill>
                  <a:schemeClr val="bg1"/>
                </a:solidFill>
              </a:defRPr>
            </a:lvl1pPr>
          </a:lstStyle>
          <a:p>
            <a:pPr lvl="0"/>
            <a:r>
              <a:rPr lang="en-US" dirty="0"/>
              <a:t>#[Hashtag text]</a:t>
            </a:r>
          </a:p>
        </p:txBody>
      </p:sp>
      <p:sp>
        <p:nvSpPr>
          <p:cNvPr id="10" name="Text Placeholder 5">
            <a:extLst>
              <a:ext uri="{FF2B5EF4-FFF2-40B4-BE49-F238E27FC236}">
                <a16:creationId xmlns:a16="http://schemas.microsoft.com/office/drawing/2014/main" id="{D06BD81E-48A0-488B-B875-7D993A64CC4D}"/>
              </a:ext>
            </a:extLst>
          </p:cNvPr>
          <p:cNvSpPr>
            <a:spLocks noGrp="1"/>
          </p:cNvSpPr>
          <p:nvPr>
            <p:ph type="body" sz="quarter" idx="13"/>
          </p:nvPr>
        </p:nvSpPr>
        <p:spPr>
          <a:xfrm>
            <a:off x="695325" y="1700213"/>
            <a:ext cx="5208587"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extBox 13">
            <a:extLst>
              <a:ext uri="{FF2B5EF4-FFF2-40B4-BE49-F238E27FC236}">
                <a16:creationId xmlns:a16="http://schemas.microsoft.com/office/drawing/2014/main" id="{54B152F0-B857-4837-AD26-E55058B68A12}"/>
              </a:ext>
            </a:extLst>
          </p:cNvPr>
          <p:cNvSpPr txBox="1"/>
          <p:nvPr userDrawn="1"/>
        </p:nvSpPr>
        <p:spPr>
          <a:xfrm>
            <a:off x="1" y="-1053498"/>
            <a:ext cx="7632171" cy="995401"/>
          </a:xfrm>
          <a:prstGeom prst="rect">
            <a:avLst/>
          </a:prstGeom>
          <a:solidFill>
            <a:schemeClr val="accent1"/>
          </a:solidFill>
        </p:spPr>
        <p:txBody>
          <a:bodyPr wrap="square" lIns="91440" tIns="45720" rIns="91440" bIns="45720" rtlCol="0">
            <a:spAutoFit/>
          </a:bodyPr>
          <a:lstStyle/>
          <a:p>
            <a:pPr defTabSz="914377"/>
            <a:r>
              <a:rPr lang="en-AU" sz="1467" dirty="0">
                <a:solidFill>
                  <a:prstClr val="white"/>
                </a:solidFill>
                <a:latin typeface="Arial"/>
              </a:rPr>
              <a:t>For this slide design, you can change the background colour</a:t>
            </a:r>
          </a:p>
          <a:p>
            <a:pPr defTabSz="914377"/>
            <a:r>
              <a:rPr lang="en-AU" sz="1467" dirty="0">
                <a:solidFill>
                  <a:prstClr val="white"/>
                </a:solidFill>
                <a:latin typeface="Arial"/>
              </a:rPr>
              <a:t>by right-clicking somewhere on the slide, not in a content placeholder.</a:t>
            </a:r>
          </a:p>
          <a:p>
            <a:pPr defTabSz="914377"/>
            <a:r>
              <a:rPr lang="en-US" sz="1467" dirty="0">
                <a:solidFill>
                  <a:prstClr val="white"/>
                </a:solidFill>
                <a:latin typeface="Arial"/>
              </a:rPr>
              <a:t>‘Format Background</a:t>
            </a:r>
          </a:p>
          <a:p>
            <a:pPr defTabSz="914377"/>
            <a:r>
              <a:rPr lang="en-US" sz="1467" dirty="0">
                <a:solidFill>
                  <a:prstClr val="white"/>
                </a:solidFill>
                <a:latin typeface="Arial"/>
              </a:rPr>
              <a:t>Under the ‘Fill’ menu, ‘change ‘Solid fill’ to a </a:t>
            </a:r>
            <a:r>
              <a:rPr lang="en-US" sz="1467" dirty="0" err="1">
                <a:solidFill>
                  <a:prstClr val="white"/>
                </a:solidFill>
                <a:latin typeface="Arial"/>
              </a:rPr>
              <a:t>colour</a:t>
            </a:r>
            <a:r>
              <a:rPr lang="en-US" sz="1467" dirty="0">
                <a:solidFill>
                  <a:prstClr val="white"/>
                </a:solidFill>
                <a:latin typeface="Arial"/>
              </a:rPr>
              <a:t> from the palette</a:t>
            </a:r>
            <a:endParaRPr lang="en-AU" sz="1467" dirty="0">
              <a:solidFill>
                <a:prstClr val="white"/>
              </a:solidFill>
              <a:latin typeface="Arial"/>
            </a:endParaRPr>
          </a:p>
        </p:txBody>
      </p:sp>
      <p:sp>
        <p:nvSpPr>
          <p:cNvPr id="13" name="Title 1">
            <a:extLst>
              <a:ext uri="{FF2B5EF4-FFF2-40B4-BE49-F238E27FC236}">
                <a16:creationId xmlns:a16="http://schemas.microsoft.com/office/drawing/2014/main" id="{407296C6-F9EC-4B3A-9119-76D6C67094A9}"/>
              </a:ext>
            </a:extLst>
          </p:cNvPr>
          <p:cNvSpPr>
            <a:spLocks noGrp="1"/>
          </p:cNvSpPr>
          <p:nvPr>
            <p:ph type="title"/>
          </p:nvPr>
        </p:nvSpPr>
        <p:spPr>
          <a:xfrm>
            <a:off x="695325" y="1052736"/>
            <a:ext cx="5208587" cy="468000"/>
          </a:xfrm>
        </p:spPr>
        <p:txBody>
          <a:bodyPr anchor="t"/>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274504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with Image One Third Alt">
    <p:bg>
      <p:bgPr>
        <a:solidFill>
          <a:schemeClr val="accent1"/>
        </a:solidFill>
        <a:effectLst/>
      </p:bgPr>
    </p:bg>
    <p:spTree>
      <p:nvGrpSpPr>
        <p:cNvPr id="1" name=""/>
        <p:cNvGrpSpPr/>
        <p:nvPr/>
      </p:nvGrpSpPr>
      <p:grpSpPr>
        <a:xfrm>
          <a:off x="0" y="0"/>
          <a:ext cx="0" cy="0"/>
          <a:chOff x="0" y="0"/>
          <a:chExt cx="0" cy="0"/>
        </a:xfrm>
      </p:grpSpPr>
      <p:sp>
        <p:nvSpPr>
          <p:cNvPr id="13" name="Text Placeholder 16">
            <a:extLst>
              <a:ext uri="{FF2B5EF4-FFF2-40B4-BE49-F238E27FC236}">
                <a16:creationId xmlns:a16="http://schemas.microsoft.com/office/drawing/2014/main" id="{B4FA68DC-FEFE-4790-B4A5-75AF5CDBE1D5}"/>
              </a:ext>
            </a:extLst>
          </p:cNvPr>
          <p:cNvSpPr>
            <a:spLocks noGrp="1"/>
          </p:cNvSpPr>
          <p:nvPr>
            <p:ph type="body" sz="quarter" idx="22" hasCustomPrompt="1"/>
          </p:nvPr>
        </p:nvSpPr>
        <p:spPr bwMode="invGray">
          <a:xfrm>
            <a:off x="1" y="1"/>
            <a:ext cx="10704513" cy="6869113"/>
          </a:xfrm>
          <a:solidFill>
            <a:schemeClr val="accent1"/>
          </a:solidFill>
        </p:spPr>
        <p:txBody>
          <a:bodyPr>
            <a:normAutofit/>
          </a:bodyPr>
          <a:lstStyle>
            <a:lvl1pPr>
              <a:defRPr sz="133">
                <a:solidFill>
                  <a:schemeClr val="accent1"/>
                </a:solidFill>
              </a:defRPr>
            </a:lvl1pPr>
          </a:lstStyle>
          <a:p>
            <a:pPr lvl="0"/>
            <a:r>
              <a:rPr lang="en-AU" dirty="0"/>
              <a:t> </a:t>
            </a:r>
          </a:p>
        </p:txBody>
      </p:sp>
      <p:sp>
        <p:nvSpPr>
          <p:cNvPr id="15" name="TextBox 14">
            <a:extLst>
              <a:ext uri="{FF2B5EF4-FFF2-40B4-BE49-F238E27FC236}">
                <a16:creationId xmlns:a16="http://schemas.microsoft.com/office/drawing/2014/main" id="{52BEE3ED-5C13-4151-AFC4-04F14BD9ECA3}"/>
              </a:ext>
            </a:extLst>
          </p:cNvPr>
          <p:cNvSpPr txBox="1"/>
          <p:nvPr userDrawn="1"/>
        </p:nvSpPr>
        <p:spPr>
          <a:xfrm>
            <a:off x="1" y="-622611"/>
            <a:ext cx="7632171" cy="543867"/>
          </a:xfrm>
          <a:prstGeom prst="rect">
            <a:avLst/>
          </a:prstGeom>
          <a:solidFill>
            <a:schemeClr val="accent1"/>
          </a:solidFill>
        </p:spPr>
        <p:txBody>
          <a:bodyPr wrap="square" lIns="91440" tIns="45720" rIns="91440" bIns="45720" rtlCol="0">
            <a:spAutoFit/>
          </a:bodyPr>
          <a:lstStyle/>
          <a:p>
            <a:pPr defTabSz="914377"/>
            <a:r>
              <a:rPr lang="en-AU" sz="1467" dirty="0">
                <a:solidFill>
                  <a:prstClr val="white"/>
                </a:solidFill>
                <a:latin typeface="Arial"/>
              </a:rPr>
              <a:t>For this slide design, you can change the background colour</a:t>
            </a:r>
          </a:p>
          <a:p>
            <a:pPr defTabSz="914377"/>
            <a:r>
              <a:rPr lang="en-AU" sz="1467" dirty="0">
                <a:solidFill>
                  <a:prstClr val="white"/>
                </a:solidFill>
                <a:latin typeface="Arial"/>
              </a:rPr>
              <a:t>Clicking along the edge of purple container and change the shape fill colour.</a:t>
            </a:r>
          </a:p>
        </p:txBody>
      </p:sp>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08852" y="-8783"/>
            <a:ext cx="4083149" cy="686862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 name="connsiteX0" fmla="*/ 454 w 2714070"/>
              <a:gd name="connsiteY0" fmla="*/ 571782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571782 h 6162593"/>
              <a:gd name="connsiteX0" fmla="*/ 454 w 2714070"/>
              <a:gd name="connsiteY0" fmla="*/ 7751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7751 h 6162593"/>
              <a:gd name="connsiteX0" fmla="*/ 454 w 2720839"/>
              <a:gd name="connsiteY0" fmla="*/ 7751 h 6162593"/>
              <a:gd name="connsiteX1" fmla="*/ 2720594 w 2720839"/>
              <a:gd name="connsiteY1" fmla="*/ 0 h 6162593"/>
              <a:gd name="connsiteX2" fmla="*/ 2714070 w 2720839"/>
              <a:gd name="connsiteY2" fmla="*/ 6162593 h 6162593"/>
              <a:gd name="connsiteX3" fmla="*/ 1718207 w 2720839"/>
              <a:gd name="connsiteY3" fmla="*/ 6158837 h 6162593"/>
              <a:gd name="connsiteX4" fmla="*/ 1791 w 2720839"/>
              <a:gd name="connsiteY4" fmla="*/ 3710402 h 6162593"/>
              <a:gd name="connsiteX5" fmla="*/ 454 w 2720839"/>
              <a:gd name="connsiteY5" fmla="*/ 7751 h 6162593"/>
              <a:gd name="connsiteX0" fmla="*/ 454 w 2726792"/>
              <a:gd name="connsiteY0" fmla="*/ 7751 h 6162593"/>
              <a:gd name="connsiteX1" fmla="*/ 2720594 w 2726792"/>
              <a:gd name="connsiteY1" fmla="*/ 0 h 6162593"/>
              <a:gd name="connsiteX2" fmla="*/ 2726792 w 2726792"/>
              <a:gd name="connsiteY2" fmla="*/ 6162593 h 6162593"/>
              <a:gd name="connsiteX3" fmla="*/ 1718207 w 2726792"/>
              <a:gd name="connsiteY3" fmla="*/ 6158837 h 6162593"/>
              <a:gd name="connsiteX4" fmla="*/ 1791 w 2726792"/>
              <a:gd name="connsiteY4" fmla="*/ 3710402 h 6162593"/>
              <a:gd name="connsiteX5" fmla="*/ 454 w 2726792"/>
              <a:gd name="connsiteY5" fmla="*/ 7751 h 616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6792" h="6162593">
                <a:moveTo>
                  <a:pt x="454" y="7751"/>
                </a:moveTo>
                <a:lnTo>
                  <a:pt x="2720594" y="0"/>
                </a:lnTo>
                <a:cubicBezTo>
                  <a:pt x="2722551" y="1865237"/>
                  <a:pt x="2724835" y="4297356"/>
                  <a:pt x="2726792" y="6162593"/>
                </a:cubicBezTo>
                <a:lnTo>
                  <a:pt x="1718207" y="6158837"/>
                </a:lnTo>
                <a:cubicBezTo>
                  <a:pt x="689093" y="5848705"/>
                  <a:pt x="-8821" y="4564073"/>
                  <a:pt x="1791" y="3710402"/>
                </a:cubicBezTo>
                <a:cubicBezTo>
                  <a:pt x="3783" y="2507139"/>
                  <a:pt x="-1538" y="1211014"/>
                  <a:pt x="454" y="7751"/>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bwMode="white">
          <a:xfrm>
            <a:off x="4400551" y="6524626"/>
            <a:ext cx="3384667" cy="241300"/>
          </a:xfrm>
        </p:spPr>
        <p:txBody>
          <a:bodyPr anchor="ctr">
            <a:normAutofit/>
          </a:bodyPr>
          <a:lstStyle>
            <a:lvl1pPr algn="ctr">
              <a:defRPr sz="1067" b="1">
                <a:solidFill>
                  <a:schemeClr val="bg1"/>
                </a:solidFill>
              </a:defRPr>
            </a:lvl1pPr>
          </a:lstStyle>
          <a:p>
            <a:pPr lvl="0"/>
            <a:r>
              <a:rPr lang="en-US" dirty="0"/>
              <a:t>#[Hashtag text]</a:t>
            </a:r>
          </a:p>
        </p:txBody>
      </p:sp>
      <p:sp>
        <p:nvSpPr>
          <p:cNvPr id="10" name="Text Placeholder 5">
            <a:extLst>
              <a:ext uri="{FF2B5EF4-FFF2-40B4-BE49-F238E27FC236}">
                <a16:creationId xmlns:a16="http://schemas.microsoft.com/office/drawing/2014/main" id="{468C9D50-7928-4CA0-BFA2-1AB0032BF14E}"/>
              </a:ext>
            </a:extLst>
          </p:cNvPr>
          <p:cNvSpPr>
            <a:spLocks noGrp="1"/>
          </p:cNvSpPr>
          <p:nvPr>
            <p:ph type="body" sz="quarter" idx="13"/>
          </p:nvPr>
        </p:nvSpPr>
        <p:spPr bwMode="white">
          <a:xfrm>
            <a:off x="695325" y="1700213"/>
            <a:ext cx="7089891"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a:extLst>
              <a:ext uri="{FF2B5EF4-FFF2-40B4-BE49-F238E27FC236}">
                <a16:creationId xmlns:a16="http://schemas.microsoft.com/office/drawing/2014/main" id="{2AF87536-1667-4319-A130-CF6578DB2C85}"/>
              </a:ext>
            </a:extLst>
          </p:cNvPr>
          <p:cNvSpPr>
            <a:spLocks noGrp="1"/>
          </p:cNvSpPr>
          <p:nvPr>
            <p:ph type="title"/>
          </p:nvPr>
        </p:nvSpPr>
        <p:spPr bwMode="white">
          <a:xfrm>
            <a:off x="695327" y="1052736"/>
            <a:ext cx="7096124" cy="469056"/>
          </a:xfrm>
        </p:spPr>
        <p:txBody>
          <a:bodyPr/>
          <a:lstStyle>
            <a:lvl1pPr>
              <a:defRPr>
                <a:solidFill>
                  <a:schemeClr val="bg1"/>
                </a:solidFill>
              </a:defRPr>
            </a:lvl1pPr>
          </a:lstStyle>
          <a:p>
            <a:r>
              <a:rPr lang="en-US" dirty="0"/>
              <a:t>Click to edit Master title style</a:t>
            </a:r>
            <a:endParaRPr lang="en-AU" dirty="0"/>
          </a:p>
        </p:txBody>
      </p:sp>
      <p:sp>
        <p:nvSpPr>
          <p:cNvPr id="6" name="Date Placeholder 5">
            <a:extLst>
              <a:ext uri="{FF2B5EF4-FFF2-40B4-BE49-F238E27FC236}">
                <a16:creationId xmlns:a16="http://schemas.microsoft.com/office/drawing/2014/main" id="{9AD53B17-CFA2-4153-BA9B-6F2B6C1F6005}"/>
              </a:ext>
            </a:extLst>
          </p:cNvPr>
          <p:cNvSpPr>
            <a:spLocks noGrp="1"/>
          </p:cNvSpPr>
          <p:nvPr>
            <p:ph type="dt" sz="half" idx="19"/>
          </p:nvPr>
        </p:nvSpPr>
        <p:spPr bwMode="white">
          <a:xfrm>
            <a:off x="695325" y="151136"/>
            <a:ext cx="2376000" cy="241200"/>
          </a:xfrm>
          <a:prstGeom prst="rect">
            <a:avLst/>
          </a:prstGeom>
        </p:spPr>
        <p:txBody>
          <a:bodyPr/>
          <a:lstStyle/>
          <a:p>
            <a:endParaRPr lang="en-AU" dirty="0">
              <a:solidFill>
                <a:prstClr val="white"/>
              </a:solidFill>
              <a:latin typeface="Arial"/>
            </a:endParaRPr>
          </a:p>
        </p:txBody>
      </p:sp>
      <p:sp>
        <p:nvSpPr>
          <p:cNvPr id="7" name="Footer Placeholder 6">
            <a:extLst>
              <a:ext uri="{FF2B5EF4-FFF2-40B4-BE49-F238E27FC236}">
                <a16:creationId xmlns:a16="http://schemas.microsoft.com/office/drawing/2014/main" id="{68508C9E-FE7C-44AA-84C7-0471A04346C4}"/>
              </a:ext>
            </a:extLst>
          </p:cNvPr>
          <p:cNvSpPr>
            <a:spLocks noGrp="1"/>
          </p:cNvSpPr>
          <p:nvPr>
            <p:ph type="ftr" sz="quarter" idx="20"/>
          </p:nvPr>
        </p:nvSpPr>
        <p:spPr bwMode="white">
          <a:xfrm>
            <a:off x="695327" y="6519172"/>
            <a:ext cx="3360109" cy="240219"/>
          </a:xfrm>
          <a:prstGeom prst="rect">
            <a:avLst/>
          </a:prstGeom>
        </p:spPr>
        <p:txBody>
          <a:bodyPr lIns="68580" tIns="34290" rIns="68580" bIns="34290"/>
          <a:lstStyle>
            <a:lvl1pPr>
              <a:defRPr>
                <a:solidFill>
                  <a:schemeClr val="bg1"/>
                </a:solidFill>
              </a:defRPr>
            </a:lvl1pPr>
          </a:lstStyle>
          <a:p>
            <a:pPr defTabSz="914377"/>
            <a:endParaRPr lang="en-AU" sz="1867" dirty="0">
              <a:solidFill>
                <a:prstClr val="white"/>
              </a:solidFill>
              <a:latin typeface="Arial"/>
            </a:endParaRPr>
          </a:p>
        </p:txBody>
      </p:sp>
      <p:sp>
        <p:nvSpPr>
          <p:cNvPr id="8" name="Slide Number Placeholder 7">
            <a:extLst>
              <a:ext uri="{FF2B5EF4-FFF2-40B4-BE49-F238E27FC236}">
                <a16:creationId xmlns:a16="http://schemas.microsoft.com/office/drawing/2014/main" id="{F52737AE-AB1C-425B-82B5-B5D4E1208032}"/>
              </a:ext>
            </a:extLst>
          </p:cNvPr>
          <p:cNvSpPr>
            <a:spLocks noGrp="1"/>
          </p:cNvSpPr>
          <p:nvPr>
            <p:ph type="sldNum" sz="quarter" idx="21"/>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18022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9" y="630979"/>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7" y="2204864"/>
            <a:ext cx="3384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5">
            <a:extLst>
              <a:ext uri="{FF2B5EF4-FFF2-40B4-BE49-F238E27FC236}">
                <a16:creationId xmlns:a16="http://schemas.microsoft.com/office/drawing/2014/main" id="{DA8ABAA8-126B-459D-B960-B85E22F49DF4}"/>
              </a:ext>
            </a:extLst>
          </p:cNvPr>
          <p:cNvSpPr>
            <a:spLocks noGrp="1"/>
          </p:cNvSpPr>
          <p:nvPr>
            <p:ph type="body" sz="quarter" idx="15"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9" name="Picture Placeholder 9">
            <a:extLst>
              <a:ext uri="{FF2B5EF4-FFF2-40B4-BE49-F238E27FC236}">
                <a16:creationId xmlns:a16="http://schemas.microsoft.com/office/drawing/2014/main" id="{86B950FF-5CC1-4A3A-ABA9-ADF58494DD0A}"/>
              </a:ext>
            </a:extLst>
          </p:cNvPr>
          <p:cNvSpPr>
            <a:spLocks noGrp="1"/>
          </p:cNvSpPr>
          <p:nvPr>
            <p:ph type="pic" sz="quarter" idx="16" hasCustomPrompt="1"/>
          </p:nvPr>
        </p:nvSpPr>
        <p:spPr>
          <a:xfrm>
            <a:off x="4407049" y="3485752"/>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1" name="Picture Placeholder 9">
            <a:extLst>
              <a:ext uri="{FF2B5EF4-FFF2-40B4-BE49-F238E27FC236}">
                <a16:creationId xmlns:a16="http://schemas.microsoft.com/office/drawing/2014/main" id="{BA2B0415-0383-4B33-9E29-9ADFC2A05427}"/>
              </a:ext>
            </a:extLst>
          </p:cNvPr>
          <p:cNvSpPr>
            <a:spLocks noGrp="1"/>
          </p:cNvSpPr>
          <p:nvPr>
            <p:ph type="pic" sz="quarter" idx="17" hasCustomPrompt="1"/>
          </p:nvPr>
        </p:nvSpPr>
        <p:spPr>
          <a:xfrm>
            <a:off x="8304000" y="630979"/>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304000" y="3485752"/>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4" name="Rectangle 13">
            <a:extLst>
              <a:ext uri="{FF2B5EF4-FFF2-40B4-BE49-F238E27FC236}">
                <a16:creationId xmlns:a16="http://schemas.microsoft.com/office/drawing/2014/main" id="{377D8A62-4A58-4C23-B0E5-AEF193611E4D}"/>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6" name="Picture 15">
            <a:extLst>
              <a:ext uri="{FF2B5EF4-FFF2-40B4-BE49-F238E27FC236}">
                <a16:creationId xmlns:a16="http://schemas.microsoft.com/office/drawing/2014/main" id="{EDEB74D7-CB6B-47FE-A2A8-7AE5F1DED9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15" name="Title 1">
            <a:extLst>
              <a:ext uri="{FF2B5EF4-FFF2-40B4-BE49-F238E27FC236}">
                <a16:creationId xmlns:a16="http://schemas.microsoft.com/office/drawing/2014/main" id="{E061BA70-9BEA-4AF5-8B24-03EBB3F28710}"/>
              </a:ext>
            </a:extLst>
          </p:cNvPr>
          <p:cNvSpPr>
            <a:spLocks noGrp="1"/>
          </p:cNvSpPr>
          <p:nvPr>
            <p:ph type="title"/>
          </p:nvPr>
        </p:nvSpPr>
        <p:spPr>
          <a:xfrm>
            <a:off x="695327" y="1052736"/>
            <a:ext cx="3384549" cy="1008112"/>
          </a:xfrm>
        </p:spPr>
        <p:txBody>
          <a:bodyPr anchor="t"/>
          <a:lstStyle/>
          <a:p>
            <a:r>
              <a:rPr lang="en-US"/>
              <a:t>Click to edit Master title style</a:t>
            </a:r>
            <a:endParaRPr lang="en-AU" dirty="0"/>
          </a:p>
        </p:txBody>
      </p:sp>
      <p:sp>
        <p:nvSpPr>
          <p:cNvPr id="2" name="Date Placeholder 1">
            <a:extLst>
              <a:ext uri="{FF2B5EF4-FFF2-40B4-BE49-F238E27FC236}">
                <a16:creationId xmlns:a16="http://schemas.microsoft.com/office/drawing/2014/main" id="{C0CA8BB8-1B5E-4246-8A55-FAB9C1E84DFA}"/>
              </a:ext>
            </a:extLst>
          </p:cNvPr>
          <p:cNvSpPr>
            <a:spLocks noGrp="1"/>
          </p:cNvSpPr>
          <p:nvPr>
            <p:ph type="dt" sz="half" idx="19"/>
          </p:nvPr>
        </p:nvSpPr>
        <p:spPr bwMode="white"/>
        <p:txBody>
          <a:bodyPr/>
          <a:lstStyle/>
          <a:p>
            <a:endParaRPr lang="en-AU" dirty="0">
              <a:solidFill>
                <a:prstClr val="white"/>
              </a:solidFill>
              <a:latin typeface="Arial"/>
            </a:endParaRPr>
          </a:p>
        </p:txBody>
      </p:sp>
      <p:sp>
        <p:nvSpPr>
          <p:cNvPr id="7" name="Footer Placeholder 6">
            <a:extLst>
              <a:ext uri="{FF2B5EF4-FFF2-40B4-BE49-F238E27FC236}">
                <a16:creationId xmlns:a16="http://schemas.microsoft.com/office/drawing/2014/main" id="{AF4FF51F-8DC8-4E19-BB72-27E7B862578F}"/>
              </a:ext>
            </a:extLst>
          </p:cNvPr>
          <p:cNvSpPr>
            <a:spLocks noGrp="1"/>
          </p:cNvSpPr>
          <p:nvPr>
            <p:ph type="ftr" sz="quarter" idx="20"/>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8" name="Slide Number Placeholder 7">
            <a:extLst>
              <a:ext uri="{FF2B5EF4-FFF2-40B4-BE49-F238E27FC236}">
                <a16:creationId xmlns:a16="http://schemas.microsoft.com/office/drawing/2014/main" id="{21CA045B-79DD-4F1E-A5D5-56CC7F67455E}"/>
              </a:ext>
            </a:extLst>
          </p:cNvPr>
          <p:cNvSpPr>
            <a:spLocks noGrp="1"/>
          </p:cNvSpPr>
          <p:nvPr>
            <p:ph type="sldNum" sz="quarter" idx="21"/>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188542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95327" y="3447000"/>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9627" y="3447000"/>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12676" y="3446254"/>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1700213"/>
            <a:ext cx="3384000" cy="1728787"/>
          </a:xfrm>
          <a:prstGeom prst="rect">
            <a:avLst/>
          </a:prstGeom>
        </p:spPr>
        <p:txBody>
          <a:bodyPr/>
          <a:lstStyle>
            <a:lvl1pPr>
              <a:lnSpc>
                <a:spcPct val="100000"/>
              </a:lnSpc>
              <a:defRPr lang="en-US" dirty="0"/>
            </a:lvl1pPr>
            <a:lvl2pPr marL="171446" indent="-171446">
              <a:lnSpc>
                <a:spcPct val="100000"/>
              </a:lnSpc>
              <a:spcAft>
                <a:spcPts val="300"/>
              </a:spcAft>
              <a:buClr>
                <a:schemeClr val="accent1"/>
              </a:buClr>
              <a:buFont typeface="Arial" panose="020B0604020202020204" pitchFamily="34" charset="0"/>
              <a:buChar char="•"/>
              <a:defRPr lang="en-US" dirty="0"/>
            </a:lvl2pPr>
            <a:lvl3pPr marL="180607" indent="0">
              <a:buClrTx/>
              <a:buFont typeface="Arial" panose="020B0604020202020204" pitchFamily="34" charset="0"/>
              <a:buNone/>
              <a:defRPr/>
            </a:lvl3pPr>
          </a:lstStyle>
          <a:p>
            <a:pPr lvl="0"/>
            <a:r>
              <a:rPr lang="en-US"/>
              <a:t>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9627" y="1700213"/>
            <a:ext cx="3384000" cy="1728787"/>
          </a:xfrm>
          <a:prstGeom prst="rect">
            <a:avLst/>
          </a:prstGeom>
        </p:spPr>
        <p:txBody>
          <a:bodyPr/>
          <a:lstStyle>
            <a:lvl1pPr>
              <a:lnSpc>
                <a:spcPct val="100000"/>
              </a:lnSpc>
              <a:defRPr lang="en-US" dirty="0"/>
            </a:lvl1pPr>
            <a:lvl2pPr marL="171446" indent="-171446">
              <a:lnSpc>
                <a:spcPct val="100000"/>
              </a:lnSpc>
              <a:spcAft>
                <a:spcPts val="300"/>
              </a:spcAft>
              <a:buClr>
                <a:schemeClr val="accent1"/>
              </a:buClr>
              <a:buFont typeface="Arial" panose="020B0604020202020204" pitchFamily="34" charset="0"/>
              <a:buChar char="•"/>
              <a:defRPr lang="en-US" dirty="0"/>
            </a:lvl2pPr>
            <a:lvl3pPr marL="359991" indent="-179384">
              <a:buClrTx/>
              <a:buFont typeface="Arial" panose="020B0604020202020204" pitchFamily="34" charset="0"/>
              <a:buChar char="­"/>
              <a:defRPr/>
            </a:lvl3pPr>
          </a:lstStyle>
          <a:p>
            <a:pPr lvl="0"/>
            <a:r>
              <a:rPr lang="en-US"/>
              <a:t>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12676" y="1700213"/>
            <a:ext cx="3384000" cy="1728787"/>
          </a:xfrm>
          <a:prstGeom prst="rect">
            <a:avLst/>
          </a:prstGeom>
        </p:spPr>
        <p:txBody>
          <a:bodyPr/>
          <a:lstStyle>
            <a:lvl1pPr>
              <a:lnSpc>
                <a:spcPct val="100000"/>
              </a:lnSpc>
              <a:defRPr lang="en-US" dirty="0"/>
            </a:lvl1pPr>
            <a:lvl2pPr marL="171446" indent="-171446">
              <a:lnSpc>
                <a:spcPct val="100000"/>
              </a:lnSpc>
              <a:spcAft>
                <a:spcPts val="300"/>
              </a:spcAft>
              <a:buClr>
                <a:schemeClr val="accent1"/>
              </a:buClr>
              <a:buFont typeface="Arial" panose="020B0604020202020204" pitchFamily="34" charset="0"/>
              <a:buChar char="•"/>
              <a:defRPr lang="en-US" dirty="0"/>
            </a:lvl2pPr>
            <a:lvl3pPr marL="359991" indent="-179384">
              <a:buClrTx/>
              <a:buFont typeface="Arial" panose="020B0604020202020204" pitchFamily="34" charset="0"/>
              <a:buChar char="­"/>
              <a:defRPr/>
            </a:lvl3pPr>
          </a:lstStyle>
          <a:p>
            <a:pPr lvl="0"/>
            <a:r>
              <a:rPr lang="en-US"/>
              <a:t>Edit Master text styles</a:t>
            </a:r>
          </a:p>
          <a:p>
            <a:pPr lvl="1"/>
            <a:r>
              <a:rPr lang="en-US"/>
              <a:t>Second level</a:t>
            </a:r>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4" name="Rectangle 13">
            <a:extLst>
              <a:ext uri="{FF2B5EF4-FFF2-40B4-BE49-F238E27FC236}">
                <a16:creationId xmlns:a16="http://schemas.microsoft.com/office/drawing/2014/main" id="{2DC1E423-DB93-432A-8BB7-4B2613DBF942}"/>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9" name="Picture 18">
            <a:extLst>
              <a:ext uri="{FF2B5EF4-FFF2-40B4-BE49-F238E27FC236}">
                <a16:creationId xmlns:a16="http://schemas.microsoft.com/office/drawing/2014/main" id="{7E590DBB-90A7-43BF-BDD1-CF1C6212FAF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dirty="0"/>
          </a:p>
        </p:txBody>
      </p:sp>
      <p:sp>
        <p:nvSpPr>
          <p:cNvPr id="2" name="Date Placeholder 1">
            <a:extLst>
              <a:ext uri="{FF2B5EF4-FFF2-40B4-BE49-F238E27FC236}">
                <a16:creationId xmlns:a16="http://schemas.microsoft.com/office/drawing/2014/main" id="{28AC1DC6-F03F-4189-B5B9-2FF38EB9C0E6}"/>
              </a:ext>
            </a:extLst>
          </p:cNvPr>
          <p:cNvSpPr>
            <a:spLocks noGrp="1"/>
          </p:cNvSpPr>
          <p:nvPr>
            <p:ph type="dt" sz="half" idx="22"/>
          </p:nvPr>
        </p:nvSpPr>
        <p:spPr bwMode="white"/>
        <p:txBody>
          <a:bodyPr/>
          <a:lstStyle/>
          <a:p>
            <a:endParaRPr lang="en-AU" dirty="0">
              <a:solidFill>
                <a:prstClr val="white"/>
              </a:solidFill>
              <a:latin typeface="Arial"/>
            </a:endParaRPr>
          </a:p>
        </p:txBody>
      </p:sp>
      <p:sp>
        <p:nvSpPr>
          <p:cNvPr id="7" name="Footer Placeholder 6">
            <a:extLst>
              <a:ext uri="{FF2B5EF4-FFF2-40B4-BE49-F238E27FC236}">
                <a16:creationId xmlns:a16="http://schemas.microsoft.com/office/drawing/2014/main" id="{B91E1143-CBAC-4E3D-95E2-1F1E3980ADDC}"/>
              </a:ext>
            </a:extLst>
          </p:cNvPr>
          <p:cNvSpPr>
            <a:spLocks noGrp="1"/>
          </p:cNvSpPr>
          <p:nvPr>
            <p:ph type="ftr" sz="quarter" idx="23"/>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8" name="Slide Number Placeholder 7">
            <a:extLst>
              <a:ext uri="{FF2B5EF4-FFF2-40B4-BE49-F238E27FC236}">
                <a16:creationId xmlns:a16="http://schemas.microsoft.com/office/drawing/2014/main" id="{24035F6F-B1C5-4CB7-9CF1-E5C49956EAC7}"/>
              </a:ext>
            </a:extLst>
          </p:cNvPr>
          <p:cNvSpPr>
            <a:spLocks noGrp="1"/>
          </p:cNvSpPr>
          <p:nvPr>
            <p:ph type="sldNum" sz="quarter" idx="24"/>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152243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cons &amp;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1691721" y="1700808"/>
            <a:ext cx="1439897" cy="1199579"/>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19668" y="2996953"/>
            <a:ext cx="3384000" cy="240219"/>
          </a:xfrm>
          <a:prstGeom prst="rect">
            <a:avLst/>
          </a:prstGeom>
        </p:spPr>
        <p:txBody>
          <a:bodyPr/>
          <a:lstStyle>
            <a:lvl1pPr algn="ctr">
              <a:lnSpc>
                <a:spcPct val="100000"/>
              </a:lnSpc>
              <a:defRPr lang="en-US" sz="1600" b="1" dirty="0">
                <a:solidFill>
                  <a:schemeClr val="accent1"/>
                </a:solidFill>
              </a:defRPr>
            </a:lvl1pPr>
            <a:lvl2pPr marL="171446" indent="-171446">
              <a:lnSpc>
                <a:spcPct val="100000"/>
              </a:lnSpc>
              <a:spcAft>
                <a:spcPts val="300"/>
              </a:spcAft>
              <a:buClr>
                <a:schemeClr val="accent1"/>
              </a:buClr>
              <a:buFont typeface="Arial" panose="020B0604020202020204" pitchFamily="34" charset="0"/>
              <a:buChar char="•"/>
              <a:defRPr lang="en-US" dirty="0"/>
            </a:lvl2pPr>
            <a:lvl3pPr marL="180607" indent="0">
              <a:buClrTx/>
              <a:buFont typeface="Arial" panose="020B0604020202020204" pitchFamily="34" charset="0"/>
              <a:buNone/>
              <a:defRPr/>
            </a:lvl3pPr>
          </a:lstStyle>
          <a:p>
            <a:pPr lvl="0"/>
            <a:r>
              <a:rPr lang="en-US" dirty="0"/>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719668" y="3271091"/>
            <a:ext cx="3384000" cy="648000"/>
          </a:xfrm>
          <a:prstGeom prst="rect">
            <a:avLst/>
          </a:prstGeom>
        </p:spPr>
        <p:txBody>
          <a:bodyPr>
            <a:normAutofit/>
          </a:bodyPr>
          <a:lstStyle>
            <a:lvl1pPr algn="ctr">
              <a:lnSpc>
                <a:spcPct val="100000"/>
              </a:lnSpc>
              <a:defRPr lang="en-US" sz="1600" dirty="0"/>
            </a:lvl1pPr>
            <a:lvl2pPr marL="171446" indent="-171446" algn="ctr">
              <a:lnSpc>
                <a:spcPct val="100000"/>
              </a:lnSpc>
              <a:spcAft>
                <a:spcPts val="300"/>
              </a:spcAft>
              <a:buClr>
                <a:schemeClr val="accent1"/>
              </a:buClr>
              <a:buFont typeface="Arial" panose="020B0604020202020204" pitchFamily="34" charset="0"/>
              <a:buChar char="•"/>
              <a:defRPr lang="en-US" sz="1600" dirty="0"/>
            </a:lvl2pPr>
            <a:lvl3pPr marL="359991" indent="-179384">
              <a:buClrTx/>
              <a:buFont typeface="Arial" panose="020B0604020202020204" pitchFamily="34" charset="0"/>
              <a:buChar char="­"/>
              <a:defRPr/>
            </a:lvl3pPr>
          </a:lstStyle>
          <a:p>
            <a:pPr lvl="0"/>
            <a:r>
              <a:rPr lang="en-US"/>
              <a:t>Edit Master text styles</a:t>
            </a:r>
          </a:p>
          <a:p>
            <a:pPr lvl="1"/>
            <a:r>
              <a:rPr lang="en-US"/>
              <a:t>Second level</a:t>
            </a:r>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4" name="Picture Placeholder 8">
            <a:extLst>
              <a:ext uri="{FF2B5EF4-FFF2-40B4-BE49-F238E27FC236}">
                <a16:creationId xmlns:a16="http://schemas.microsoft.com/office/drawing/2014/main" id="{49164FB8-D4B8-4D90-B308-464FB278E97B}"/>
              </a:ext>
            </a:extLst>
          </p:cNvPr>
          <p:cNvSpPr>
            <a:spLocks noGrp="1"/>
          </p:cNvSpPr>
          <p:nvPr>
            <p:ph type="pic" sz="quarter" idx="23" hasCustomPrompt="1"/>
          </p:nvPr>
        </p:nvSpPr>
        <p:spPr>
          <a:xfrm>
            <a:off x="5376053" y="1700808"/>
            <a:ext cx="1439897" cy="1199579"/>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18" name="Text Placeholder 14">
            <a:extLst>
              <a:ext uri="{FF2B5EF4-FFF2-40B4-BE49-F238E27FC236}">
                <a16:creationId xmlns:a16="http://schemas.microsoft.com/office/drawing/2014/main" id="{B01E9CDC-2523-40AE-AF29-5A44EBFD8919}"/>
              </a:ext>
            </a:extLst>
          </p:cNvPr>
          <p:cNvSpPr>
            <a:spLocks noGrp="1"/>
          </p:cNvSpPr>
          <p:nvPr>
            <p:ph type="body" sz="quarter" idx="24" hasCustomPrompt="1"/>
          </p:nvPr>
        </p:nvSpPr>
        <p:spPr>
          <a:xfrm>
            <a:off x="4403999" y="2996953"/>
            <a:ext cx="3384000" cy="240219"/>
          </a:xfrm>
          <a:prstGeom prst="rect">
            <a:avLst/>
          </a:prstGeom>
        </p:spPr>
        <p:txBody>
          <a:bodyPr/>
          <a:lstStyle>
            <a:lvl1pPr algn="ctr">
              <a:lnSpc>
                <a:spcPct val="100000"/>
              </a:lnSpc>
              <a:defRPr lang="en-US" sz="1600" b="1" dirty="0">
                <a:solidFill>
                  <a:schemeClr val="accent1"/>
                </a:solidFill>
              </a:defRPr>
            </a:lvl1pPr>
            <a:lvl2pPr marL="171446" indent="-171446">
              <a:lnSpc>
                <a:spcPct val="100000"/>
              </a:lnSpc>
              <a:spcAft>
                <a:spcPts val="300"/>
              </a:spcAft>
              <a:buClr>
                <a:schemeClr val="accent1"/>
              </a:buClr>
              <a:buFont typeface="Arial" panose="020B0604020202020204" pitchFamily="34" charset="0"/>
              <a:buChar char="•"/>
              <a:defRPr lang="en-US" dirty="0"/>
            </a:lvl2pPr>
            <a:lvl3pPr marL="180607" indent="0">
              <a:buClrTx/>
              <a:buFont typeface="Arial" panose="020B0604020202020204" pitchFamily="34" charset="0"/>
              <a:buNone/>
              <a:defRPr/>
            </a:lvl3pPr>
          </a:lstStyle>
          <a:p>
            <a:pPr lvl="0"/>
            <a:r>
              <a:rPr lang="en-US" dirty="0"/>
              <a:t>[Bullet Heading]</a:t>
            </a:r>
          </a:p>
        </p:txBody>
      </p:sp>
      <p:sp>
        <p:nvSpPr>
          <p:cNvPr id="19" name="Text Placeholder 14">
            <a:extLst>
              <a:ext uri="{FF2B5EF4-FFF2-40B4-BE49-F238E27FC236}">
                <a16:creationId xmlns:a16="http://schemas.microsoft.com/office/drawing/2014/main" id="{4ADAC2D7-6D0E-46B8-9F7A-B4DB99B8900F}"/>
              </a:ext>
            </a:extLst>
          </p:cNvPr>
          <p:cNvSpPr>
            <a:spLocks noGrp="1"/>
          </p:cNvSpPr>
          <p:nvPr>
            <p:ph type="body" sz="quarter" idx="25"/>
          </p:nvPr>
        </p:nvSpPr>
        <p:spPr>
          <a:xfrm>
            <a:off x="4403999" y="3271091"/>
            <a:ext cx="3384000" cy="648000"/>
          </a:xfrm>
          <a:prstGeom prst="rect">
            <a:avLst/>
          </a:prstGeom>
        </p:spPr>
        <p:txBody>
          <a:bodyPr>
            <a:normAutofit/>
          </a:bodyPr>
          <a:lstStyle>
            <a:lvl1pPr algn="ctr">
              <a:lnSpc>
                <a:spcPct val="100000"/>
              </a:lnSpc>
              <a:defRPr lang="en-US" sz="1600" dirty="0"/>
            </a:lvl1pPr>
            <a:lvl2pPr marL="171446" indent="-171446" algn="ctr">
              <a:lnSpc>
                <a:spcPct val="100000"/>
              </a:lnSpc>
              <a:spcAft>
                <a:spcPts val="300"/>
              </a:spcAft>
              <a:buClr>
                <a:schemeClr val="accent1"/>
              </a:buClr>
              <a:buFont typeface="Arial" panose="020B0604020202020204" pitchFamily="34" charset="0"/>
              <a:buChar char="•"/>
              <a:defRPr lang="en-US" sz="1600" dirty="0"/>
            </a:lvl2pPr>
            <a:lvl3pPr marL="359991" indent="-179384">
              <a:buClrTx/>
              <a:buFont typeface="Arial" panose="020B0604020202020204" pitchFamily="34" charset="0"/>
              <a:buChar char="­"/>
              <a:defRPr/>
            </a:lvl3pPr>
          </a:lstStyle>
          <a:p>
            <a:pPr lvl="0"/>
            <a:r>
              <a:rPr lang="en-US"/>
              <a:t>Edit Master text styles</a:t>
            </a:r>
          </a:p>
          <a:p>
            <a:pPr lvl="1"/>
            <a:r>
              <a:rPr lang="en-US"/>
              <a:t>Second level</a:t>
            </a:r>
          </a:p>
        </p:txBody>
      </p:sp>
      <p:sp>
        <p:nvSpPr>
          <p:cNvPr id="21" name="Picture Placeholder 8">
            <a:extLst>
              <a:ext uri="{FF2B5EF4-FFF2-40B4-BE49-F238E27FC236}">
                <a16:creationId xmlns:a16="http://schemas.microsoft.com/office/drawing/2014/main" id="{EFE4D8B1-EBB1-4B03-B440-81D22A8A0339}"/>
              </a:ext>
            </a:extLst>
          </p:cNvPr>
          <p:cNvSpPr>
            <a:spLocks noGrp="1"/>
          </p:cNvSpPr>
          <p:nvPr>
            <p:ph type="pic" sz="quarter" idx="26" hasCustomPrompt="1"/>
          </p:nvPr>
        </p:nvSpPr>
        <p:spPr>
          <a:xfrm>
            <a:off x="9063160" y="1700907"/>
            <a:ext cx="1439897" cy="1199579"/>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2" name="Text Placeholder 14">
            <a:extLst>
              <a:ext uri="{FF2B5EF4-FFF2-40B4-BE49-F238E27FC236}">
                <a16:creationId xmlns:a16="http://schemas.microsoft.com/office/drawing/2014/main" id="{9FADD90A-0B64-4F90-9B57-FE13E0FCA228}"/>
              </a:ext>
            </a:extLst>
          </p:cNvPr>
          <p:cNvSpPr>
            <a:spLocks noGrp="1"/>
          </p:cNvSpPr>
          <p:nvPr>
            <p:ph type="body" sz="quarter" idx="27" hasCustomPrompt="1"/>
          </p:nvPr>
        </p:nvSpPr>
        <p:spPr>
          <a:xfrm>
            <a:off x="8091107" y="2997052"/>
            <a:ext cx="3384000" cy="240219"/>
          </a:xfrm>
          <a:prstGeom prst="rect">
            <a:avLst/>
          </a:prstGeom>
        </p:spPr>
        <p:txBody>
          <a:bodyPr/>
          <a:lstStyle>
            <a:lvl1pPr algn="ctr">
              <a:lnSpc>
                <a:spcPct val="100000"/>
              </a:lnSpc>
              <a:defRPr lang="en-US" sz="1600" b="1" dirty="0">
                <a:solidFill>
                  <a:schemeClr val="accent1"/>
                </a:solidFill>
              </a:defRPr>
            </a:lvl1pPr>
            <a:lvl2pPr marL="171446" indent="-171446">
              <a:lnSpc>
                <a:spcPct val="100000"/>
              </a:lnSpc>
              <a:spcAft>
                <a:spcPts val="300"/>
              </a:spcAft>
              <a:buClr>
                <a:schemeClr val="accent1"/>
              </a:buClr>
              <a:buFont typeface="Arial" panose="020B0604020202020204" pitchFamily="34" charset="0"/>
              <a:buChar char="•"/>
              <a:defRPr lang="en-US" dirty="0"/>
            </a:lvl2pPr>
            <a:lvl3pPr marL="180607" indent="0">
              <a:buClrTx/>
              <a:buFont typeface="Arial" panose="020B0604020202020204" pitchFamily="34" charset="0"/>
              <a:buNone/>
              <a:defRPr/>
            </a:lvl3pPr>
          </a:lstStyle>
          <a:p>
            <a:pPr lvl="0"/>
            <a:r>
              <a:rPr lang="en-US" dirty="0"/>
              <a:t>[Bullet Heading]</a:t>
            </a:r>
          </a:p>
        </p:txBody>
      </p:sp>
      <p:sp>
        <p:nvSpPr>
          <p:cNvPr id="23" name="Text Placeholder 14">
            <a:extLst>
              <a:ext uri="{FF2B5EF4-FFF2-40B4-BE49-F238E27FC236}">
                <a16:creationId xmlns:a16="http://schemas.microsoft.com/office/drawing/2014/main" id="{ABE4C7F0-C749-4520-AA04-DB6CA99155AA}"/>
              </a:ext>
            </a:extLst>
          </p:cNvPr>
          <p:cNvSpPr>
            <a:spLocks noGrp="1"/>
          </p:cNvSpPr>
          <p:nvPr>
            <p:ph type="body" sz="quarter" idx="28"/>
          </p:nvPr>
        </p:nvSpPr>
        <p:spPr>
          <a:xfrm>
            <a:off x="8091107" y="3271189"/>
            <a:ext cx="3384000" cy="648000"/>
          </a:xfrm>
          <a:prstGeom prst="rect">
            <a:avLst/>
          </a:prstGeom>
        </p:spPr>
        <p:txBody>
          <a:bodyPr>
            <a:normAutofit/>
          </a:bodyPr>
          <a:lstStyle>
            <a:lvl1pPr algn="ctr">
              <a:lnSpc>
                <a:spcPct val="100000"/>
              </a:lnSpc>
              <a:defRPr lang="en-US" sz="1600" dirty="0"/>
            </a:lvl1pPr>
            <a:lvl2pPr marL="171446" indent="-171446" algn="ctr">
              <a:lnSpc>
                <a:spcPct val="100000"/>
              </a:lnSpc>
              <a:spcAft>
                <a:spcPts val="300"/>
              </a:spcAft>
              <a:buClr>
                <a:schemeClr val="accent1"/>
              </a:buClr>
              <a:buFont typeface="Arial" panose="020B0604020202020204" pitchFamily="34" charset="0"/>
              <a:buChar char="•"/>
              <a:defRPr lang="en-US" sz="1600" dirty="0"/>
            </a:lvl2pPr>
            <a:lvl3pPr marL="359991" indent="-179384">
              <a:buClrTx/>
              <a:buFont typeface="Arial" panose="020B0604020202020204" pitchFamily="34" charset="0"/>
              <a:buChar char="­"/>
              <a:defRPr/>
            </a:lvl3pPr>
          </a:lstStyle>
          <a:p>
            <a:pPr lvl="0"/>
            <a:r>
              <a:rPr lang="en-US"/>
              <a:t>Edit Master text styles</a:t>
            </a:r>
          </a:p>
          <a:p>
            <a:pPr lvl="1"/>
            <a:r>
              <a:rPr lang="en-US"/>
              <a:t>Second level</a:t>
            </a:r>
          </a:p>
        </p:txBody>
      </p:sp>
      <p:sp>
        <p:nvSpPr>
          <p:cNvPr id="24" name="Picture Placeholder 8">
            <a:extLst>
              <a:ext uri="{FF2B5EF4-FFF2-40B4-BE49-F238E27FC236}">
                <a16:creationId xmlns:a16="http://schemas.microsoft.com/office/drawing/2014/main" id="{10240862-4D4B-4BB9-8F4B-AA856CD17F50}"/>
              </a:ext>
            </a:extLst>
          </p:cNvPr>
          <p:cNvSpPr>
            <a:spLocks noGrp="1"/>
          </p:cNvSpPr>
          <p:nvPr>
            <p:ph type="pic" sz="quarter" idx="29" hasCustomPrompt="1"/>
          </p:nvPr>
        </p:nvSpPr>
        <p:spPr>
          <a:xfrm>
            <a:off x="1691721" y="4077241"/>
            <a:ext cx="1439897" cy="1199579"/>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5" name="Text Placeholder 14">
            <a:extLst>
              <a:ext uri="{FF2B5EF4-FFF2-40B4-BE49-F238E27FC236}">
                <a16:creationId xmlns:a16="http://schemas.microsoft.com/office/drawing/2014/main" id="{58449337-35B4-44F8-8D00-F0C15EFB9CE5}"/>
              </a:ext>
            </a:extLst>
          </p:cNvPr>
          <p:cNvSpPr>
            <a:spLocks noGrp="1"/>
          </p:cNvSpPr>
          <p:nvPr>
            <p:ph type="body" sz="quarter" idx="30" hasCustomPrompt="1"/>
          </p:nvPr>
        </p:nvSpPr>
        <p:spPr>
          <a:xfrm>
            <a:off x="719668" y="5373387"/>
            <a:ext cx="3384000" cy="240219"/>
          </a:xfrm>
          <a:prstGeom prst="rect">
            <a:avLst/>
          </a:prstGeom>
        </p:spPr>
        <p:txBody>
          <a:bodyPr/>
          <a:lstStyle>
            <a:lvl1pPr algn="ctr">
              <a:lnSpc>
                <a:spcPct val="100000"/>
              </a:lnSpc>
              <a:defRPr lang="en-US" sz="1600" b="1" dirty="0">
                <a:solidFill>
                  <a:schemeClr val="accent1"/>
                </a:solidFill>
              </a:defRPr>
            </a:lvl1pPr>
            <a:lvl2pPr marL="171446" indent="-171446">
              <a:lnSpc>
                <a:spcPct val="100000"/>
              </a:lnSpc>
              <a:spcAft>
                <a:spcPts val="300"/>
              </a:spcAft>
              <a:buClr>
                <a:schemeClr val="accent1"/>
              </a:buClr>
              <a:buFont typeface="Arial" panose="020B0604020202020204" pitchFamily="34" charset="0"/>
              <a:buChar char="•"/>
              <a:defRPr lang="en-US" dirty="0"/>
            </a:lvl2pPr>
            <a:lvl3pPr marL="180607" indent="0">
              <a:buClrTx/>
              <a:buFont typeface="Arial" panose="020B0604020202020204" pitchFamily="34" charset="0"/>
              <a:buNone/>
              <a:defRPr/>
            </a:lvl3pPr>
          </a:lstStyle>
          <a:p>
            <a:pPr lvl="0"/>
            <a:r>
              <a:rPr lang="en-US" dirty="0"/>
              <a:t>[Bullet Heading]</a:t>
            </a:r>
          </a:p>
        </p:txBody>
      </p:sp>
      <p:sp>
        <p:nvSpPr>
          <p:cNvPr id="26" name="Text Placeholder 14">
            <a:extLst>
              <a:ext uri="{FF2B5EF4-FFF2-40B4-BE49-F238E27FC236}">
                <a16:creationId xmlns:a16="http://schemas.microsoft.com/office/drawing/2014/main" id="{2477189D-83D5-4749-BD7C-CADC0D1471D9}"/>
              </a:ext>
            </a:extLst>
          </p:cNvPr>
          <p:cNvSpPr>
            <a:spLocks noGrp="1"/>
          </p:cNvSpPr>
          <p:nvPr>
            <p:ph type="body" sz="quarter" idx="31"/>
          </p:nvPr>
        </p:nvSpPr>
        <p:spPr>
          <a:xfrm>
            <a:off x="719668" y="5647524"/>
            <a:ext cx="3384000" cy="648000"/>
          </a:xfrm>
          <a:prstGeom prst="rect">
            <a:avLst/>
          </a:prstGeom>
        </p:spPr>
        <p:txBody>
          <a:bodyPr>
            <a:normAutofit/>
          </a:bodyPr>
          <a:lstStyle>
            <a:lvl1pPr algn="ctr">
              <a:lnSpc>
                <a:spcPct val="100000"/>
              </a:lnSpc>
              <a:defRPr lang="en-US" sz="1600" dirty="0"/>
            </a:lvl1pPr>
            <a:lvl2pPr marL="171446" indent="-171446" algn="ctr">
              <a:lnSpc>
                <a:spcPct val="100000"/>
              </a:lnSpc>
              <a:spcAft>
                <a:spcPts val="300"/>
              </a:spcAft>
              <a:buClr>
                <a:schemeClr val="accent1"/>
              </a:buClr>
              <a:buFont typeface="Arial" panose="020B0604020202020204" pitchFamily="34" charset="0"/>
              <a:buChar char="•"/>
              <a:defRPr lang="en-US" sz="1600" dirty="0"/>
            </a:lvl2pPr>
            <a:lvl3pPr marL="359991" indent="-179384">
              <a:buClrTx/>
              <a:buFont typeface="Arial" panose="020B0604020202020204" pitchFamily="34" charset="0"/>
              <a:buChar char="­"/>
              <a:defRPr/>
            </a:lvl3pPr>
          </a:lstStyle>
          <a:p>
            <a:pPr lvl="0"/>
            <a:r>
              <a:rPr lang="en-US"/>
              <a:t>Edit Master text styles</a:t>
            </a:r>
          </a:p>
          <a:p>
            <a:pPr lvl="1"/>
            <a:r>
              <a:rPr lang="en-US"/>
              <a:t>Second level</a:t>
            </a:r>
          </a:p>
        </p:txBody>
      </p:sp>
      <p:sp>
        <p:nvSpPr>
          <p:cNvPr id="27" name="Picture Placeholder 8">
            <a:extLst>
              <a:ext uri="{FF2B5EF4-FFF2-40B4-BE49-F238E27FC236}">
                <a16:creationId xmlns:a16="http://schemas.microsoft.com/office/drawing/2014/main" id="{6618C35F-5F01-46A6-BF04-0CA9BDBAAB65}"/>
              </a:ext>
            </a:extLst>
          </p:cNvPr>
          <p:cNvSpPr>
            <a:spLocks noGrp="1"/>
          </p:cNvSpPr>
          <p:nvPr>
            <p:ph type="pic" sz="quarter" idx="32" hasCustomPrompt="1"/>
          </p:nvPr>
        </p:nvSpPr>
        <p:spPr>
          <a:xfrm>
            <a:off x="5376053" y="4077241"/>
            <a:ext cx="1439897" cy="1199579"/>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8" name="Text Placeholder 14">
            <a:extLst>
              <a:ext uri="{FF2B5EF4-FFF2-40B4-BE49-F238E27FC236}">
                <a16:creationId xmlns:a16="http://schemas.microsoft.com/office/drawing/2014/main" id="{B63A3128-4CA8-48D5-B82E-7EDA918D7F39}"/>
              </a:ext>
            </a:extLst>
          </p:cNvPr>
          <p:cNvSpPr>
            <a:spLocks noGrp="1"/>
          </p:cNvSpPr>
          <p:nvPr>
            <p:ph type="body" sz="quarter" idx="33" hasCustomPrompt="1"/>
          </p:nvPr>
        </p:nvSpPr>
        <p:spPr>
          <a:xfrm>
            <a:off x="4403999" y="5373387"/>
            <a:ext cx="3384000" cy="240219"/>
          </a:xfrm>
          <a:prstGeom prst="rect">
            <a:avLst/>
          </a:prstGeom>
        </p:spPr>
        <p:txBody>
          <a:bodyPr/>
          <a:lstStyle>
            <a:lvl1pPr algn="ctr">
              <a:lnSpc>
                <a:spcPct val="100000"/>
              </a:lnSpc>
              <a:defRPr lang="en-US" sz="1600" b="1" dirty="0">
                <a:solidFill>
                  <a:schemeClr val="accent1"/>
                </a:solidFill>
              </a:defRPr>
            </a:lvl1pPr>
            <a:lvl2pPr marL="171446" indent="-171446">
              <a:lnSpc>
                <a:spcPct val="100000"/>
              </a:lnSpc>
              <a:spcAft>
                <a:spcPts val="300"/>
              </a:spcAft>
              <a:buClr>
                <a:schemeClr val="accent1"/>
              </a:buClr>
              <a:buFont typeface="Arial" panose="020B0604020202020204" pitchFamily="34" charset="0"/>
              <a:buChar char="•"/>
              <a:defRPr lang="en-US" dirty="0"/>
            </a:lvl2pPr>
            <a:lvl3pPr marL="180607" indent="0">
              <a:buClrTx/>
              <a:buFont typeface="Arial" panose="020B0604020202020204" pitchFamily="34" charset="0"/>
              <a:buNone/>
              <a:defRPr/>
            </a:lvl3pPr>
          </a:lstStyle>
          <a:p>
            <a:pPr lvl="0"/>
            <a:r>
              <a:rPr lang="en-US" dirty="0"/>
              <a:t>[Bullet Heading]</a:t>
            </a:r>
          </a:p>
        </p:txBody>
      </p:sp>
      <p:sp>
        <p:nvSpPr>
          <p:cNvPr id="29" name="Text Placeholder 14">
            <a:extLst>
              <a:ext uri="{FF2B5EF4-FFF2-40B4-BE49-F238E27FC236}">
                <a16:creationId xmlns:a16="http://schemas.microsoft.com/office/drawing/2014/main" id="{AB7F5300-022A-4183-A132-AA8EB6534A61}"/>
              </a:ext>
            </a:extLst>
          </p:cNvPr>
          <p:cNvSpPr>
            <a:spLocks noGrp="1"/>
          </p:cNvSpPr>
          <p:nvPr>
            <p:ph type="body" sz="quarter" idx="34"/>
          </p:nvPr>
        </p:nvSpPr>
        <p:spPr>
          <a:xfrm>
            <a:off x="4403999" y="5647524"/>
            <a:ext cx="3384000" cy="648000"/>
          </a:xfrm>
          <a:prstGeom prst="rect">
            <a:avLst/>
          </a:prstGeom>
        </p:spPr>
        <p:txBody>
          <a:bodyPr>
            <a:normAutofit/>
          </a:bodyPr>
          <a:lstStyle>
            <a:lvl1pPr algn="ctr">
              <a:lnSpc>
                <a:spcPct val="100000"/>
              </a:lnSpc>
              <a:defRPr lang="en-US" sz="1600" dirty="0"/>
            </a:lvl1pPr>
            <a:lvl2pPr marL="171446" indent="-171446" algn="ctr">
              <a:lnSpc>
                <a:spcPct val="100000"/>
              </a:lnSpc>
              <a:spcAft>
                <a:spcPts val="300"/>
              </a:spcAft>
              <a:buClr>
                <a:schemeClr val="accent1"/>
              </a:buClr>
              <a:buFont typeface="Arial" panose="020B0604020202020204" pitchFamily="34" charset="0"/>
              <a:buChar char="•"/>
              <a:defRPr lang="en-US" sz="1600" dirty="0"/>
            </a:lvl2pPr>
            <a:lvl3pPr marL="359991" indent="-179384">
              <a:buClrTx/>
              <a:buFont typeface="Arial" panose="020B0604020202020204" pitchFamily="34" charset="0"/>
              <a:buChar char="­"/>
              <a:defRPr/>
            </a:lvl3pPr>
          </a:lstStyle>
          <a:p>
            <a:pPr lvl="0"/>
            <a:r>
              <a:rPr lang="en-US"/>
              <a:t>Edit Master text styles</a:t>
            </a:r>
          </a:p>
          <a:p>
            <a:pPr lvl="1"/>
            <a:r>
              <a:rPr lang="en-US"/>
              <a:t>Second level</a:t>
            </a:r>
          </a:p>
        </p:txBody>
      </p:sp>
      <p:sp>
        <p:nvSpPr>
          <p:cNvPr id="30" name="Picture Placeholder 8">
            <a:extLst>
              <a:ext uri="{FF2B5EF4-FFF2-40B4-BE49-F238E27FC236}">
                <a16:creationId xmlns:a16="http://schemas.microsoft.com/office/drawing/2014/main" id="{CE2DF1AF-9EAD-40B3-B73C-07649220BF03}"/>
              </a:ext>
            </a:extLst>
          </p:cNvPr>
          <p:cNvSpPr>
            <a:spLocks noGrp="1"/>
          </p:cNvSpPr>
          <p:nvPr>
            <p:ph type="pic" sz="quarter" idx="35" hasCustomPrompt="1"/>
          </p:nvPr>
        </p:nvSpPr>
        <p:spPr>
          <a:xfrm>
            <a:off x="9063160" y="4077341"/>
            <a:ext cx="1439897" cy="1199579"/>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31" name="Text Placeholder 14">
            <a:extLst>
              <a:ext uri="{FF2B5EF4-FFF2-40B4-BE49-F238E27FC236}">
                <a16:creationId xmlns:a16="http://schemas.microsoft.com/office/drawing/2014/main" id="{40CD5A08-CA4F-41B8-A1B0-488A6EC44817}"/>
              </a:ext>
            </a:extLst>
          </p:cNvPr>
          <p:cNvSpPr>
            <a:spLocks noGrp="1"/>
          </p:cNvSpPr>
          <p:nvPr>
            <p:ph type="body" sz="quarter" idx="36" hasCustomPrompt="1"/>
          </p:nvPr>
        </p:nvSpPr>
        <p:spPr>
          <a:xfrm>
            <a:off x="8091107" y="5373485"/>
            <a:ext cx="3384000" cy="240219"/>
          </a:xfrm>
          <a:prstGeom prst="rect">
            <a:avLst/>
          </a:prstGeom>
        </p:spPr>
        <p:txBody>
          <a:bodyPr/>
          <a:lstStyle>
            <a:lvl1pPr algn="ctr">
              <a:lnSpc>
                <a:spcPct val="100000"/>
              </a:lnSpc>
              <a:defRPr lang="en-US" sz="1600" b="1" dirty="0">
                <a:solidFill>
                  <a:schemeClr val="accent1"/>
                </a:solidFill>
              </a:defRPr>
            </a:lvl1pPr>
            <a:lvl2pPr marL="171446" indent="-171446">
              <a:lnSpc>
                <a:spcPct val="100000"/>
              </a:lnSpc>
              <a:spcAft>
                <a:spcPts val="300"/>
              </a:spcAft>
              <a:buClr>
                <a:schemeClr val="accent1"/>
              </a:buClr>
              <a:buFont typeface="Arial" panose="020B0604020202020204" pitchFamily="34" charset="0"/>
              <a:buChar char="•"/>
              <a:defRPr lang="en-US" dirty="0"/>
            </a:lvl2pPr>
            <a:lvl3pPr marL="180607" indent="0">
              <a:buClrTx/>
              <a:buFont typeface="Arial" panose="020B0604020202020204" pitchFamily="34" charset="0"/>
              <a:buNone/>
              <a:defRPr/>
            </a:lvl3pPr>
          </a:lstStyle>
          <a:p>
            <a:pPr lvl="0"/>
            <a:r>
              <a:rPr lang="en-US" dirty="0"/>
              <a:t>[Bullet Heading]</a:t>
            </a:r>
          </a:p>
        </p:txBody>
      </p:sp>
      <p:sp>
        <p:nvSpPr>
          <p:cNvPr id="32" name="Text Placeholder 14">
            <a:extLst>
              <a:ext uri="{FF2B5EF4-FFF2-40B4-BE49-F238E27FC236}">
                <a16:creationId xmlns:a16="http://schemas.microsoft.com/office/drawing/2014/main" id="{B722C2B9-2C83-4877-A90D-0CA01537B08C}"/>
              </a:ext>
            </a:extLst>
          </p:cNvPr>
          <p:cNvSpPr>
            <a:spLocks noGrp="1"/>
          </p:cNvSpPr>
          <p:nvPr>
            <p:ph type="body" sz="quarter" idx="37"/>
          </p:nvPr>
        </p:nvSpPr>
        <p:spPr>
          <a:xfrm>
            <a:off x="8091107" y="5647623"/>
            <a:ext cx="3384000" cy="648000"/>
          </a:xfrm>
          <a:prstGeom prst="rect">
            <a:avLst/>
          </a:prstGeom>
        </p:spPr>
        <p:txBody>
          <a:bodyPr>
            <a:normAutofit/>
          </a:bodyPr>
          <a:lstStyle>
            <a:lvl1pPr algn="ctr">
              <a:lnSpc>
                <a:spcPct val="100000"/>
              </a:lnSpc>
              <a:defRPr lang="en-US" sz="1600" dirty="0"/>
            </a:lvl1pPr>
            <a:lvl2pPr marL="171446" indent="-171446" algn="ctr">
              <a:lnSpc>
                <a:spcPct val="100000"/>
              </a:lnSpc>
              <a:spcAft>
                <a:spcPts val="300"/>
              </a:spcAft>
              <a:buClr>
                <a:schemeClr val="accent1"/>
              </a:buClr>
              <a:buFont typeface="Arial" panose="020B0604020202020204" pitchFamily="34" charset="0"/>
              <a:buChar char="•"/>
              <a:defRPr lang="en-US" sz="1600" dirty="0"/>
            </a:lvl2pPr>
            <a:lvl3pPr marL="359991" indent="-179384">
              <a:buClrTx/>
              <a:buFont typeface="Arial" panose="020B0604020202020204" pitchFamily="34" charset="0"/>
              <a:buChar char="­"/>
              <a:defRPr/>
            </a:lvl3pPr>
          </a:lstStyle>
          <a:p>
            <a:pPr lvl="0"/>
            <a:r>
              <a:rPr lang="en-US"/>
              <a:t>Edit Master text styles</a:t>
            </a:r>
          </a:p>
          <a:p>
            <a:pPr lvl="1"/>
            <a:r>
              <a:rPr lang="en-US"/>
              <a:t>Second level</a:t>
            </a:r>
          </a:p>
        </p:txBody>
      </p:sp>
      <p:sp>
        <p:nvSpPr>
          <p:cNvPr id="33" name="Rectangle 32">
            <a:extLst>
              <a:ext uri="{FF2B5EF4-FFF2-40B4-BE49-F238E27FC236}">
                <a16:creationId xmlns:a16="http://schemas.microsoft.com/office/drawing/2014/main" id="{6FF019EB-FA99-486B-BA02-92BE76012990}"/>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35" name="Picture 34">
            <a:extLst>
              <a:ext uri="{FF2B5EF4-FFF2-40B4-BE49-F238E27FC236}">
                <a16:creationId xmlns:a16="http://schemas.microsoft.com/office/drawing/2014/main" id="{F1882F53-3639-4FFE-AFD1-5428267B6B9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dirty="0"/>
          </a:p>
        </p:txBody>
      </p:sp>
      <p:sp>
        <p:nvSpPr>
          <p:cNvPr id="2" name="Date Placeholder 1">
            <a:extLst>
              <a:ext uri="{FF2B5EF4-FFF2-40B4-BE49-F238E27FC236}">
                <a16:creationId xmlns:a16="http://schemas.microsoft.com/office/drawing/2014/main" id="{38C7AECD-2D0A-4301-9CB8-B765D71F0B6B}"/>
              </a:ext>
            </a:extLst>
          </p:cNvPr>
          <p:cNvSpPr>
            <a:spLocks noGrp="1"/>
          </p:cNvSpPr>
          <p:nvPr>
            <p:ph type="dt" sz="half" idx="38"/>
          </p:nvPr>
        </p:nvSpPr>
        <p:spPr bwMode="white"/>
        <p:txBody>
          <a:bodyPr/>
          <a:lstStyle/>
          <a:p>
            <a:endParaRPr lang="en-AU" dirty="0">
              <a:solidFill>
                <a:prstClr val="white"/>
              </a:solidFill>
              <a:latin typeface="Arial"/>
            </a:endParaRPr>
          </a:p>
        </p:txBody>
      </p:sp>
      <p:sp>
        <p:nvSpPr>
          <p:cNvPr id="7" name="Footer Placeholder 6">
            <a:extLst>
              <a:ext uri="{FF2B5EF4-FFF2-40B4-BE49-F238E27FC236}">
                <a16:creationId xmlns:a16="http://schemas.microsoft.com/office/drawing/2014/main" id="{5E82035B-DC9A-432B-8519-2243ECF2A4F3}"/>
              </a:ext>
            </a:extLst>
          </p:cNvPr>
          <p:cNvSpPr>
            <a:spLocks noGrp="1"/>
          </p:cNvSpPr>
          <p:nvPr>
            <p:ph type="ftr" sz="quarter" idx="39"/>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8" name="Slide Number Placeholder 7">
            <a:extLst>
              <a:ext uri="{FF2B5EF4-FFF2-40B4-BE49-F238E27FC236}">
                <a16:creationId xmlns:a16="http://schemas.microsoft.com/office/drawing/2014/main" id="{A8EC4C1B-640F-47AB-A0DF-816F2F8FB16E}"/>
              </a:ext>
            </a:extLst>
          </p:cNvPr>
          <p:cNvSpPr>
            <a:spLocks noGrp="1"/>
          </p:cNvSpPr>
          <p:nvPr>
            <p:ph type="sldNum" sz="quarter" idx="40"/>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168440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a16="http://schemas.microsoft.com/office/drawing/2014/main" id="{C9748A61-6439-491A-9457-33A20862D25C}"/>
              </a:ext>
            </a:extLst>
          </p:cNvPr>
          <p:cNvSpPr>
            <a:spLocks noGrp="1"/>
          </p:cNvSpPr>
          <p:nvPr>
            <p:ph type="body" sz="quarter" idx="29" hasCustomPrompt="1"/>
          </p:nvPr>
        </p:nvSpPr>
        <p:spPr>
          <a:xfrm>
            <a:off x="1079171" y="1917008"/>
            <a:ext cx="1584308" cy="1584000"/>
          </a:xfrm>
          <a:prstGeom prst="rect">
            <a:avLst/>
          </a:prstGeom>
          <a:solidFill>
            <a:schemeClr val="accent1"/>
          </a:solidFill>
        </p:spPr>
        <p:txBody>
          <a:bodyPr lIns="54000" tIns="54000" rIns="54000" bIns="54000" anchor="ctr">
            <a:normAutofit/>
          </a:bodyPr>
          <a:lstStyle>
            <a:lvl1pPr algn="ctr">
              <a:lnSpc>
                <a:spcPct val="100000"/>
              </a:lnSpc>
              <a:defRPr lang="en-US" sz="2800" b="1" dirty="0">
                <a:solidFill>
                  <a:schemeClr val="bg1"/>
                </a:solidFill>
              </a:defRPr>
            </a:lvl1pPr>
            <a:lvl2pPr marL="171446" indent="-171446" algn="ctr">
              <a:lnSpc>
                <a:spcPct val="100000"/>
              </a:lnSpc>
              <a:spcAft>
                <a:spcPts val="300"/>
              </a:spcAft>
              <a:buClr>
                <a:schemeClr val="accent1"/>
              </a:buClr>
              <a:buFont typeface="Arial" panose="020B0604020202020204" pitchFamily="34" charset="0"/>
              <a:buChar char="•"/>
              <a:defRPr lang="en-US" dirty="0"/>
            </a:lvl2pPr>
            <a:lvl3pPr marL="359991" indent="-179384">
              <a:buClrTx/>
              <a:buFont typeface="Arial" panose="020B0604020202020204" pitchFamily="34" charset="0"/>
              <a:buChar char="­"/>
              <a:defRPr/>
            </a:lvl3pPr>
          </a:lstStyle>
          <a:p>
            <a:pPr lvl="0"/>
            <a:r>
              <a:rPr lang="en-US" dirty="0"/>
              <a:t>[00]</a:t>
            </a:r>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695327" y="3861049"/>
            <a:ext cx="2351996" cy="240219"/>
          </a:xfrm>
          <a:prstGeom prst="rect">
            <a:avLst/>
          </a:prstGeom>
        </p:spPr>
        <p:txBody>
          <a:bodyPr/>
          <a:lstStyle>
            <a:lvl1pPr algn="ctr">
              <a:lnSpc>
                <a:spcPct val="100000"/>
              </a:lnSpc>
              <a:defRPr lang="en-US" sz="1600" b="1" dirty="0">
                <a:solidFill>
                  <a:schemeClr val="accent1"/>
                </a:solidFill>
              </a:defRPr>
            </a:lvl1pPr>
            <a:lvl2pPr marL="171446" indent="-171446">
              <a:lnSpc>
                <a:spcPct val="100000"/>
              </a:lnSpc>
              <a:spcAft>
                <a:spcPts val="300"/>
              </a:spcAft>
              <a:buClr>
                <a:schemeClr val="accent1"/>
              </a:buClr>
              <a:buFont typeface="Arial" panose="020B0604020202020204" pitchFamily="34" charset="0"/>
              <a:buChar char="•"/>
              <a:defRPr lang="en-US" dirty="0"/>
            </a:lvl2pPr>
            <a:lvl3pPr marL="180607" indent="0">
              <a:buClrTx/>
              <a:buFont typeface="Arial" panose="020B0604020202020204" pitchFamily="34" charset="0"/>
              <a:buNone/>
              <a:defRPr/>
            </a:lvl3pPr>
          </a:lstStyle>
          <a:p>
            <a:pPr lvl="0"/>
            <a:r>
              <a:rPr lang="en-US" dirty="0"/>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695327" y="4135187"/>
            <a:ext cx="2351996" cy="1516648"/>
          </a:xfrm>
          <a:prstGeom prst="rect">
            <a:avLst/>
          </a:prstGeom>
        </p:spPr>
        <p:txBody>
          <a:bodyPr>
            <a:normAutofit/>
          </a:bodyPr>
          <a:lstStyle>
            <a:lvl1pPr algn="ctr">
              <a:lnSpc>
                <a:spcPct val="100000"/>
              </a:lnSpc>
              <a:defRPr lang="en-US" sz="1600" dirty="0"/>
            </a:lvl1pPr>
            <a:lvl2pPr marL="171446" indent="-171446" algn="ctr">
              <a:lnSpc>
                <a:spcPct val="100000"/>
              </a:lnSpc>
              <a:spcAft>
                <a:spcPts val="300"/>
              </a:spcAft>
              <a:buClr>
                <a:schemeClr val="accent1"/>
              </a:buClr>
              <a:buFont typeface="Arial" panose="020B0604020202020204" pitchFamily="34" charset="0"/>
              <a:buChar char="•"/>
              <a:defRPr lang="en-US" sz="1600" dirty="0"/>
            </a:lvl2pPr>
            <a:lvl3pPr marL="359991" indent="-179384">
              <a:buClrTx/>
              <a:buFont typeface="Arial" panose="020B0604020202020204" pitchFamily="34" charset="0"/>
              <a:buChar char="­"/>
              <a:defRPr/>
            </a:lvl3pPr>
          </a:lstStyle>
          <a:p>
            <a:pPr lvl="0"/>
            <a:r>
              <a:rPr lang="en-US"/>
              <a:t>Edit Master text styles</a:t>
            </a:r>
          </a:p>
          <a:p>
            <a:pPr lvl="1"/>
            <a:r>
              <a:rPr lang="en-US"/>
              <a:t>Second level</a:t>
            </a:r>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36" name="Text Placeholder 14">
            <a:extLst>
              <a:ext uri="{FF2B5EF4-FFF2-40B4-BE49-F238E27FC236}">
                <a16:creationId xmlns:a16="http://schemas.microsoft.com/office/drawing/2014/main" id="{C17937B0-FDCD-421A-9652-36A59CE227A1}"/>
              </a:ext>
            </a:extLst>
          </p:cNvPr>
          <p:cNvSpPr>
            <a:spLocks noGrp="1"/>
          </p:cNvSpPr>
          <p:nvPr>
            <p:ph type="body" sz="quarter" idx="30" hasCustomPrompt="1"/>
          </p:nvPr>
        </p:nvSpPr>
        <p:spPr>
          <a:xfrm>
            <a:off x="3932121" y="1917008"/>
            <a:ext cx="1584308" cy="1584000"/>
          </a:xfrm>
          <a:prstGeom prst="rect">
            <a:avLst/>
          </a:prstGeom>
          <a:solidFill>
            <a:srgbClr val="962A8B"/>
          </a:solidFill>
        </p:spPr>
        <p:txBody>
          <a:bodyPr lIns="54000" tIns="54000" rIns="54000" bIns="54000" anchor="ctr">
            <a:normAutofit/>
          </a:bodyPr>
          <a:lstStyle>
            <a:lvl1pPr algn="ctr">
              <a:lnSpc>
                <a:spcPct val="100000"/>
              </a:lnSpc>
              <a:defRPr lang="en-US" sz="2800" b="1" dirty="0">
                <a:solidFill>
                  <a:schemeClr val="bg1"/>
                </a:solidFill>
              </a:defRPr>
            </a:lvl1pPr>
            <a:lvl2pPr marL="171446" indent="-171446" algn="ctr">
              <a:lnSpc>
                <a:spcPct val="100000"/>
              </a:lnSpc>
              <a:spcAft>
                <a:spcPts val="300"/>
              </a:spcAft>
              <a:buClr>
                <a:schemeClr val="accent1"/>
              </a:buClr>
              <a:buFont typeface="Arial" panose="020B0604020202020204" pitchFamily="34" charset="0"/>
              <a:buChar char="•"/>
              <a:defRPr lang="en-US" dirty="0"/>
            </a:lvl2pPr>
            <a:lvl3pPr marL="359991" indent="-179384">
              <a:buClrTx/>
              <a:buFont typeface="Arial" panose="020B0604020202020204" pitchFamily="34" charset="0"/>
              <a:buChar char="­"/>
              <a:defRPr/>
            </a:lvl3pPr>
          </a:lstStyle>
          <a:p>
            <a:pPr lvl="0"/>
            <a:r>
              <a:rPr lang="en-US" dirty="0"/>
              <a:t>[00]</a:t>
            </a:r>
          </a:p>
        </p:txBody>
      </p:sp>
      <p:sp>
        <p:nvSpPr>
          <p:cNvPr id="37" name="Text Placeholder 14">
            <a:extLst>
              <a:ext uri="{FF2B5EF4-FFF2-40B4-BE49-F238E27FC236}">
                <a16:creationId xmlns:a16="http://schemas.microsoft.com/office/drawing/2014/main" id="{7AB4A338-5CDA-4742-A7F5-F49D6BE9AD4F}"/>
              </a:ext>
            </a:extLst>
          </p:cNvPr>
          <p:cNvSpPr>
            <a:spLocks noGrp="1"/>
          </p:cNvSpPr>
          <p:nvPr>
            <p:ph type="body" sz="quarter" idx="31" hasCustomPrompt="1"/>
          </p:nvPr>
        </p:nvSpPr>
        <p:spPr>
          <a:xfrm>
            <a:off x="3548277" y="3861049"/>
            <a:ext cx="2351996" cy="240219"/>
          </a:xfrm>
          <a:prstGeom prst="rect">
            <a:avLst/>
          </a:prstGeom>
        </p:spPr>
        <p:txBody>
          <a:bodyPr/>
          <a:lstStyle>
            <a:lvl1pPr algn="ctr">
              <a:lnSpc>
                <a:spcPct val="100000"/>
              </a:lnSpc>
              <a:defRPr lang="en-US" sz="1600" b="1" dirty="0">
                <a:solidFill>
                  <a:schemeClr val="accent1"/>
                </a:solidFill>
              </a:defRPr>
            </a:lvl1pPr>
            <a:lvl2pPr marL="171446" indent="-171446">
              <a:lnSpc>
                <a:spcPct val="100000"/>
              </a:lnSpc>
              <a:spcAft>
                <a:spcPts val="300"/>
              </a:spcAft>
              <a:buClr>
                <a:schemeClr val="accent1"/>
              </a:buClr>
              <a:buFont typeface="Arial" panose="020B0604020202020204" pitchFamily="34" charset="0"/>
              <a:buChar char="•"/>
              <a:defRPr lang="en-US" dirty="0"/>
            </a:lvl2pPr>
            <a:lvl3pPr marL="180607" indent="0">
              <a:buClrTx/>
              <a:buFont typeface="Arial" panose="020B0604020202020204" pitchFamily="34" charset="0"/>
              <a:buNone/>
              <a:defRPr/>
            </a:lvl3pPr>
          </a:lstStyle>
          <a:p>
            <a:pPr lvl="0"/>
            <a:r>
              <a:rPr lang="en-US" dirty="0"/>
              <a:t>[Bullet Heading]</a:t>
            </a:r>
          </a:p>
        </p:txBody>
      </p:sp>
      <p:sp>
        <p:nvSpPr>
          <p:cNvPr id="38" name="Text Placeholder 14">
            <a:extLst>
              <a:ext uri="{FF2B5EF4-FFF2-40B4-BE49-F238E27FC236}">
                <a16:creationId xmlns:a16="http://schemas.microsoft.com/office/drawing/2014/main" id="{9452123C-C6A2-4D45-AF62-5B6E775B6C90}"/>
              </a:ext>
            </a:extLst>
          </p:cNvPr>
          <p:cNvSpPr>
            <a:spLocks noGrp="1"/>
          </p:cNvSpPr>
          <p:nvPr>
            <p:ph type="body" sz="quarter" idx="32"/>
          </p:nvPr>
        </p:nvSpPr>
        <p:spPr>
          <a:xfrm>
            <a:off x="3548277" y="4135187"/>
            <a:ext cx="2351996" cy="1516648"/>
          </a:xfrm>
          <a:prstGeom prst="rect">
            <a:avLst/>
          </a:prstGeom>
        </p:spPr>
        <p:txBody>
          <a:bodyPr>
            <a:normAutofit/>
          </a:bodyPr>
          <a:lstStyle>
            <a:lvl1pPr algn="ctr">
              <a:lnSpc>
                <a:spcPct val="100000"/>
              </a:lnSpc>
              <a:defRPr lang="en-US" sz="1600" dirty="0"/>
            </a:lvl1pPr>
            <a:lvl2pPr marL="171446" indent="-171446" algn="ctr">
              <a:lnSpc>
                <a:spcPct val="100000"/>
              </a:lnSpc>
              <a:spcAft>
                <a:spcPts val="300"/>
              </a:spcAft>
              <a:buClr>
                <a:schemeClr val="accent1"/>
              </a:buClr>
              <a:buFont typeface="Arial" panose="020B0604020202020204" pitchFamily="34" charset="0"/>
              <a:buChar char="•"/>
              <a:defRPr lang="en-US" sz="1600" dirty="0"/>
            </a:lvl2pPr>
            <a:lvl3pPr marL="359991" indent="-179384">
              <a:buClrTx/>
              <a:buFont typeface="Arial" panose="020B0604020202020204" pitchFamily="34" charset="0"/>
              <a:buChar char="­"/>
              <a:defRPr/>
            </a:lvl3pPr>
          </a:lstStyle>
          <a:p>
            <a:pPr lvl="0"/>
            <a:r>
              <a:rPr lang="en-US"/>
              <a:t>Edit Master text styles</a:t>
            </a:r>
          </a:p>
          <a:p>
            <a:pPr lvl="1"/>
            <a:r>
              <a:rPr lang="en-US"/>
              <a:t>Second level</a:t>
            </a:r>
          </a:p>
        </p:txBody>
      </p:sp>
      <p:sp>
        <p:nvSpPr>
          <p:cNvPr id="39" name="Text Placeholder 14">
            <a:extLst>
              <a:ext uri="{FF2B5EF4-FFF2-40B4-BE49-F238E27FC236}">
                <a16:creationId xmlns:a16="http://schemas.microsoft.com/office/drawing/2014/main" id="{3DCBEBCB-7877-4BC1-BA6D-4E809F947A5F}"/>
              </a:ext>
            </a:extLst>
          </p:cNvPr>
          <p:cNvSpPr>
            <a:spLocks noGrp="1"/>
          </p:cNvSpPr>
          <p:nvPr>
            <p:ph type="body" sz="quarter" idx="33" hasCustomPrompt="1"/>
          </p:nvPr>
        </p:nvSpPr>
        <p:spPr>
          <a:xfrm>
            <a:off x="6686161" y="1917008"/>
            <a:ext cx="1584308" cy="1584000"/>
          </a:xfrm>
          <a:prstGeom prst="rect">
            <a:avLst/>
          </a:prstGeom>
          <a:solidFill>
            <a:srgbClr val="999490"/>
          </a:solidFill>
        </p:spPr>
        <p:txBody>
          <a:bodyPr lIns="54000" tIns="54000" rIns="54000" bIns="54000" anchor="ctr">
            <a:normAutofit/>
          </a:bodyPr>
          <a:lstStyle>
            <a:lvl1pPr algn="ctr">
              <a:lnSpc>
                <a:spcPct val="100000"/>
              </a:lnSpc>
              <a:defRPr lang="en-US" sz="2800" b="1" dirty="0">
                <a:solidFill>
                  <a:schemeClr val="bg1"/>
                </a:solidFill>
              </a:defRPr>
            </a:lvl1pPr>
            <a:lvl2pPr marL="171446" indent="-171446" algn="ctr">
              <a:lnSpc>
                <a:spcPct val="100000"/>
              </a:lnSpc>
              <a:spcAft>
                <a:spcPts val="300"/>
              </a:spcAft>
              <a:buClr>
                <a:schemeClr val="accent1"/>
              </a:buClr>
              <a:buFont typeface="Arial" panose="020B0604020202020204" pitchFamily="34" charset="0"/>
              <a:buChar char="•"/>
              <a:defRPr lang="en-US" dirty="0"/>
            </a:lvl2pPr>
            <a:lvl3pPr marL="359991" indent="-179384">
              <a:buClrTx/>
              <a:buFont typeface="Arial" panose="020B0604020202020204" pitchFamily="34" charset="0"/>
              <a:buChar char="­"/>
              <a:defRPr/>
            </a:lvl3pPr>
          </a:lstStyle>
          <a:p>
            <a:pPr lvl="0"/>
            <a:r>
              <a:rPr lang="en-US" dirty="0"/>
              <a:t>[00]</a:t>
            </a:r>
          </a:p>
        </p:txBody>
      </p:sp>
      <p:sp>
        <p:nvSpPr>
          <p:cNvPr id="40" name="Text Placeholder 14">
            <a:extLst>
              <a:ext uri="{FF2B5EF4-FFF2-40B4-BE49-F238E27FC236}">
                <a16:creationId xmlns:a16="http://schemas.microsoft.com/office/drawing/2014/main" id="{2FE7559D-9529-40D4-8025-F2B8ED38A995}"/>
              </a:ext>
            </a:extLst>
          </p:cNvPr>
          <p:cNvSpPr>
            <a:spLocks noGrp="1"/>
          </p:cNvSpPr>
          <p:nvPr>
            <p:ph type="body" sz="quarter" idx="34" hasCustomPrompt="1"/>
          </p:nvPr>
        </p:nvSpPr>
        <p:spPr>
          <a:xfrm>
            <a:off x="6302317" y="3861049"/>
            <a:ext cx="2351996" cy="240219"/>
          </a:xfrm>
          <a:prstGeom prst="rect">
            <a:avLst/>
          </a:prstGeom>
        </p:spPr>
        <p:txBody>
          <a:bodyPr/>
          <a:lstStyle>
            <a:lvl1pPr algn="ctr">
              <a:lnSpc>
                <a:spcPct val="100000"/>
              </a:lnSpc>
              <a:defRPr lang="en-US" sz="1600" b="1" dirty="0">
                <a:solidFill>
                  <a:schemeClr val="accent1"/>
                </a:solidFill>
              </a:defRPr>
            </a:lvl1pPr>
            <a:lvl2pPr marL="171446" indent="-171446">
              <a:lnSpc>
                <a:spcPct val="100000"/>
              </a:lnSpc>
              <a:spcAft>
                <a:spcPts val="300"/>
              </a:spcAft>
              <a:buClr>
                <a:schemeClr val="accent1"/>
              </a:buClr>
              <a:buFont typeface="Arial" panose="020B0604020202020204" pitchFamily="34" charset="0"/>
              <a:buChar char="•"/>
              <a:defRPr lang="en-US" dirty="0"/>
            </a:lvl2pPr>
            <a:lvl3pPr marL="180607" indent="0">
              <a:buClrTx/>
              <a:buFont typeface="Arial" panose="020B0604020202020204" pitchFamily="34" charset="0"/>
              <a:buNone/>
              <a:defRPr/>
            </a:lvl3pPr>
          </a:lstStyle>
          <a:p>
            <a:pPr lvl="0"/>
            <a:r>
              <a:rPr lang="en-US" dirty="0"/>
              <a:t>[Bullet Heading]</a:t>
            </a:r>
          </a:p>
        </p:txBody>
      </p:sp>
      <p:sp>
        <p:nvSpPr>
          <p:cNvPr id="41" name="Text Placeholder 14">
            <a:extLst>
              <a:ext uri="{FF2B5EF4-FFF2-40B4-BE49-F238E27FC236}">
                <a16:creationId xmlns:a16="http://schemas.microsoft.com/office/drawing/2014/main" id="{2382D6B5-B43B-46F1-B879-42FA4CCBD202}"/>
              </a:ext>
            </a:extLst>
          </p:cNvPr>
          <p:cNvSpPr>
            <a:spLocks noGrp="1"/>
          </p:cNvSpPr>
          <p:nvPr>
            <p:ph type="body" sz="quarter" idx="35"/>
          </p:nvPr>
        </p:nvSpPr>
        <p:spPr>
          <a:xfrm>
            <a:off x="6302317" y="4135187"/>
            <a:ext cx="2351996" cy="1516648"/>
          </a:xfrm>
          <a:prstGeom prst="rect">
            <a:avLst/>
          </a:prstGeom>
        </p:spPr>
        <p:txBody>
          <a:bodyPr>
            <a:normAutofit/>
          </a:bodyPr>
          <a:lstStyle>
            <a:lvl1pPr algn="ctr">
              <a:lnSpc>
                <a:spcPct val="100000"/>
              </a:lnSpc>
              <a:defRPr lang="en-US" sz="1600" dirty="0"/>
            </a:lvl1pPr>
            <a:lvl2pPr marL="171446" indent="-171446" algn="ctr">
              <a:lnSpc>
                <a:spcPct val="100000"/>
              </a:lnSpc>
              <a:spcAft>
                <a:spcPts val="300"/>
              </a:spcAft>
              <a:buClr>
                <a:schemeClr val="accent1"/>
              </a:buClr>
              <a:buFont typeface="Arial" panose="020B0604020202020204" pitchFamily="34" charset="0"/>
              <a:buChar char="•"/>
              <a:defRPr lang="en-US" sz="1600" dirty="0"/>
            </a:lvl2pPr>
            <a:lvl3pPr marL="359991" indent="-179384">
              <a:buClrTx/>
              <a:buFont typeface="Arial" panose="020B0604020202020204" pitchFamily="34" charset="0"/>
              <a:buChar char="­"/>
              <a:defRPr/>
            </a:lvl3pPr>
          </a:lstStyle>
          <a:p>
            <a:pPr lvl="0"/>
            <a:r>
              <a:rPr lang="en-US"/>
              <a:t>Edit Master text styles</a:t>
            </a:r>
          </a:p>
          <a:p>
            <a:pPr lvl="1"/>
            <a:r>
              <a:rPr lang="en-US"/>
              <a:t>Second level</a:t>
            </a:r>
          </a:p>
        </p:txBody>
      </p:sp>
      <p:sp>
        <p:nvSpPr>
          <p:cNvPr id="42" name="Text Placeholder 14">
            <a:extLst>
              <a:ext uri="{FF2B5EF4-FFF2-40B4-BE49-F238E27FC236}">
                <a16:creationId xmlns:a16="http://schemas.microsoft.com/office/drawing/2014/main" id="{791F1A27-3497-4ECD-AAAC-804B3DF8F9FB}"/>
              </a:ext>
            </a:extLst>
          </p:cNvPr>
          <p:cNvSpPr>
            <a:spLocks noGrp="1"/>
          </p:cNvSpPr>
          <p:nvPr>
            <p:ph type="body" sz="quarter" idx="36" hasCustomPrompt="1"/>
          </p:nvPr>
        </p:nvSpPr>
        <p:spPr>
          <a:xfrm>
            <a:off x="9514769" y="1917008"/>
            <a:ext cx="1584308" cy="1584000"/>
          </a:xfrm>
          <a:prstGeom prst="rect">
            <a:avLst/>
          </a:prstGeom>
          <a:solidFill>
            <a:srgbClr val="D7D1CC"/>
          </a:solidFill>
        </p:spPr>
        <p:txBody>
          <a:bodyPr lIns="54000" tIns="54000" rIns="54000" bIns="54000" anchor="ctr">
            <a:normAutofit/>
          </a:bodyPr>
          <a:lstStyle>
            <a:lvl1pPr algn="ctr">
              <a:lnSpc>
                <a:spcPct val="100000"/>
              </a:lnSpc>
              <a:defRPr lang="en-US" sz="2800" b="1" dirty="0">
                <a:solidFill>
                  <a:schemeClr val="bg1"/>
                </a:solidFill>
              </a:defRPr>
            </a:lvl1pPr>
            <a:lvl2pPr marL="171446" indent="-171446" algn="ctr">
              <a:lnSpc>
                <a:spcPct val="100000"/>
              </a:lnSpc>
              <a:spcAft>
                <a:spcPts val="300"/>
              </a:spcAft>
              <a:buClr>
                <a:schemeClr val="accent1"/>
              </a:buClr>
              <a:buFont typeface="Arial" panose="020B0604020202020204" pitchFamily="34" charset="0"/>
              <a:buChar char="•"/>
              <a:defRPr lang="en-US" dirty="0"/>
            </a:lvl2pPr>
            <a:lvl3pPr marL="359991" indent="-179384">
              <a:buClrTx/>
              <a:buFont typeface="Arial" panose="020B0604020202020204" pitchFamily="34" charset="0"/>
              <a:buChar char="­"/>
              <a:defRPr/>
            </a:lvl3pPr>
          </a:lstStyle>
          <a:p>
            <a:pPr lvl="0"/>
            <a:r>
              <a:rPr lang="en-US" dirty="0"/>
              <a:t>[00]</a:t>
            </a:r>
          </a:p>
        </p:txBody>
      </p:sp>
      <p:sp>
        <p:nvSpPr>
          <p:cNvPr id="43" name="Text Placeholder 14">
            <a:extLst>
              <a:ext uri="{FF2B5EF4-FFF2-40B4-BE49-F238E27FC236}">
                <a16:creationId xmlns:a16="http://schemas.microsoft.com/office/drawing/2014/main" id="{E0498A31-1633-4E6B-8EAE-AF4FDE6233F0}"/>
              </a:ext>
            </a:extLst>
          </p:cNvPr>
          <p:cNvSpPr>
            <a:spLocks noGrp="1"/>
          </p:cNvSpPr>
          <p:nvPr>
            <p:ph type="body" sz="quarter" idx="37" hasCustomPrompt="1"/>
          </p:nvPr>
        </p:nvSpPr>
        <p:spPr>
          <a:xfrm>
            <a:off x="9130925" y="3861049"/>
            <a:ext cx="2351996" cy="240219"/>
          </a:xfrm>
          <a:prstGeom prst="rect">
            <a:avLst/>
          </a:prstGeom>
        </p:spPr>
        <p:txBody>
          <a:bodyPr/>
          <a:lstStyle>
            <a:lvl1pPr algn="ctr">
              <a:lnSpc>
                <a:spcPct val="100000"/>
              </a:lnSpc>
              <a:defRPr lang="en-US" sz="1600" b="1" dirty="0">
                <a:solidFill>
                  <a:schemeClr val="accent1"/>
                </a:solidFill>
              </a:defRPr>
            </a:lvl1pPr>
            <a:lvl2pPr marL="171446" indent="-171446">
              <a:lnSpc>
                <a:spcPct val="100000"/>
              </a:lnSpc>
              <a:spcAft>
                <a:spcPts val="300"/>
              </a:spcAft>
              <a:buClr>
                <a:schemeClr val="accent1"/>
              </a:buClr>
              <a:buFont typeface="Arial" panose="020B0604020202020204" pitchFamily="34" charset="0"/>
              <a:buChar char="•"/>
              <a:defRPr lang="en-US" dirty="0"/>
            </a:lvl2pPr>
            <a:lvl3pPr marL="180607" indent="0">
              <a:buClrTx/>
              <a:buFont typeface="Arial" panose="020B0604020202020204" pitchFamily="34" charset="0"/>
              <a:buNone/>
              <a:defRPr/>
            </a:lvl3pPr>
          </a:lstStyle>
          <a:p>
            <a:pPr lvl="0"/>
            <a:r>
              <a:rPr lang="en-US" dirty="0"/>
              <a:t>[Bullet Heading]</a:t>
            </a:r>
          </a:p>
        </p:txBody>
      </p:sp>
      <p:sp>
        <p:nvSpPr>
          <p:cNvPr id="44" name="Text Placeholder 14">
            <a:extLst>
              <a:ext uri="{FF2B5EF4-FFF2-40B4-BE49-F238E27FC236}">
                <a16:creationId xmlns:a16="http://schemas.microsoft.com/office/drawing/2014/main" id="{9A54FCE6-6684-449A-86E0-142437219426}"/>
              </a:ext>
            </a:extLst>
          </p:cNvPr>
          <p:cNvSpPr>
            <a:spLocks noGrp="1"/>
          </p:cNvSpPr>
          <p:nvPr>
            <p:ph type="body" sz="quarter" idx="38"/>
          </p:nvPr>
        </p:nvSpPr>
        <p:spPr>
          <a:xfrm>
            <a:off x="9130925" y="4135187"/>
            <a:ext cx="2351996" cy="1516648"/>
          </a:xfrm>
          <a:prstGeom prst="rect">
            <a:avLst/>
          </a:prstGeom>
        </p:spPr>
        <p:txBody>
          <a:bodyPr>
            <a:normAutofit/>
          </a:bodyPr>
          <a:lstStyle>
            <a:lvl1pPr algn="ctr">
              <a:lnSpc>
                <a:spcPct val="100000"/>
              </a:lnSpc>
              <a:defRPr lang="en-US" sz="1600" dirty="0"/>
            </a:lvl1pPr>
            <a:lvl2pPr marL="171446" indent="-171446" algn="ctr">
              <a:lnSpc>
                <a:spcPct val="100000"/>
              </a:lnSpc>
              <a:spcAft>
                <a:spcPts val="300"/>
              </a:spcAft>
              <a:buClr>
                <a:schemeClr val="accent1"/>
              </a:buClr>
              <a:buFont typeface="Arial" panose="020B0604020202020204" pitchFamily="34" charset="0"/>
              <a:buChar char="•"/>
              <a:defRPr lang="en-US" sz="1600" dirty="0"/>
            </a:lvl2pPr>
            <a:lvl3pPr marL="359991" indent="-179384">
              <a:buClrTx/>
              <a:buFont typeface="Arial" panose="020B0604020202020204" pitchFamily="34" charset="0"/>
              <a:buChar char="­"/>
              <a:defRPr/>
            </a:lvl3pPr>
          </a:lstStyle>
          <a:p>
            <a:pPr lvl="0"/>
            <a:r>
              <a:rPr lang="en-US"/>
              <a:t>Edit Master text styles</a:t>
            </a:r>
          </a:p>
          <a:p>
            <a:pPr lvl="1"/>
            <a:r>
              <a:rPr lang="en-US"/>
              <a:t>Second level</a:t>
            </a:r>
          </a:p>
        </p:txBody>
      </p:sp>
      <p:sp>
        <p:nvSpPr>
          <p:cNvPr id="45" name="Rectangle 44">
            <a:extLst>
              <a:ext uri="{FF2B5EF4-FFF2-40B4-BE49-F238E27FC236}">
                <a16:creationId xmlns:a16="http://schemas.microsoft.com/office/drawing/2014/main" id="{895140AB-DCE2-4DB2-81B5-60470D8E34C0}"/>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21" name="Picture 20">
            <a:extLst>
              <a:ext uri="{FF2B5EF4-FFF2-40B4-BE49-F238E27FC236}">
                <a16:creationId xmlns:a16="http://schemas.microsoft.com/office/drawing/2014/main" id="{83BF142C-8B85-4BCA-8B54-67CC7F92FF4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dirty="0"/>
          </a:p>
        </p:txBody>
      </p:sp>
      <p:sp>
        <p:nvSpPr>
          <p:cNvPr id="2" name="Date Placeholder 1">
            <a:extLst>
              <a:ext uri="{FF2B5EF4-FFF2-40B4-BE49-F238E27FC236}">
                <a16:creationId xmlns:a16="http://schemas.microsoft.com/office/drawing/2014/main" id="{85E88FC7-59B6-4EA9-ABA6-E3BB2E23FF81}"/>
              </a:ext>
            </a:extLst>
          </p:cNvPr>
          <p:cNvSpPr>
            <a:spLocks noGrp="1"/>
          </p:cNvSpPr>
          <p:nvPr>
            <p:ph type="dt" sz="half" idx="39"/>
          </p:nvPr>
        </p:nvSpPr>
        <p:spPr bwMode="white"/>
        <p:txBody>
          <a:bodyPr/>
          <a:lstStyle/>
          <a:p>
            <a:endParaRPr lang="en-AU" dirty="0">
              <a:solidFill>
                <a:prstClr val="white"/>
              </a:solidFill>
              <a:latin typeface="Arial"/>
            </a:endParaRPr>
          </a:p>
        </p:txBody>
      </p:sp>
      <p:sp>
        <p:nvSpPr>
          <p:cNvPr id="7" name="Footer Placeholder 6">
            <a:extLst>
              <a:ext uri="{FF2B5EF4-FFF2-40B4-BE49-F238E27FC236}">
                <a16:creationId xmlns:a16="http://schemas.microsoft.com/office/drawing/2014/main" id="{D9CEE3C6-C898-476B-873B-DAEEB357A992}"/>
              </a:ext>
            </a:extLst>
          </p:cNvPr>
          <p:cNvSpPr>
            <a:spLocks noGrp="1"/>
          </p:cNvSpPr>
          <p:nvPr>
            <p:ph type="ftr" sz="quarter" idx="40"/>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8" name="Slide Number Placeholder 7">
            <a:extLst>
              <a:ext uri="{FF2B5EF4-FFF2-40B4-BE49-F238E27FC236}">
                <a16:creationId xmlns:a16="http://schemas.microsoft.com/office/drawing/2014/main" id="{4CEACAED-B859-46A5-951B-270C91500FC6}"/>
              </a:ext>
            </a:extLst>
          </p:cNvPr>
          <p:cNvSpPr>
            <a:spLocks noGrp="1"/>
          </p:cNvSpPr>
          <p:nvPr>
            <p:ph type="sldNum" sz="quarter" idx="41"/>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97686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with Dark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4" y="1700213"/>
            <a:ext cx="5400673" cy="4608515"/>
          </a:xfrm>
          <a:prstGeom prst="rect">
            <a:avLst/>
          </a:prstGeom>
          <a:solidFill>
            <a:schemeClr val="accent1"/>
          </a:solidFill>
        </p:spPr>
        <p:txBody>
          <a:bodyPr anchor="ctr">
            <a:normAutofit/>
          </a:bodyPr>
          <a:lstStyle>
            <a:lvl1pPr algn="ctr">
              <a:defRPr sz="1867">
                <a:solidFill>
                  <a:schemeClr val="bg1"/>
                </a:solidFill>
              </a:defRPr>
            </a:lvl1pPr>
          </a:lstStyle>
          <a:p>
            <a:pPr lvl="0"/>
            <a:r>
              <a:rPr lang="en-US"/>
              <a:t>Edit Master text styles</a:t>
            </a:r>
          </a:p>
        </p:txBody>
      </p:sp>
      <p:sp>
        <p:nvSpPr>
          <p:cNvPr id="10" name="Text Placeholder 5">
            <a:extLst>
              <a:ext uri="{FF2B5EF4-FFF2-40B4-BE49-F238E27FC236}">
                <a16:creationId xmlns:a16="http://schemas.microsoft.com/office/drawing/2014/main" id="{17F97712-4CC3-452D-A157-BEE84E80571D}"/>
              </a:ext>
            </a:extLst>
          </p:cNvPr>
          <p:cNvSpPr>
            <a:spLocks noGrp="1"/>
          </p:cNvSpPr>
          <p:nvPr>
            <p:ph type="body" sz="quarter" idx="15"/>
          </p:nvPr>
        </p:nvSpPr>
        <p:spPr>
          <a:xfrm>
            <a:off x="695327" y="1700213"/>
            <a:ext cx="5197808"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60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5">
            <a:extLst>
              <a:ext uri="{FF2B5EF4-FFF2-40B4-BE49-F238E27FC236}">
                <a16:creationId xmlns:a16="http://schemas.microsoft.com/office/drawing/2014/main" id="{F5F6752E-685A-46CF-8D29-A5D4E0013D21}"/>
              </a:ext>
            </a:extLst>
          </p:cNvPr>
          <p:cNvSpPr>
            <a:spLocks noGrp="1"/>
          </p:cNvSpPr>
          <p:nvPr>
            <p:ph type="body" sz="quarter" idx="17"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6DD1DFD8-8A09-48BC-87A4-4F57F6D6FE1B}"/>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3" name="Picture 12">
            <a:extLst>
              <a:ext uri="{FF2B5EF4-FFF2-40B4-BE49-F238E27FC236}">
                <a16:creationId xmlns:a16="http://schemas.microsoft.com/office/drawing/2014/main" id="{976C9786-9794-4BE5-BBFE-4B339825F28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2" name="Title 1">
            <a:extLst>
              <a:ext uri="{FF2B5EF4-FFF2-40B4-BE49-F238E27FC236}">
                <a16:creationId xmlns:a16="http://schemas.microsoft.com/office/drawing/2014/main" id="{A9EE0658-31AB-4AA9-B241-6C41D88C9769}"/>
              </a:ext>
            </a:extLst>
          </p:cNvPr>
          <p:cNvSpPr>
            <a:spLocks noGrp="1"/>
          </p:cNvSpPr>
          <p:nvPr>
            <p:ph type="title" hasCustomPrompt="1"/>
          </p:nvPr>
        </p:nvSpPr>
        <p:spPr/>
        <p:txBody>
          <a:bodyPr/>
          <a:lstStyle/>
          <a:p>
            <a:r>
              <a:rPr lang="en-US" dirty="0"/>
              <a:t>to edit Master title style</a:t>
            </a:r>
            <a:endParaRPr lang="en-AU" dirty="0"/>
          </a:p>
        </p:txBody>
      </p:sp>
      <p:sp>
        <p:nvSpPr>
          <p:cNvPr id="6" name="Date Placeholder 5">
            <a:extLst>
              <a:ext uri="{FF2B5EF4-FFF2-40B4-BE49-F238E27FC236}">
                <a16:creationId xmlns:a16="http://schemas.microsoft.com/office/drawing/2014/main" id="{69AFECAB-12EA-4AAC-BBB9-72070BF5947B}"/>
              </a:ext>
            </a:extLst>
          </p:cNvPr>
          <p:cNvSpPr>
            <a:spLocks noGrp="1"/>
          </p:cNvSpPr>
          <p:nvPr>
            <p:ph type="dt" sz="half" idx="18"/>
          </p:nvPr>
        </p:nvSpPr>
        <p:spPr bwMode="white"/>
        <p:txBody>
          <a:bodyPr/>
          <a:lstStyle/>
          <a:p>
            <a:endParaRPr lang="en-AU" dirty="0">
              <a:solidFill>
                <a:prstClr val="white"/>
              </a:solidFill>
              <a:latin typeface="Arial"/>
            </a:endParaRPr>
          </a:p>
        </p:txBody>
      </p:sp>
      <p:sp>
        <p:nvSpPr>
          <p:cNvPr id="8" name="Footer Placeholder 7">
            <a:extLst>
              <a:ext uri="{FF2B5EF4-FFF2-40B4-BE49-F238E27FC236}">
                <a16:creationId xmlns:a16="http://schemas.microsoft.com/office/drawing/2014/main" id="{BDEE6526-1DB9-4ECD-86C1-1BB926D7D9FA}"/>
              </a:ext>
            </a:extLst>
          </p:cNvPr>
          <p:cNvSpPr>
            <a:spLocks noGrp="1"/>
          </p:cNvSpPr>
          <p:nvPr>
            <p:ph type="ftr" sz="quarter" idx="19"/>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12" name="Slide Number Placeholder 11">
            <a:extLst>
              <a:ext uri="{FF2B5EF4-FFF2-40B4-BE49-F238E27FC236}">
                <a16:creationId xmlns:a16="http://schemas.microsoft.com/office/drawing/2014/main" id="{B640CA88-D0CE-4C3C-BA4A-CB5E62584F1F}"/>
              </a:ext>
            </a:extLst>
          </p:cNvPr>
          <p:cNvSpPr>
            <a:spLocks noGrp="1"/>
          </p:cNvSpPr>
          <p:nvPr>
            <p:ph type="sldNum" sz="quarter" idx="20"/>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6281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4" y="1700213"/>
            <a:ext cx="5400673" cy="4608513"/>
          </a:xfrm>
          <a:prstGeom prst="rect">
            <a:avLst/>
          </a:prstGeom>
          <a:solidFill>
            <a:srgbClr val="962A8B"/>
          </a:solidFill>
        </p:spPr>
        <p:txBody>
          <a:bodyPr anchor="ctr">
            <a:normAutofit/>
          </a:bodyPr>
          <a:lstStyle>
            <a:lvl1pPr algn="ctr">
              <a:defRPr sz="1867">
                <a:solidFill>
                  <a:schemeClr val="bg1"/>
                </a:solidFill>
              </a:defRPr>
            </a:lvl1pPr>
          </a:lstStyle>
          <a:p>
            <a:pPr lvl="0"/>
            <a:r>
              <a:rPr lang="en-US"/>
              <a:t>Edit Master text styles</a:t>
            </a:r>
          </a:p>
        </p:txBody>
      </p:sp>
      <p:sp>
        <p:nvSpPr>
          <p:cNvPr id="8" name="Text Placeholder 5">
            <a:extLst>
              <a:ext uri="{FF2B5EF4-FFF2-40B4-BE49-F238E27FC236}">
                <a16:creationId xmlns:a16="http://schemas.microsoft.com/office/drawing/2014/main" id="{1500BB1C-3C6B-46AF-8AA4-A4BA72712C80}"/>
              </a:ext>
            </a:extLst>
          </p:cNvPr>
          <p:cNvSpPr>
            <a:spLocks noGrp="1"/>
          </p:cNvSpPr>
          <p:nvPr>
            <p:ph type="body" sz="quarter" idx="15"/>
          </p:nvPr>
        </p:nvSpPr>
        <p:spPr>
          <a:xfrm>
            <a:off x="694801" y="1700213"/>
            <a:ext cx="5209113" cy="4608516"/>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itle 5">
            <a:extLst>
              <a:ext uri="{FF2B5EF4-FFF2-40B4-BE49-F238E27FC236}">
                <a16:creationId xmlns:a16="http://schemas.microsoft.com/office/drawing/2014/main" id="{8574EA24-97F9-47A1-937E-B8E4F532769A}"/>
              </a:ext>
            </a:extLst>
          </p:cNvPr>
          <p:cNvSpPr>
            <a:spLocks noGrp="1"/>
          </p:cNvSpPr>
          <p:nvPr>
            <p:ph type="title"/>
          </p:nvPr>
        </p:nvSpPr>
        <p:spPr/>
        <p:txBody>
          <a:bodyPr/>
          <a:lstStyle/>
          <a:p>
            <a:r>
              <a:rPr lang="en-US"/>
              <a:t>Click to edit Master title style</a:t>
            </a:r>
            <a:endParaRPr lang="en-AU" dirty="0"/>
          </a:p>
        </p:txBody>
      </p:sp>
      <p:sp>
        <p:nvSpPr>
          <p:cNvPr id="13" name="Text Placeholder 5">
            <a:extLst>
              <a:ext uri="{FF2B5EF4-FFF2-40B4-BE49-F238E27FC236}">
                <a16:creationId xmlns:a16="http://schemas.microsoft.com/office/drawing/2014/main" id="{B11690AC-7C51-47ED-9DD6-4A98D2E79BBF}"/>
              </a:ext>
            </a:extLst>
          </p:cNvPr>
          <p:cNvSpPr>
            <a:spLocks noGrp="1"/>
          </p:cNvSpPr>
          <p:nvPr>
            <p:ph type="body" sz="quarter" idx="19"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F2CACF9F-55D3-4152-BDFF-84674C07B2BE}"/>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5" name="Picture 14">
            <a:extLst>
              <a:ext uri="{FF2B5EF4-FFF2-40B4-BE49-F238E27FC236}">
                <a16:creationId xmlns:a16="http://schemas.microsoft.com/office/drawing/2014/main" id="{3574170D-AC78-463A-B8E0-8E87954EAB8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2" name="Date Placeholder 1">
            <a:extLst>
              <a:ext uri="{FF2B5EF4-FFF2-40B4-BE49-F238E27FC236}">
                <a16:creationId xmlns:a16="http://schemas.microsoft.com/office/drawing/2014/main" id="{BEEBA455-94D3-4DB8-AAFA-811D610E138C}"/>
              </a:ext>
            </a:extLst>
          </p:cNvPr>
          <p:cNvSpPr>
            <a:spLocks noGrp="1"/>
          </p:cNvSpPr>
          <p:nvPr>
            <p:ph type="dt" sz="half" idx="20"/>
          </p:nvPr>
        </p:nvSpPr>
        <p:spPr bwMode="white"/>
        <p:txBody>
          <a:bodyPr/>
          <a:lstStyle/>
          <a:p>
            <a:endParaRPr lang="en-AU" dirty="0">
              <a:solidFill>
                <a:prstClr val="white"/>
              </a:solidFill>
              <a:latin typeface="Arial"/>
            </a:endParaRPr>
          </a:p>
        </p:txBody>
      </p:sp>
      <p:sp>
        <p:nvSpPr>
          <p:cNvPr id="3" name="Footer Placeholder 2">
            <a:extLst>
              <a:ext uri="{FF2B5EF4-FFF2-40B4-BE49-F238E27FC236}">
                <a16:creationId xmlns:a16="http://schemas.microsoft.com/office/drawing/2014/main" id="{F7DAA7FD-BD90-42A7-ADCE-A909D39619CD}"/>
              </a:ext>
            </a:extLst>
          </p:cNvPr>
          <p:cNvSpPr>
            <a:spLocks noGrp="1"/>
          </p:cNvSpPr>
          <p:nvPr>
            <p:ph type="ftr" sz="quarter" idx="21"/>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4" name="Slide Number Placeholder 3">
            <a:extLst>
              <a:ext uri="{FF2B5EF4-FFF2-40B4-BE49-F238E27FC236}">
                <a16:creationId xmlns:a16="http://schemas.microsoft.com/office/drawing/2014/main" id="{9E1DB814-0723-41E1-87CA-20F94C28B05E}"/>
              </a:ext>
            </a:extLst>
          </p:cNvPr>
          <p:cNvSpPr>
            <a:spLocks noGrp="1"/>
          </p:cNvSpPr>
          <p:nvPr>
            <p:ph type="sldNum" sz="quarter" idx="22"/>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335889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with Neutral 1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3" y="1700213"/>
            <a:ext cx="5400672" cy="4608515"/>
          </a:xfrm>
          <a:prstGeom prst="rect">
            <a:avLst/>
          </a:prstGeom>
          <a:solidFill>
            <a:srgbClr val="D7D1CC"/>
          </a:solidFill>
        </p:spPr>
        <p:txBody>
          <a:bodyPr anchor="ctr">
            <a:normAutofit/>
          </a:bodyPr>
          <a:lstStyle>
            <a:lvl1pPr algn="ctr">
              <a:defRPr sz="1867">
                <a:solidFill>
                  <a:schemeClr val="tx1"/>
                </a:solidFill>
              </a:defRPr>
            </a:lvl1pPr>
          </a:lstStyle>
          <a:p>
            <a:pPr lvl="0"/>
            <a:r>
              <a:rPr lang="en-US"/>
              <a:t>Edit Master text styles</a:t>
            </a:r>
          </a:p>
        </p:txBody>
      </p:sp>
      <p:sp>
        <p:nvSpPr>
          <p:cNvPr id="10" name="Text Placeholder 5">
            <a:extLst>
              <a:ext uri="{FF2B5EF4-FFF2-40B4-BE49-F238E27FC236}">
                <a16:creationId xmlns:a16="http://schemas.microsoft.com/office/drawing/2014/main" id="{643BCE34-49B7-4BA0-8263-6432C37E47F9}"/>
              </a:ext>
            </a:extLst>
          </p:cNvPr>
          <p:cNvSpPr>
            <a:spLocks noGrp="1"/>
          </p:cNvSpPr>
          <p:nvPr>
            <p:ph type="body" sz="quarter" idx="15"/>
          </p:nvPr>
        </p:nvSpPr>
        <p:spPr>
          <a:xfrm>
            <a:off x="694801" y="1700213"/>
            <a:ext cx="5209113"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itle 4">
            <a:extLst>
              <a:ext uri="{FF2B5EF4-FFF2-40B4-BE49-F238E27FC236}">
                <a16:creationId xmlns:a16="http://schemas.microsoft.com/office/drawing/2014/main" id="{5045A20B-3961-4824-8B5F-429563405594}"/>
              </a:ext>
            </a:extLst>
          </p:cNvPr>
          <p:cNvSpPr>
            <a:spLocks noGrp="1"/>
          </p:cNvSpPr>
          <p:nvPr>
            <p:ph type="title"/>
          </p:nvPr>
        </p:nvSpPr>
        <p:spPr/>
        <p:txBody>
          <a:bodyPr/>
          <a:lstStyle/>
          <a:p>
            <a:r>
              <a:rPr lang="en-US"/>
              <a:t>Click to edit Master title style</a:t>
            </a:r>
            <a:endParaRPr lang="en-AU" dirty="0"/>
          </a:p>
        </p:txBody>
      </p:sp>
      <p:sp>
        <p:nvSpPr>
          <p:cNvPr id="9" name="Text Placeholder 5">
            <a:extLst>
              <a:ext uri="{FF2B5EF4-FFF2-40B4-BE49-F238E27FC236}">
                <a16:creationId xmlns:a16="http://schemas.microsoft.com/office/drawing/2014/main" id="{DB36345A-6B2C-4967-909A-6BAA4D16DEDF}"/>
              </a:ext>
            </a:extLst>
          </p:cNvPr>
          <p:cNvSpPr>
            <a:spLocks noGrp="1"/>
          </p:cNvSpPr>
          <p:nvPr>
            <p:ph type="body" sz="quarter" idx="17"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2DA7A291-5EAC-486D-928E-F46ED8B55AD0}"/>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3" name="Picture 12">
            <a:extLst>
              <a:ext uri="{FF2B5EF4-FFF2-40B4-BE49-F238E27FC236}">
                <a16:creationId xmlns:a16="http://schemas.microsoft.com/office/drawing/2014/main" id="{CD6EAF7D-7C9B-4789-AC1C-A7AF349D1D2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6" name="Date Placeholder 5">
            <a:extLst>
              <a:ext uri="{FF2B5EF4-FFF2-40B4-BE49-F238E27FC236}">
                <a16:creationId xmlns:a16="http://schemas.microsoft.com/office/drawing/2014/main" id="{B7E5C78F-E1DA-41DF-B969-597539E60F5D}"/>
              </a:ext>
            </a:extLst>
          </p:cNvPr>
          <p:cNvSpPr>
            <a:spLocks noGrp="1"/>
          </p:cNvSpPr>
          <p:nvPr>
            <p:ph type="dt" sz="half" idx="18"/>
          </p:nvPr>
        </p:nvSpPr>
        <p:spPr bwMode="white"/>
        <p:txBody>
          <a:bodyPr/>
          <a:lstStyle/>
          <a:p>
            <a:endParaRPr lang="en-AU" dirty="0">
              <a:solidFill>
                <a:prstClr val="white"/>
              </a:solidFill>
              <a:latin typeface="Arial"/>
            </a:endParaRPr>
          </a:p>
        </p:txBody>
      </p:sp>
      <p:sp>
        <p:nvSpPr>
          <p:cNvPr id="8" name="Footer Placeholder 7">
            <a:extLst>
              <a:ext uri="{FF2B5EF4-FFF2-40B4-BE49-F238E27FC236}">
                <a16:creationId xmlns:a16="http://schemas.microsoft.com/office/drawing/2014/main" id="{F8E8DCA5-91C8-4DF9-B37E-735B2EA5D36B}"/>
              </a:ext>
            </a:extLst>
          </p:cNvPr>
          <p:cNvSpPr>
            <a:spLocks noGrp="1"/>
          </p:cNvSpPr>
          <p:nvPr>
            <p:ph type="ftr" sz="quarter" idx="19"/>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12" name="Slide Number Placeholder 11">
            <a:extLst>
              <a:ext uri="{FF2B5EF4-FFF2-40B4-BE49-F238E27FC236}">
                <a16:creationId xmlns:a16="http://schemas.microsoft.com/office/drawing/2014/main" id="{BFFC83A9-C0D2-49A3-AC00-E1A4A64271B0}"/>
              </a:ext>
            </a:extLst>
          </p:cNvPr>
          <p:cNvSpPr>
            <a:spLocks noGrp="1"/>
          </p:cNvSpPr>
          <p:nvPr>
            <p:ph type="sldNum" sz="quarter" idx="20"/>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9713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with Neutral 2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4" y="1700213"/>
            <a:ext cx="5400673" cy="4608512"/>
          </a:xfrm>
          <a:prstGeom prst="rect">
            <a:avLst/>
          </a:prstGeom>
          <a:solidFill>
            <a:srgbClr val="999490"/>
          </a:solidFill>
        </p:spPr>
        <p:txBody>
          <a:bodyPr anchor="ctr">
            <a:normAutofit/>
          </a:bodyPr>
          <a:lstStyle>
            <a:lvl1pPr algn="ctr">
              <a:defRPr sz="1867">
                <a:solidFill>
                  <a:schemeClr val="bg1"/>
                </a:solidFill>
              </a:defRPr>
            </a:lvl1pPr>
          </a:lstStyle>
          <a:p>
            <a:pPr lvl="0"/>
            <a:r>
              <a:rPr lang="en-US"/>
              <a:t>Edit Master text styles</a:t>
            </a:r>
          </a:p>
        </p:txBody>
      </p:sp>
      <p:sp>
        <p:nvSpPr>
          <p:cNvPr id="9" name="Text Placeholder 5">
            <a:extLst>
              <a:ext uri="{FF2B5EF4-FFF2-40B4-BE49-F238E27FC236}">
                <a16:creationId xmlns:a16="http://schemas.microsoft.com/office/drawing/2014/main" id="{00D8A284-12F0-43E7-820E-1E72AC40E17F}"/>
              </a:ext>
            </a:extLst>
          </p:cNvPr>
          <p:cNvSpPr>
            <a:spLocks noGrp="1"/>
          </p:cNvSpPr>
          <p:nvPr>
            <p:ph type="body" sz="quarter" idx="15"/>
          </p:nvPr>
        </p:nvSpPr>
        <p:spPr>
          <a:xfrm>
            <a:off x="694801" y="1700213"/>
            <a:ext cx="5209113"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itle 5">
            <a:extLst>
              <a:ext uri="{FF2B5EF4-FFF2-40B4-BE49-F238E27FC236}">
                <a16:creationId xmlns:a16="http://schemas.microsoft.com/office/drawing/2014/main" id="{F3255835-9B81-4FE6-A19A-BDEACE6D532E}"/>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FE5F36F7-9D4E-4EA5-882E-DEDD94B59C30}"/>
              </a:ext>
            </a:extLst>
          </p:cNvPr>
          <p:cNvSpPr>
            <a:spLocks noGrp="1"/>
          </p:cNvSpPr>
          <p:nvPr>
            <p:ph type="body" sz="quarter" idx="17"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13000394-8C62-4535-AFCB-49065079CFAF}"/>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3" name="Picture 12">
            <a:extLst>
              <a:ext uri="{FF2B5EF4-FFF2-40B4-BE49-F238E27FC236}">
                <a16:creationId xmlns:a16="http://schemas.microsoft.com/office/drawing/2014/main" id="{A9739123-EB1E-4E5F-B70D-F7DEE2CEE7E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2" name="Date Placeholder 1">
            <a:extLst>
              <a:ext uri="{FF2B5EF4-FFF2-40B4-BE49-F238E27FC236}">
                <a16:creationId xmlns:a16="http://schemas.microsoft.com/office/drawing/2014/main" id="{9C8F0C86-E17F-4FB6-93F4-7CD03DCBD834}"/>
              </a:ext>
            </a:extLst>
          </p:cNvPr>
          <p:cNvSpPr>
            <a:spLocks noGrp="1"/>
          </p:cNvSpPr>
          <p:nvPr>
            <p:ph type="dt" sz="half" idx="18"/>
          </p:nvPr>
        </p:nvSpPr>
        <p:spPr bwMode="white"/>
        <p:txBody>
          <a:bodyPr/>
          <a:lstStyle/>
          <a:p>
            <a:endParaRPr lang="en-AU" dirty="0">
              <a:solidFill>
                <a:prstClr val="white"/>
              </a:solidFill>
              <a:latin typeface="Arial"/>
            </a:endParaRPr>
          </a:p>
        </p:txBody>
      </p:sp>
      <p:sp>
        <p:nvSpPr>
          <p:cNvPr id="8" name="Footer Placeholder 7">
            <a:extLst>
              <a:ext uri="{FF2B5EF4-FFF2-40B4-BE49-F238E27FC236}">
                <a16:creationId xmlns:a16="http://schemas.microsoft.com/office/drawing/2014/main" id="{16DA6B27-3249-4E2E-BD52-822F0E96F786}"/>
              </a:ext>
            </a:extLst>
          </p:cNvPr>
          <p:cNvSpPr>
            <a:spLocks noGrp="1"/>
          </p:cNvSpPr>
          <p:nvPr>
            <p:ph type="ftr" sz="quarter" idx="19"/>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12" name="Slide Number Placeholder 11">
            <a:extLst>
              <a:ext uri="{FF2B5EF4-FFF2-40B4-BE49-F238E27FC236}">
                <a16:creationId xmlns:a16="http://schemas.microsoft.com/office/drawing/2014/main" id="{D28ACE60-DF21-472F-8FF6-A086BB2C1141}"/>
              </a:ext>
            </a:extLst>
          </p:cNvPr>
          <p:cNvSpPr>
            <a:spLocks noGrp="1"/>
          </p:cNvSpPr>
          <p:nvPr>
            <p:ph type="sldNum" sz="quarter" idx="20"/>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214273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2801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7" y="1700214"/>
            <a:ext cx="3384548" cy="4615711"/>
          </a:xfrm>
          <a:prstGeom prst="rect">
            <a:avLst/>
          </a:prstGeom>
          <a:solidFill>
            <a:schemeClr val="accent1"/>
          </a:solidFill>
        </p:spPr>
        <p:txBody>
          <a:bodyPr lIns="135000" tIns="81000" rIns="135000" bIns="135000" anchor="t">
            <a:normAutofit/>
          </a:bodyPr>
          <a:lstStyle>
            <a:lvl1pPr marL="285744" indent="-285744" algn="l">
              <a:buClr>
                <a:schemeClr val="bg1"/>
              </a:buClr>
              <a:buFont typeface="Arial" panose="020B0604020202020204" pitchFamily="34" charset="0"/>
              <a:buChar char="•"/>
              <a:defRPr sz="1467">
                <a:solidFill>
                  <a:schemeClr val="bg1"/>
                </a:solidFill>
              </a:defRPr>
            </a:lvl1pPr>
          </a:lstStyle>
          <a:p>
            <a:pPr lvl="0"/>
            <a:r>
              <a:rPr lang="en-AU" dirty="0"/>
              <a:t>[Enter text – You can change the colour of this placeholder under the ‘Shape fill’ menu]</a:t>
            </a:r>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60070F8D-A181-4941-8E6E-89B3B6A120EA}"/>
              </a:ext>
            </a:extLst>
          </p:cNvPr>
          <p:cNvSpPr>
            <a:spLocks noGrp="1"/>
          </p:cNvSpPr>
          <p:nvPr>
            <p:ph type="body" sz="quarter" idx="18"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9" y="1700214"/>
            <a:ext cx="3384548" cy="4615711"/>
          </a:xfrm>
          <a:prstGeom prst="rect">
            <a:avLst/>
          </a:prstGeom>
          <a:solidFill>
            <a:srgbClr val="962A8B"/>
          </a:solidFill>
        </p:spPr>
        <p:txBody>
          <a:bodyPr lIns="135000" tIns="81000" rIns="135000" bIns="135000" anchor="t">
            <a:normAutofit/>
          </a:bodyPr>
          <a:lstStyle>
            <a:lvl1pPr marL="285744" indent="-285744" algn="l">
              <a:buClr>
                <a:schemeClr val="bg1"/>
              </a:buClr>
              <a:buFont typeface="Arial" panose="020B0604020202020204" pitchFamily="34" charset="0"/>
              <a:buChar char="•"/>
              <a:defRPr sz="1467">
                <a:solidFill>
                  <a:schemeClr val="bg1"/>
                </a:solidFill>
              </a:defRPr>
            </a:lvl1pPr>
          </a:lstStyle>
          <a:p>
            <a:pPr lvl="0"/>
            <a:r>
              <a:rPr lang="en-AU" dirty="0"/>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5" y="1692906"/>
            <a:ext cx="3384548" cy="4615711"/>
          </a:xfrm>
          <a:prstGeom prst="rect">
            <a:avLst/>
          </a:prstGeom>
          <a:solidFill>
            <a:srgbClr val="999490"/>
          </a:solidFill>
        </p:spPr>
        <p:txBody>
          <a:bodyPr lIns="135000" tIns="81000" rIns="135000" bIns="135000" anchor="t">
            <a:normAutofit/>
          </a:bodyPr>
          <a:lstStyle>
            <a:lvl1pPr marL="285744" indent="-285744" algn="l">
              <a:buClr>
                <a:schemeClr val="bg1"/>
              </a:buClr>
              <a:buFont typeface="Arial" panose="020B0604020202020204" pitchFamily="34" charset="0"/>
              <a:buChar char="•"/>
              <a:defRPr sz="1467">
                <a:solidFill>
                  <a:schemeClr val="bg1"/>
                </a:solidFill>
              </a:defRPr>
            </a:lvl1pPr>
          </a:lstStyle>
          <a:p>
            <a:pPr lvl="0"/>
            <a:r>
              <a:rPr lang="en-AU" dirty="0"/>
              <a:t>[Enter text – You can change the colour of this placeholder under the ‘Shape fill’ menu]</a:t>
            </a:r>
          </a:p>
        </p:txBody>
      </p:sp>
      <p:sp>
        <p:nvSpPr>
          <p:cNvPr id="14" name="Rectangle 13">
            <a:extLst>
              <a:ext uri="{FF2B5EF4-FFF2-40B4-BE49-F238E27FC236}">
                <a16:creationId xmlns:a16="http://schemas.microsoft.com/office/drawing/2014/main" id="{1E1AC039-02E7-49D5-B557-F29BDF128A9E}"/>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6" name="Picture 15">
            <a:extLst>
              <a:ext uri="{FF2B5EF4-FFF2-40B4-BE49-F238E27FC236}">
                <a16:creationId xmlns:a16="http://schemas.microsoft.com/office/drawing/2014/main" id="{7AE48569-D32E-4698-B1DF-F6D3A1B423B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2" name="Date Placeholder 1">
            <a:extLst>
              <a:ext uri="{FF2B5EF4-FFF2-40B4-BE49-F238E27FC236}">
                <a16:creationId xmlns:a16="http://schemas.microsoft.com/office/drawing/2014/main" id="{0E118496-7854-4AD0-8A2D-922EA1AA164D}"/>
              </a:ext>
            </a:extLst>
          </p:cNvPr>
          <p:cNvSpPr>
            <a:spLocks noGrp="1"/>
          </p:cNvSpPr>
          <p:nvPr>
            <p:ph type="dt" sz="half" idx="22"/>
          </p:nvPr>
        </p:nvSpPr>
        <p:spPr bwMode="white"/>
        <p:txBody>
          <a:bodyPr/>
          <a:lstStyle/>
          <a:p>
            <a:endParaRPr lang="en-AU" dirty="0">
              <a:solidFill>
                <a:prstClr val="white"/>
              </a:solidFill>
              <a:latin typeface="Arial"/>
            </a:endParaRPr>
          </a:p>
        </p:txBody>
      </p:sp>
      <p:sp>
        <p:nvSpPr>
          <p:cNvPr id="7" name="Footer Placeholder 6">
            <a:extLst>
              <a:ext uri="{FF2B5EF4-FFF2-40B4-BE49-F238E27FC236}">
                <a16:creationId xmlns:a16="http://schemas.microsoft.com/office/drawing/2014/main" id="{CB490FF1-595C-4C0F-8493-0452D9413FEC}"/>
              </a:ext>
            </a:extLst>
          </p:cNvPr>
          <p:cNvSpPr>
            <a:spLocks noGrp="1"/>
          </p:cNvSpPr>
          <p:nvPr>
            <p:ph type="ftr" sz="quarter" idx="23"/>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8" name="Slide Number Placeholder 7">
            <a:extLst>
              <a:ext uri="{FF2B5EF4-FFF2-40B4-BE49-F238E27FC236}">
                <a16:creationId xmlns:a16="http://schemas.microsoft.com/office/drawing/2014/main" id="{991171E7-B6F7-4135-91FD-8404DE6A1A00}"/>
              </a:ext>
            </a:extLst>
          </p:cNvPr>
          <p:cNvSpPr>
            <a:spLocks noGrp="1"/>
          </p:cNvSpPr>
          <p:nvPr>
            <p:ph type="sldNum" sz="quarter" idx="24"/>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41289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06D0029-C709-49E4-ADBE-DE71FBF91E19}"/>
              </a:ext>
            </a:extLst>
          </p:cNvPr>
          <p:cNvSpPr>
            <a:spLocks noGrp="1"/>
          </p:cNvSpPr>
          <p:nvPr>
            <p:ph sz="quarter" idx="15"/>
          </p:nvPr>
        </p:nvSpPr>
        <p:spPr>
          <a:xfrm>
            <a:off x="694800" y="3593714"/>
            <a:ext cx="5198533" cy="271501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13">
            <a:extLst>
              <a:ext uri="{FF2B5EF4-FFF2-40B4-BE49-F238E27FC236}">
                <a16:creationId xmlns:a16="http://schemas.microsoft.com/office/drawing/2014/main" id="{842AA681-0A5C-4843-AFF7-8900ED2A6D68}"/>
              </a:ext>
            </a:extLst>
          </p:cNvPr>
          <p:cNvSpPr>
            <a:spLocks noGrp="1"/>
          </p:cNvSpPr>
          <p:nvPr>
            <p:ph sz="quarter" idx="16" hasCustomPrompt="1"/>
          </p:nvPr>
        </p:nvSpPr>
        <p:spPr>
          <a:xfrm>
            <a:off x="6288619" y="2024810"/>
            <a:ext cx="5198400" cy="2427895"/>
          </a:xfrm>
          <a:prstGeom prst="rect">
            <a:avLst/>
          </a:prstGeom>
        </p:spPr>
        <p:txBody>
          <a:bodyPr/>
          <a:lstStyle>
            <a:lvl1pPr>
              <a:defRPr/>
            </a:lvl1pPr>
          </a:lstStyle>
          <a:p>
            <a:pPr lvl="0"/>
            <a:r>
              <a:rPr lang="en-US" dirty="0"/>
              <a:t> </a:t>
            </a:r>
            <a:endParaRPr lang="en-AU" dirty="0"/>
          </a:p>
        </p:txBody>
      </p:sp>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8620" y="4602159"/>
            <a:ext cx="5198533" cy="1700191"/>
          </a:xfrm>
          <a:prstGeom prst="rect">
            <a:avLst/>
          </a:prstGeo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0ABFF14A-9BDE-42F0-AA14-E13CCFE3E4FE}"/>
              </a:ext>
            </a:extLst>
          </p:cNvPr>
          <p:cNvSpPr>
            <a:spLocks noGrp="1"/>
          </p:cNvSpPr>
          <p:nvPr>
            <p:ph type="body" sz="quarter" idx="18"/>
          </p:nvPr>
        </p:nvSpPr>
        <p:spPr>
          <a:xfrm>
            <a:off x="694801" y="1700808"/>
            <a:ext cx="5198532" cy="1743451"/>
          </a:xfrm>
          <a:prstGeom prst="rect">
            <a:avLst/>
          </a:prstGeom>
        </p:spPr>
        <p:txBody>
          <a:bodyPr/>
          <a:lstStyle/>
          <a:p>
            <a:pPr lvl="0"/>
            <a:r>
              <a:rPr lang="en-US"/>
              <a:t>Edit Master text styles</a:t>
            </a:r>
          </a:p>
        </p:txBody>
      </p:sp>
      <p:sp>
        <p:nvSpPr>
          <p:cNvPr id="13" name="Content Placeholder 11">
            <a:extLst>
              <a:ext uri="{FF2B5EF4-FFF2-40B4-BE49-F238E27FC236}">
                <a16:creationId xmlns:a16="http://schemas.microsoft.com/office/drawing/2014/main" id="{47FC4A52-417F-4863-97DD-E656EA43AC92}"/>
              </a:ext>
            </a:extLst>
          </p:cNvPr>
          <p:cNvSpPr>
            <a:spLocks noGrp="1"/>
          </p:cNvSpPr>
          <p:nvPr>
            <p:ph sz="quarter" idx="19" hasCustomPrompt="1"/>
          </p:nvPr>
        </p:nvSpPr>
        <p:spPr>
          <a:xfrm>
            <a:off x="6288620" y="1700809"/>
            <a:ext cx="5198533" cy="324000"/>
          </a:xfrm>
          <a:prstGeom prst="rect">
            <a:avLst/>
          </a:prstGeom>
        </p:spPr>
        <p:txBody>
          <a:bodyPr>
            <a:normAutofit/>
          </a:bodyPr>
          <a:lstStyle>
            <a:lvl5pPr>
              <a:defRPr lang="en-AU" sz="2000" b="1" dirty="0"/>
            </a:lvl5pPr>
          </a:lstStyle>
          <a:p>
            <a:pPr lvl="4"/>
            <a:r>
              <a:rPr lang="en-US" dirty="0"/>
              <a:t>Fifth level</a:t>
            </a:r>
            <a:endParaRPr lang="en-AU" dirty="0"/>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dirty="0"/>
          </a:p>
        </p:txBody>
      </p:sp>
      <p:sp>
        <p:nvSpPr>
          <p:cNvPr id="15" name="Text Placeholder 5">
            <a:extLst>
              <a:ext uri="{FF2B5EF4-FFF2-40B4-BE49-F238E27FC236}">
                <a16:creationId xmlns:a16="http://schemas.microsoft.com/office/drawing/2014/main" id="{14229EC4-696A-4791-8EB0-396DF61F7A28}"/>
              </a:ext>
            </a:extLst>
          </p:cNvPr>
          <p:cNvSpPr>
            <a:spLocks noGrp="1"/>
          </p:cNvSpPr>
          <p:nvPr>
            <p:ph type="body" sz="quarter" idx="23"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7" name="Rectangle 16">
            <a:extLst>
              <a:ext uri="{FF2B5EF4-FFF2-40B4-BE49-F238E27FC236}">
                <a16:creationId xmlns:a16="http://schemas.microsoft.com/office/drawing/2014/main" id="{FB3B4A2E-6294-4DC9-8779-3231A7E9B5C2}"/>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9" name="Picture 18">
            <a:extLst>
              <a:ext uri="{FF2B5EF4-FFF2-40B4-BE49-F238E27FC236}">
                <a16:creationId xmlns:a16="http://schemas.microsoft.com/office/drawing/2014/main" id="{4BCAB502-16F2-4A19-97A1-C081D226597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5" name="Date Placeholder 4">
            <a:extLst>
              <a:ext uri="{FF2B5EF4-FFF2-40B4-BE49-F238E27FC236}">
                <a16:creationId xmlns:a16="http://schemas.microsoft.com/office/drawing/2014/main" id="{41F506F8-588F-4C50-8AA3-03099347931D}"/>
              </a:ext>
            </a:extLst>
          </p:cNvPr>
          <p:cNvSpPr>
            <a:spLocks noGrp="1"/>
          </p:cNvSpPr>
          <p:nvPr>
            <p:ph type="dt" sz="half" idx="24"/>
          </p:nvPr>
        </p:nvSpPr>
        <p:spPr bwMode="white"/>
        <p:txBody>
          <a:bodyPr/>
          <a:lstStyle/>
          <a:p>
            <a:endParaRPr lang="en-AU" dirty="0">
              <a:solidFill>
                <a:prstClr val="white"/>
              </a:solidFill>
              <a:latin typeface="Arial"/>
            </a:endParaRPr>
          </a:p>
        </p:txBody>
      </p:sp>
      <p:sp>
        <p:nvSpPr>
          <p:cNvPr id="8" name="Footer Placeholder 7">
            <a:extLst>
              <a:ext uri="{FF2B5EF4-FFF2-40B4-BE49-F238E27FC236}">
                <a16:creationId xmlns:a16="http://schemas.microsoft.com/office/drawing/2014/main" id="{CEC400A7-6A57-42A4-9CC7-26ED632D030D}"/>
              </a:ext>
            </a:extLst>
          </p:cNvPr>
          <p:cNvSpPr>
            <a:spLocks noGrp="1"/>
          </p:cNvSpPr>
          <p:nvPr>
            <p:ph type="ftr" sz="quarter" idx="25"/>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9" name="Slide Number Placeholder 8">
            <a:extLst>
              <a:ext uri="{FF2B5EF4-FFF2-40B4-BE49-F238E27FC236}">
                <a16:creationId xmlns:a16="http://schemas.microsoft.com/office/drawing/2014/main" id="{4BD824B6-391C-442D-8A27-0B268DB3667B}"/>
              </a:ext>
            </a:extLst>
          </p:cNvPr>
          <p:cNvSpPr>
            <a:spLocks noGrp="1"/>
          </p:cNvSpPr>
          <p:nvPr>
            <p:ph type="sldNum" sz="quarter" idx="26"/>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207622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86501" y="2677685"/>
            <a:ext cx="5219999" cy="1615411"/>
          </a:xfrm>
          <a:prstGeom prst="rect">
            <a:avLst/>
          </a:prstGeom>
        </p:spPr>
        <p:txBody>
          <a:bodyPr/>
          <a:lstStyle/>
          <a:p>
            <a:pPr lvl="0"/>
            <a:r>
              <a:rPr lang="en-AU" dirty="0"/>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86501" y="4694141"/>
            <a:ext cx="5219996" cy="1615179"/>
          </a:xfrm>
          <a:prstGeom prst="rect">
            <a:avLst/>
          </a:prstGeom>
        </p:spPr>
        <p:txBody>
          <a:bodyPr/>
          <a:lstStyle>
            <a:lvl1pPr>
              <a:defRPr/>
            </a:lvl1pPr>
          </a:lstStyle>
          <a:p>
            <a:pPr lvl="0"/>
            <a:r>
              <a:rPr lang="en-US" dirty="0"/>
              <a:t> </a:t>
            </a:r>
            <a:endParaRPr lang="en-AU" dirty="0"/>
          </a:p>
        </p:txBody>
      </p:sp>
      <p:sp>
        <p:nvSpPr>
          <p:cNvPr id="12" name="Text Placeholder 5">
            <a:extLst>
              <a:ext uri="{FF2B5EF4-FFF2-40B4-BE49-F238E27FC236}">
                <a16:creationId xmlns:a16="http://schemas.microsoft.com/office/drawing/2014/main" id="{47EF0A71-527C-4177-BD73-0A32F4F3B7C2}"/>
              </a:ext>
            </a:extLst>
          </p:cNvPr>
          <p:cNvSpPr>
            <a:spLocks noGrp="1"/>
          </p:cNvSpPr>
          <p:nvPr>
            <p:ph type="body" sz="quarter" idx="25"/>
          </p:nvPr>
        </p:nvSpPr>
        <p:spPr>
          <a:xfrm>
            <a:off x="6286500" y="2279659"/>
            <a:ext cx="5222136" cy="324000"/>
          </a:xfrm>
          <a:prstGeom prst="rect">
            <a:avLst/>
          </a:prstGeom>
        </p:spPr>
        <p:txBody>
          <a:bodyPr/>
          <a:lstStyle>
            <a:lvl1pPr>
              <a:lnSpc>
                <a:spcPct val="100000"/>
              </a:lnSpc>
              <a:defRPr sz="1200" b="1">
                <a:solidFill>
                  <a:schemeClr val="accent1"/>
                </a:solidFill>
              </a:defRPr>
            </a:lvl1pPr>
            <a:lvl6pPr>
              <a:defRPr b="0"/>
            </a:lvl6pPr>
          </a:lstStyle>
          <a:p>
            <a:pPr lvl="0"/>
            <a:r>
              <a:rPr lang="en-US"/>
              <a:t>Edit Master text styles</a:t>
            </a:r>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86500" y="4401144"/>
            <a:ext cx="5222136" cy="324000"/>
          </a:xfrm>
          <a:prstGeom prst="rect">
            <a:avLst/>
          </a:prstGeom>
        </p:spPr>
        <p:txBody>
          <a:bodyPr/>
          <a:lstStyle>
            <a:lvl1pPr>
              <a:lnSpc>
                <a:spcPct val="100000"/>
              </a:lnSpc>
              <a:defRPr sz="1200" b="1">
                <a:solidFill>
                  <a:schemeClr val="accent1"/>
                </a:solidFill>
              </a:defRPr>
            </a:lvl1pPr>
            <a:lvl6pPr>
              <a:defRPr b="0"/>
            </a:lvl6pPr>
          </a:lstStyle>
          <a:p>
            <a:pPr lvl="0"/>
            <a:r>
              <a:rPr lang="en-US"/>
              <a:t>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279197"/>
            <a:ext cx="5183717" cy="2013899"/>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800" y="4401144"/>
            <a:ext cx="5183717" cy="1908176"/>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dirty="0"/>
          </a:p>
        </p:txBody>
      </p:sp>
      <p:sp>
        <p:nvSpPr>
          <p:cNvPr id="16" name="Text Placeholder 5">
            <a:extLst>
              <a:ext uri="{FF2B5EF4-FFF2-40B4-BE49-F238E27FC236}">
                <a16:creationId xmlns:a16="http://schemas.microsoft.com/office/drawing/2014/main" id="{688F5021-D4C3-4888-A4D5-06E996CC2139}"/>
              </a:ext>
            </a:extLst>
          </p:cNvPr>
          <p:cNvSpPr>
            <a:spLocks noGrp="1"/>
          </p:cNvSpPr>
          <p:nvPr>
            <p:ph type="body" sz="quarter" idx="15" hasCustomPrompt="1"/>
          </p:nvPr>
        </p:nvSpPr>
        <p:spPr>
          <a:xfrm>
            <a:off x="4400551" y="6524626"/>
            <a:ext cx="3384667" cy="241300"/>
          </a:xfrm>
        </p:spPr>
        <p:txBody>
          <a:bodyPr anchor="ctr">
            <a:normAutofit/>
          </a:bodyPr>
          <a:lstStyle>
            <a:lvl1pPr algn="ctr">
              <a:defRPr sz="1067" b="1">
                <a:solidFill>
                  <a:schemeClr val="accent1"/>
                </a:solidFill>
              </a:defRPr>
            </a:lvl1pPr>
          </a:lstStyle>
          <a:p>
            <a:pPr lvl="0"/>
            <a:r>
              <a:rPr lang="en-US" dirty="0"/>
              <a:t>#[Hashtag text]</a:t>
            </a:r>
          </a:p>
        </p:txBody>
      </p:sp>
      <p:sp>
        <p:nvSpPr>
          <p:cNvPr id="15" name="Rectangle 14">
            <a:extLst>
              <a:ext uri="{FF2B5EF4-FFF2-40B4-BE49-F238E27FC236}">
                <a16:creationId xmlns:a16="http://schemas.microsoft.com/office/drawing/2014/main" id="{301F3FBD-B2FA-4ECC-94B3-AE0A46E7AD40}"/>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8" name="Picture 17">
            <a:extLst>
              <a:ext uri="{FF2B5EF4-FFF2-40B4-BE49-F238E27FC236}">
                <a16:creationId xmlns:a16="http://schemas.microsoft.com/office/drawing/2014/main" id="{B9D1DA3F-F774-45EB-B6E3-EB3EBFC56BF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17" name="Text Placeholder 5">
            <a:extLst>
              <a:ext uri="{FF2B5EF4-FFF2-40B4-BE49-F238E27FC236}">
                <a16:creationId xmlns:a16="http://schemas.microsoft.com/office/drawing/2014/main" id="{59483DB6-35E8-41E9-930B-445C4EFE7A77}"/>
              </a:ext>
            </a:extLst>
          </p:cNvPr>
          <p:cNvSpPr>
            <a:spLocks noGrp="1"/>
          </p:cNvSpPr>
          <p:nvPr>
            <p:ph type="body" sz="quarter" idx="31" hasCustomPrompt="1"/>
          </p:nvPr>
        </p:nvSpPr>
        <p:spPr>
          <a:xfrm>
            <a:off x="695326" y="1700809"/>
            <a:ext cx="10801351"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
        <p:nvSpPr>
          <p:cNvPr id="2" name="Date Placeholder 1">
            <a:extLst>
              <a:ext uri="{FF2B5EF4-FFF2-40B4-BE49-F238E27FC236}">
                <a16:creationId xmlns:a16="http://schemas.microsoft.com/office/drawing/2014/main" id="{F89382FB-62F4-4C2A-91A5-943967894D42}"/>
              </a:ext>
            </a:extLst>
          </p:cNvPr>
          <p:cNvSpPr>
            <a:spLocks noGrp="1"/>
          </p:cNvSpPr>
          <p:nvPr>
            <p:ph type="dt" sz="half" idx="32"/>
          </p:nvPr>
        </p:nvSpPr>
        <p:spPr bwMode="white"/>
        <p:txBody>
          <a:bodyPr/>
          <a:lstStyle/>
          <a:p>
            <a:endParaRPr lang="en-AU" dirty="0">
              <a:solidFill>
                <a:prstClr val="white"/>
              </a:solidFill>
              <a:latin typeface="Arial"/>
            </a:endParaRPr>
          </a:p>
        </p:txBody>
      </p:sp>
      <p:sp>
        <p:nvSpPr>
          <p:cNvPr id="6" name="Footer Placeholder 5">
            <a:extLst>
              <a:ext uri="{FF2B5EF4-FFF2-40B4-BE49-F238E27FC236}">
                <a16:creationId xmlns:a16="http://schemas.microsoft.com/office/drawing/2014/main" id="{B90807C1-4AC5-41D4-9F66-2FFE2C9FCBEE}"/>
              </a:ext>
            </a:extLst>
          </p:cNvPr>
          <p:cNvSpPr>
            <a:spLocks noGrp="1"/>
          </p:cNvSpPr>
          <p:nvPr>
            <p:ph type="ftr" sz="quarter" idx="33"/>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8" name="Slide Number Placeholder 7">
            <a:extLst>
              <a:ext uri="{FF2B5EF4-FFF2-40B4-BE49-F238E27FC236}">
                <a16:creationId xmlns:a16="http://schemas.microsoft.com/office/drawing/2014/main" id="{BB1CA24C-277F-4699-AACD-0CE7FA333A21}"/>
              </a:ext>
            </a:extLst>
          </p:cNvPr>
          <p:cNvSpPr>
            <a:spLocks noGrp="1"/>
          </p:cNvSpPr>
          <p:nvPr>
            <p:ph type="sldNum" sz="quarter" idx="34"/>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349300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dirty="0"/>
          </a:p>
        </p:txBody>
      </p:sp>
      <p:sp>
        <p:nvSpPr>
          <p:cNvPr id="9" name="Rectangle 8">
            <a:extLst>
              <a:ext uri="{FF2B5EF4-FFF2-40B4-BE49-F238E27FC236}">
                <a16:creationId xmlns:a16="http://schemas.microsoft.com/office/drawing/2014/main" id="{547FA311-E5C8-49FB-A70D-B5D69EF896F4}"/>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11" name="Picture 10">
            <a:extLst>
              <a:ext uri="{FF2B5EF4-FFF2-40B4-BE49-F238E27FC236}">
                <a16:creationId xmlns:a16="http://schemas.microsoft.com/office/drawing/2014/main" id="{577DAC2F-25B2-40B2-B3C3-AEDF3893C1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a:xfrm>
            <a:off x="695327" y="6519172"/>
            <a:ext cx="3360109" cy="240219"/>
          </a:xfrm>
          <a:prstGeom prst="rect">
            <a:avLst/>
          </a:prstGeom>
        </p:spPr>
        <p:txBody>
          <a:bodyPr lIns="68580" tIns="34290" rIns="68580" bIns="34290"/>
          <a:lstStyle/>
          <a:p>
            <a:pPr defTabSz="914377"/>
            <a:endParaRPr lang="en-AU" sz="1867" dirty="0">
              <a:solidFill>
                <a:prstClr val="black"/>
              </a:solidFill>
              <a:latin typeface="Arial"/>
            </a:endParaRP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solidFill>
                  <a:prstClr val="black"/>
                </a:solidFill>
                <a:latin typeface="Arial"/>
              </a:rPr>
              <a:pPr/>
              <a:t>‹#›</a:t>
            </a:fld>
            <a:endParaRPr lang="en-AU" dirty="0">
              <a:solidFill>
                <a:prstClr val="black"/>
              </a:solidFill>
              <a:latin typeface="Arial"/>
            </a:endParaRPr>
          </a:p>
        </p:txBody>
      </p:sp>
    </p:spTree>
    <p:extLst>
      <p:ext uri="{BB962C8B-B14F-4D97-AF65-F5344CB8AC3E}">
        <p14:creationId xmlns:p14="http://schemas.microsoft.com/office/powerpoint/2010/main" val="141951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33EA7-FE92-4C6D-8733-61E671888999}"/>
              </a:ext>
            </a:extLst>
          </p:cNvPr>
          <p:cNvSpPr/>
          <p:nvPr userDrawn="1"/>
        </p:nvSpPr>
        <p:spPr bwMode="white">
          <a:xfrm>
            <a:off x="3" y="-27384"/>
            <a:ext cx="12191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en-AU" sz="1867">
              <a:solidFill>
                <a:prstClr val="white"/>
              </a:solidFill>
              <a:latin typeface="Arial"/>
            </a:endParaRPr>
          </a:p>
        </p:txBody>
      </p:sp>
      <p:pic>
        <p:nvPicPr>
          <p:cNvPr id="4" name="Picture 3">
            <a:extLst>
              <a:ext uri="{FF2B5EF4-FFF2-40B4-BE49-F238E27FC236}">
                <a16:creationId xmlns:a16="http://schemas.microsoft.com/office/drawing/2014/main" id="{A4A50E81-A697-4D2A-9C73-3BBE321DFC0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271273" y="152896"/>
            <a:ext cx="1237347" cy="324000"/>
          </a:xfrm>
          <a:prstGeom prst="rect">
            <a:avLst/>
          </a:prstGeom>
        </p:spPr>
      </p:pic>
    </p:spTree>
    <p:extLst>
      <p:ext uri="{BB962C8B-B14F-4D97-AF65-F5344CB8AC3E}">
        <p14:creationId xmlns:p14="http://schemas.microsoft.com/office/powerpoint/2010/main" val="1707553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BD1DEA-6C0B-48CD-8886-623BD6330C76}"/>
              </a:ext>
            </a:extLst>
          </p:cNvPr>
          <p:cNvSpPr/>
          <p:nvPr userDrawn="1"/>
        </p:nvSpPr>
        <p:spPr bwMode="invGray">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sp>
        <p:nvSpPr>
          <p:cNvPr id="2" name="Title 1"/>
          <p:cNvSpPr>
            <a:spLocks noGrp="1"/>
          </p:cNvSpPr>
          <p:nvPr>
            <p:ph type="title"/>
          </p:nvPr>
        </p:nvSpPr>
        <p:spPr bwMode="white">
          <a:xfrm>
            <a:off x="694800" y="1082189"/>
            <a:ext cx="10744005" cy="720081"/>
          </a:xfrm>
        </p:spPr>
        <p:txBody>
          <a:bodyPr anchor="b">
            <a:noAutofit/>
          </a:bodyPr>
          <a:lstStyle>
            <a:lvl1pPr>
              <a:lnSpc>
                <a:spcPts val="5040"/>
              </a:lnSpc>
              <a:defRPr sz="4267">
                <a:solidFill>
                  <a:schemeClr val="bg1"/>
                </a:solidFill>
              </a:defRPr>
            </a:lvl1pPr>
          </a:lstStyle>
          <a:p>
            <a:r>
              <a:rPr lang="en-US" dirty="0"/>
              <a:t>Click to edit Master title style</a:t>
            </a:r>
            <a:endParaRPr lang="en-AU" dirty="0"/>
          </a:p>
        </p:txBody>
      </p:sp>
      <p:sp>
        <p:nvSpPr>
          <p:cNvPr id="7" name="Text Placeholder 6"/>
          <p:cNvSpPr>
            <a:spLocks noGrp="1"/>
          </p:cNvSpPr>
          <p:nvPr>
            <p:ph type="body" sz="quarter" idx="10" hasCustomPrompt="1"/>
          </p:nvPr>
        </p:nvSpPr>
        <p:spPr bwMode="white">
          <a:xfrm>
            <a:off x="694802" y="1876348"/>
            <a:ext cx="3254263" cy="832577"/>
          </a:xfrm>
          <a:prstGeom prst="rect">
            <a:avLst/>
          </a:prstGeom>
        </p:spPr>
        <p:txBody>
          <a:bodyPr>
            <a:normAutofit/>
          </a:bodyPr>
          <a:lstStyle>
            <a:lvl1pPr marL="0" indent="0">
              <a:lnSpc>
                <a:spcPct val="100000"/>
              </a:lnSpc>
              <a:spcBef>
                <a:spcPts val="0"/>
              </a:spcBef>
              <a:spcAft>
                <a:spcPts val="0"/>
              </a:spcAft>
              <a:buNone/>
              <a:defRPr sz="1200">
                <a:solidFill>
                  <a:schemeClr val="bg1"/>
                </a:solidFill>
              </a:defRPr>
            </a:lvl1pPr>
          </a:lstStyle>
          <a:p>
            <a:pPr lvl="0"/>
            <a:r>
              <a:rPr lang="en-US" dirty="0"/>
              <a:t>Click to edit </a:t>
            </a:r>
            <a:br>
              <a:rPr lang="en-US" dirty="0"/>
            </a:br>
            <a:r>
              <a:rPr lang="en-US" dirty="0"/>
              <a:t>Master text styles</a:t>
            </a:r>
          </a:p>
        </p:txBody>
      </p:sp>
      <p:sp>
        <p:nvSpPr>
          <p:cNvPr id="11" name="Text Placeholder 6">
            <a:extLst>
              <a:ext uri="{FF2B5EF4-FFF2-40B4-BE49-F238E27FC236}">
                <a16:creationId xmlns:a16="http://schemas.microsoft.com/office/drawing/2014/main" id="{0758AADB-42F9-44FF-A436-0031B6B2680A}"/>
              </a:ext>
            </a:extLst>
          </p:cNvPr>
          <p:cNvSpPr>
            <a:spLocks noGrp="1"/>
          </p:cNvSpPr>
          <p:nvPr>
            <p:ph type="body" sz="quarter" idx="11" hasCustomPrompt="1"/>
          </p:nvPr>
        </p:nvSpPr>
        <p:spPr bwMode="white">
          <a:xfrm>
            <a:off x="1087509" y="2852941"/>
            <a:ext cx="3418763" cy="202889"/>
          </a:xfrm>
          <a:prstGeom prst="rect">
            <a:avLst/>
          </a:prstGeom>
        </p:spPr>
        <p:txBody>
          <a:bodyPr>
            <a:normAutofit/>
          </a:bodyPr>
          <a:lstStyle>
            <a:lvl1pPr marL="0" indent="0">
              <a:lnSpc>
                <a:spcPts val="1500"/>
              </a:lnSpc>
              <a:spcAft>
                <a:spcPts val="0"/>
              </a:spcAft>
              <a:buNone/>
              <a:defRPr sz="933">
                <a:solidFill>
                  <a:schemeClr val="bg1"/>
                </a:solidFill>
              </a:defRPr>
            </a:lvl1pPr>
          </a:lstStyle>
          <a:p>
            <a:pPr lvl="0"/>
            <a:r>
              <a:rPr lang="en-US" dirty="0"/>
              <a:t>Click to edit Master text styles</a:t>
            </a:r>
          </a:p>
        </p:txBody>
      </p:sp>
      <p:sp>
        <p:nvSpPr>
          <p:cNvPr id="15" name="Text Placeholder 6">
            <a:extLst>
              <a:ext uri="{FF2B5EF4-FFF2-40B4-BE49-F238E27FC236}">
                <a16:creationId xmlns:a16="http://schemas.microsoft.com/office/drawing/2014/main" id="{9EB3BAB6-8B24-4F70-BDDC-75B91A4FB1D5}"/>
              </a:ext>
            </a:extLst>
          </p:cNvPr>
          <p:cNvSpPr>
            <a:spLocks noGrp="1"/>
          </p:cNvSpPr>
          <p:nvPr>
            <p:ph type="body" sz="quarter" idx="12" hasCustomPrompt="1"/>
          </p:nvPr>
        </p:nvSpPr>
        <p:spPr bwMode="white">
          <a:xfrm>
            <a:off x="1087509" y="3125022"/>
            <a:ext cx="3418763" cy="202889"/>
          </a:xfrm>
          <a:prstGeom prst="rect">
            <a:avLst/>
          </a:prstGeom>
        </p:spPr>
        <p:txBody>
          <a:bodyPr>
            <a:normAutofit/>
          </a:bodyPr>
          <a:lstStyle>
            <a:lvl1pPr marL="0" indent="0">
              <a:lnSpc>
                <a:spcPts val="1500"/>
              </a:lnSpc>
              <a:spcAft>
                <a:spcPts val="0"/>
              </a:spcAft>
              <a:buNone/>
              <a:defRPr sz="933">
                <a:solidFill>
                  <a:schemeClr val="bg1"/>
                </a:solidFill>
              </a:defRPr>
            </a:lvl1pPr>
          </a:lstStyle>
          <a:p>
            <a:pPr lvl="0"/>
            <a:r>
              <a:rPr lang="en-US" dirty="0"/>
              <a:t>Click to edit Master text styles</a:t>
            </a:r>
          </a:p>
        </p:txBody>
      </p:sp>
      <p:sp>
        <p:nvSpPr>
          <p:cNvPr id="20" name="Right Triangle 3">
            <a:extLst>
              <a:ext uri="{FF2B5EF4-FFF2-40B4-BE49-F238E27FC236}">
                <a16:creationId xmlns:a16="http://schemas.microsoft.com/office/drawing/2014/main" id="{98BF4DE5-D126-4077-BBC8-5F3A09BC0E5C}"/>
              </a:ext>
            </a:extLst>
          </p:cNvPr>
          <p:cNvSpPr/>
          <p:nvPr userDrawn="1"/>
        </p:nvSpPr>
        <p:spPr bwMode="white">
          <a:xfrm>
            <a:off x="1" y="4076701"/>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en-AU" sz="1867">
              <a:solidFill>
                <a:prstClr val="white"/>
              </a:solidFill>
              <a:latin typeface="Arial"/>
            </a:endParaRPr>
          </a:p>
        </p:txBody>
      </p:sp>
      <p:sp>
        <p:nvSpPr>
          <p:cNvPr id="13" name="Text Placeholder 6">
            <a:extLst>
              <a:ext uri="{FF2B5EF4-FFF2-40B4-BE49-F238E27FC236}">
                <a16:creationId xmlns:a16="http://schemas.microsoft.com/office/drawing/2014/main" id="{B8A2EB93-6CF0-469A-B44D-3B50AF0CEE6D}"/>
              </a:ext>
            </a:extLst>
          </p:cNvPr>
          <p:cNvSpPr>
            <a:spLocks noGrp="1"/>
          </p:cNvSpPr>
          <p:nvPr>
            <p:ph type="body" sz="quarter" idx="13" hasCustomPrompt="1"/>
          </p:nvPr>
        </p:nvSpPr>
        <p:spPr bwMode="white">
          <a:xfrm>
            <a:off x="1087509" y="3415096"/>
            <a:ext cx="3418763" cy="202889"/>
          </a:xfrm>
          <a:prstGeom prst="rect">
            <a:avLst/>
          </a:prstGeom>
        </p:spPr>
        <p:txBody>
          <a:bodyPr>
            <a:normAutofit/>
          </a:bodyPr>
          <a:lstStyle>
            <a:lvl1pPr marL="0" indent="0">
              <a:lnSpc>
                <a:spcPts val="1500"/>
              </a:lnSpc>
              <a:spcAft>
                <a:spcPts val="0"/>
              </a:spcAft>
              <a:buNone/>
              <a:defRPr sz="933">
                <a:solidFill>
                  <a:schemeClr val="bg1"/>
                </a:solidFill>
              </a:defRPr>
            </a:lvl1pPr>
          </a:lstStyle>
          <a:p>
            <a:pPr lvl="0"/>
            <a:r>
              <a:rPr lang="en-US" dirty="0"/>
              <a:t>Click to edit Master text styles</a:t>
            </a:r>
          </a:p>
        </p:txBody>
      </p:sp>
      <p:sp>
        <p:nvSpPr>
          <p:cNvPr id="16" name="Text Placeholder 6">
            <a:extLst>
              <a:ext uri="{FF2B5EF4-FFF2-40B4-BE49-F238E27FC236}">
                <a16:creationId xmlns:a16="http://schemas.microsoft.com/office/drawing/2014/main" id="{81CEC2A5-BF8B-405F-BFB8-A7AC93A346C2}"/>
              </a:ext>
            </a:extLst>
          </p:cNvPr>
          <p:cNvSpPr>
            <a:spLocks noGrp="1"/>
          </p:cNvSpPr>
          <p:nvPr>
            <p:ph type="body" sz="quarter" idx="14" hasCustomPrompt="1"/>
          </p:nvPr>
        </p:nvSpPr>
        <p:spPr bwMode="white">
          <a:xfrm>
            <a:off x="1087509" y="3687177"/>
            <a:ext cx="3418763" cy="202889"/>
          </a:xfrm>
          <a:prstGeom prst="rect">
            <a:avLst/>
          </a:prstGeom>
        </p:spPr>
        <p:txBody>
          <a:bodyPr>
            <a:normAutofit/>
          </a:bodyPr>
          <a:lstStyle>
            <a:lvl1pPr marL="0" indent="0">
              <a:lnSpc>
                <a:spcPts val="1500"/>
              </a:lnSpc>
              <a:spcAft>
                <a:spcPts val="0"/>
              </a:spcAft>
              <a:buNone/>
              <a:defRPr sz="933">
                <a:solidFill>
                  <a:schemeClr val="bg1"/>
                </a:solidFill>
              </a:defRPr>
            </a:lvl1pPr>
          </a:lstStyle>
          <a:p>
            <a:pPr lvl="0"/>
            <a:r>
              <a:rPr lang="en-US" dirty="0"/>
              <a:t>Click to edit Master text styles</a:t>
            </a:r>
          </a:p>
        </p:txBody>
      </p:sp>
      <p:sp>
        <p:nvSpPr>
          <p:cNvPr id="18" name="Text Placeholder 6">
            <a:extLst>
              <a:ext uri="{FF2B5EF4-FFF2-40B4-BE49-F238E27FC236}">
                <a16:creationId xmlns:a16="http://schemas.microsoft.com/office/drawing/2014/main" id="{191147DD-03AA-4BA3-AFAA-F070EDBA94F2}"/>
              </a:ext>
            </a:extLst>
          </p:cNvPr>
          <p:cNvSpPr>
            <a:spLocks noGrp="1"/>
          </p:cNvSpPr>
          <p:nvPr>
            <p:ph type="body" sz="quarter" idx="15" hasCustomPrompt="1"/>
          </p:nvPr>
        </p:nvSpPr>
        <p:spPr bwMode="white">
          <a:xfrm>
            <a:off x="1087509" y="3957494"/>
            <a:ext cx="3418763" cy="202889"/>
          </a:xfrm>
          <a:prstGeom prst="rect">
            <a:avLst/>
          </a:prstGeom>
        </p:spPr>
        <p:txBody>
          <a:bodyPr>
            <a:normAutofit/>
          </a:bodyPr>
          <a:lstStyle>
            <a:lvl1pPr marL="0" indent="0">
              <a:lnSpc>
                <a:spcPts val="1500"/>
              </a:lnSpc>
              <a:spcAft>
                <a:spcPts val="0"/>
              </a:spcAft>
              <a:buNone/>
              <a:defRPr sz="933">
                <a:solidFill>
                  <a:schemeClr val="bg1"/>
                </a:solidFill>
              </a:defRPr>
            </a:lvl1pPr>
          </a:lstStyle>
          <a:p>
            <a:pPr lvl="0"/>
            <a:r>
              <a:rPr lang="en-US" dirty="0"/>
              <a:t>Click to edit Master text styles</a:t>
            </a:r>
          </a:p>
        </p:txBody>
      </p:sp>
      <p:sp>
        <p:nvSpPr>
          <p:cNvPr id="19" name="Graphic 1">
            <a:extLst>
              <a:ext uri="{FF2B5EF4-FFF2-40B4-BE49-F238E27FC236}">
                <a16:creationId xmlns:a16="http://schemas.microsoft.com/office/drawing/2014/main" id="{6B4A31B5-8366-4D72-B33B-C4528CEC8D4B}"/>
              </a:ext>
            </a:extLst>
          </p:cNvPr>
          <p:cNvSpPr/>
          <p:nvPr userDrawn="1"/>
        </p:nvSpPr>
        <p:spPr bwMode="white">
          <a:xfrm>
            <a:off x="9912424" y="5571761"/>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lIns="91440" tIns="45720" rIns="91440" bIns="45720" rtlCol="0" anchor="ctr"/>
          <a:lstStyle/>
          <a:p>
            <a:pPr defTabSz="914377"/>
            <a:endParaRPr lang="en-AU" sz="1867">
              <a:solidFill>
                <a:prstClr val="black"/>
              </a:solidFill>
              <a:latin typeface="Arial"/>
            </a:endParaRPr>
          </a:p>
        </p:txBody>
      </p:sp>
      <p:pic>
        <p:nvPicPr>
          <p:cNvPr id="22" name="Picture 21">
            <a:extLst>
              <a:ext uri="{FF2B5EF4-FFF2-40B4-BE49-F238E27FC236}">
                <a16:creationId xmlns:a16="http://schemas.microsoft.com/office/drawing/2014/main" id="{B864D713-B046-4FE6-BDD7-EE4264F7C42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95325" y="207633"/>
            <a:ext cx="3204000" cy="472463"/>
          </a:xfrm>
          <a:prstGeom prst="rect">
            <a:avLst/>
          </a:prstGeom>
        </p:spPr>
      </p:pic>
    </p:spTree>
    <p:extLst>
      <p:ext uri="{BB962C8B-B14F-4D97-AF65-F5344CB8AC3E}">
        <p14:creationId xmlns:p14="http://schemas.microsoft.com/office/powerpoint/2010/main" val="344535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ED9BE05-DABC-48CC-9999-1581840BE656}"/>
              </a:ext>
            </a:extLst>
          </p:cNvPr>
          <p:cNvSpPr/>
          <p:nvPr userDrawn="1"/>
        </p:nvSpPr>
        <p:spPr bwMode="invGray">
          <a:xfrm>
            <a:off x="0" y="0"/>
            <a:ext cx="12192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sp>
        <p:nvSpPr>
          <p:cNvPr id="11" name="Text Placeholder 6">
            <a:extLst>
              <a:ext uri="{FF2B5EF4-FFF2-40B4-BE49-F238E27FC236}">
                <a16:creationId xmlns:a16="http://schemas.microsoft.com/office/drawing/2014/main" id="{F3CE2D37-876C-4C8F-A6C5-0AB063A0B4CD}"/>
              </a:ext>
            </a:extLst>
          </p:cNvPr>
          <p:cNvSpPr>
            <a:spLocks noGrp="1"/>
          </p:cNvSpPr>
          <p:nvPr>
            <p:ph type="body" sz="quarter" idx="13" hasCustomPrompt="1"/>
          </p:nvPr>
        </p:nvSpPr>
        <p:spPr>
          <a:xfrm>
            <a:off x="694802" y="1876348"/>
            <a:ext cx="3254263" cy="832577"/>
          </a:xfrm>
          <a:prstGeom prst="rect">
            <a:avLst/>
          </a:prstGeom>
        </p:spPr>
        <p:txBody>
          <a:bodyPr>
            <a:normAutofit/>
          </a:bodyPr>
          <a:lstStyle>
            <a:lvl1pPr marL="0" indent="0">
              <a:lnSpc>
                <a:spcPct val="100000"/>
              </a:lnSpc>
              <a:spcBef>
                <a:spcPts val="0"/>
              </a:spcBef>
              <a:spcAft>
                <a:spcPts val="0"/>
              </a:spcAft>
              <a:buNone/>
              <a:defRPr sz="1200">
                <a:solidFill>
                  <a:schemeClr val="tx1"/>
                </a:solidFill>
              </a:defRPr>
            </a:lvl1pPr>
          </a:lstStyle>
          <a:p>
            <a:pPr lvl="0"/>
            <a:r>
              <a:rPr lang="en-US" dirty="0"/>
              <a:t>Click to edit Master text styles</a:t>
            </a:r>
          </a:p>
        </p:txBody>
      </p:sp>
      <p:sp>
        <p:nvSpPr>
          <p:cNvPr id="18" name="Text Placeholder 6">
            <a:extLst>
              <a:ext uri="{FF2B5EF4-FFF2-40B4-BE49-F238E27FC236}">
                <a16:creationId xmlns:a16="http://schemas.microsoft.com/office/drawing/2014/main" id="{36F77BFB-AD63-495E-A4EA-EE2AFB4F9E57}"/>
              </a:ext>
            </a:extLst>
          </p:cNvPr>
          <p:cNvSpPr>
            <a:spLocks noGrp="1"/>
          </p:cNvSpPr>
          <p:nvPr>
            <p:ph type="body" sz="quarter" idx="11" hasCustomPrompt="1"/>
          </p:nvPr>
        </p:nvSpPr>
        <p:spPr>
          <a:xfrm>
            <a:off x="1087509" y="2852941"/>
            <a:ext cx="3418763" cy="202889"/>
          </a:xfrm>
          <a:prstGeom prst="rect">
            <a:avLst/>
          </a:prstGeom>
        </p:spPr>
        <p:txBody>
          <a:bodyPr>
            <a:normAutofit/>
          </a:bodyPr>
          <a:lstStyle>
            <a:lvl1pPr marL="0" indent="0">
              <a:lnSpc>
                <a:spcPts val="1500"/>
              </a:lnSpc>
              <a:spcAft>
                <a:spcPts val="0"/>
              </a:spcAft>
              <a:buNone/>
              <a:defRPr sz="933">
                <a:solidFill>
                  <a:schemeClr val="tx1"/>
                </a:solidFill>
              </a:defRPr>
            </a:lvl1pPr>
          </a:lstStyle>
          <a:p>
            <a:pPr lvl="0"/>
            <a:r>
              <a:rPr lang="en-US" dirty="0"/>
              <a:t>Click to edit Master text styles</a:t>
            </a:r>
          </a:p>
        </p:txBody>
      </p:sp>
      <p:sp>
        <p:nvSpPr>
          <p:cNvPr id="19" name="Text Placeholder 6">
            <a:extLst>
              <a:ext uri="{FF2B5EF4-FFF2-40B4-BE49-F238E27FC236}">
                <a16:creationId xmlns:a16="http://schemas.microsoft.com/office/drawing/2014/main" id="{9A941B40-7380-40DF-ADBB-0A6ED4F172FB}"/>
              </a:ext>
            </a:extLst>
          </p:cNvPr>
          <p:cNvSpPr>
            <a:spLocks noGrp="1"/>
          </p:cNvSpPr>
          <p:nvPr>
            <p:ph type="body" sz="quarter" idx="12" hasCustomPrompt="1"/>
          </p:nvPr>
        </p:nvSpPr>
        <p:spPr>
          <a:xfrm>
            <a:off x="1087509" y="3125022"/>
            <a:ext cx="3418763" cy="202889"/>
          </a:xfrm>
          <a:prstGeom prst="rect">
            <a:avLst/>
          </a:prstGeom>
        </p:spPr>
        <p:txBody>
          <a:bodyPr>
            <a:normAutofit/>
          </a:bodyPr>
          <a:lstStyle>
            <a:lvl1pPr marL="0" indent="0">
              <a:lnSpc>
                <a:spcPts val="1500"/>
              </a:lnSpc>
              <a:spcAft>
                <a:spcPts val="0"/>
              </a:spcAft>
              <a:buNone/>
              <a:defRPr sz="933">
                <a:solidFill>
                  <a:schemeClr val="tx1"/>
                </a:solidFill>
              </a:defRPr>
            </a:lvl1pPr>
          </a:lstStyle>
          <a:p>
            <a:pPr lvl="0"/>
            <a:r>
              <a:rPr lang="en-US" dirty="0"/>
              <a:t>Click to edit Master text styles</a:t>
            </a:r>
          </a:p>
        </p:txBody>
      </p:sp>
      <p:sp>
        <p:nvSpPr>
          <p:cNvPr id="20" name="Text Placeholder 6">
            <a:extLst>
              <a:ext uri="{FF2B5EF4-FFF2-40B4-BE49-F238E27FC236}">
                <a16:creationId xmlns:a16="http://schemas.microsoft.com/office/drawing/2014/main" id="{402E3968-432E-4834-8F0D-CD2BC42D2E0B}"/>
              </a:ext>
            </a:extLst>
          </p:cNvPr>
          <p:cNvSpPr>
            <a:spLocks noGrp="1"/>
          </p:cNvSpPr>
          <p:nvPr>
            <p:ph type="body" sz="quarter" idx="17" hasCustomPrompt="1"/>
          </p:nvPr>
        </p:nvSpPr>
        <p:spPr>
          <a:xfrm>
            <a:off x="1087509" y="3415096"/>
            <a:ext cx="3418763" cy="202889"/>
          </a:xfrm>
          <a:prstGeom prst="rect">
            <a:avLst/>
          </a:prstGeom>
        </p:spPr>
        <p:txBody>
          <a:bodyPr>
            <a:normAutofit/>
          </a:bodyPr>
          <a:lstStyle>
            <a:lvl1pPr marL="0" indent="0">
              <a:lnSpc>
                <a:spcPts val="1500"/>
              </a:lnSpc>
              <a:spcAft>
                <a:spcPts val="0"/>
              </a:spcAft>
              <a:buNone/>
              <a:defRPr sz="933">
                <a:solidFill>
                  <a:schemeClr val="tx1"/>
                </a:solidFill>
              </a:defRPr>
            </a:lvl1pPr>
          </a:lstStyle>
          <a:p>
            <a:pPr lvl="0"/>
            <a:r>
              <a:rPr lang="en-US" dirty="0"/>
              <a:t>Click to edit Master text styles</a:t>
            </a:r>
          </a:p>
        </p:txBody>
      </p:sp>
      <p:sp>
        <p:nvSpPr>
          <p:cNvPr id="21" name="Text Placeholder 6">
            <a:extLst>
              <a:ext uri="{FF2B5EF4-FFF2-40B4-BE49-F238E27FC236}">
                <a16:creationId xmlns:a16="http://schemas.microsoft.com/office/drawing/2014/main" id="{F9F5A590-B6A3-42B3-8477-542088A3B03A}"/>
              </a:ext>
            </a:extLst>
          </p:cNvPr>
          <p:cNvSpPr>
            <a:spLocks noGrp="1"/>
          </p:cNvSpPr>
          <p:nvPr>
            <p:ph type="body" sz="quarter" idx="14" hasCustomPrompt="1"/>
          </p:nvPr>
        </p:nvSpPr>
        <p:spPr>
          <a:xfrm>
            <a:off x="1087509" y="3687177"/>
            <a:ext cx="3418763" cy="202889"/>
          </a:xfrm>
          <a:prstGeom prst="rect">
            <a:avLst/>
          </a:prstGeom>
        </p:spPr>
        <p:txBody>
          <a:bodyPr>
            <a:normAutofit/>
          </a:bodyPr>
          <a:lstStyle>
            <a:lvl1pPr marL="0" indent="0">
              <a:lnSpc>
                <a:spcPts val="1500"/>
              </a:lnSpc>
              <a:spcAft>
                <a:spcPts val="0"/>
              </a:spcAft>
              <a:buNone/>
              <a:defRPr sz="933">
                <a:solidFill>
                  <a:schemeClr val="tx1"/>
                </a:solidFill>
              </a:defRPr>
            </a:lvl1pPr>
          </a:lstStyle>
          <a:p>
            <a:pPr lvl="0"/>
            <a:r>
              <a:rPr lang="en-US" dirty="0"/>
              <a:t>Click to edit Master text styles</a:t>
            </a:r>
          </a:p>
        </p:txBody>
      </p:sp>
      <p:sp>
        <p:nvSpPr>
          <p:cNvPr id="23" name="Text Placeholder 6">
            <a:extLst>
              <a:ext uri="{FF2B5EF4-FFF2-40B4-BE49-F238E27FC236}">
                <a16:creationId xmlns:a16="http://schemas.microsoft.com/office/drawing/2014/main" id="{C84FAE95-A058-4EFD-92C1-90CCC284BFCE}"/>
              </a:ext>
            </a:extLst>
          </p:cNvPr>
          <p:cNvSpPr>
            <a:spLocks noGrp="1"/>
          </p:cNvSpPr>
          <p:nvPr>
            <p:ph type="body" sz="quarter" idx="15" hasCustomPrompt="1"/>
          </p:nvPr>
        </p:nvSpPr>
        <p:spPr>
          <a:xfrm>
            <a:off x="1087509" y="3957494"/>
            <a:ext cx="3418763" cy="202889"/>
          </a:xfrm>
          <a:prstGeom prst="rect">
            <a:avLst/>
          </a:prstGeom>
        </p:spPr>
        <p:txBody>
          <a:bodyPr>
            <a:normAutofit/>
          </a:bodyPr>
          <a:lstStyle>
            <a:lvl1pPr marL="0" indent="0">
              <a:lnSpc>
                <a:spcPts val="1500"/>
              </a:lnSpc>
              <a:spcAft>
                <a:spcPts val="0"/>
              </a:spcAft>
              <a:buNone/>
              <a:defRPr sz="933">
                <a:solidFill>
                  <a:schemeClr val="tx1"/>
                </a:solidFill>
              </a:defRPr>
            </a:lvl1pPr>
          </a:lstStyle>
          <a:p>
            <a:pPr lvl="0"/>
            <a:r>
              <a:rPr lang="en-US" dirty="0"/>
              <a:t>Click to edit Master text styles</a:t>
            </a:r>
          </a:p>
        </p:txBody>
      </p:sp>
      <p:sp>
        <p:nvSpPr>
          <p:cNvPr id="15" name="Title 1">
            <a:extLst>
              <a:ext uri="{FF2B5EF4-FFF2-40B4-BE49-F238E27FC236}">
                <a16:creationId xmlns:a16="http://schemas.microsoft.com/office/drawing/2014/main" id="{6E88B10E-2ED8-4B6E-92E8-70B077E3A39C}"/>
              </a:ext>
            </a:extLst>
          </p:cNvPr>
          <p:cNvSpPr>
            <a:spLocks noGrp="1"/>
          </p:cNvSpPr>
          <p:nvPr>
            <p:ph type="title"/>
          </p:nvPr>
        </p:nvSpPr>
        <p:spPr>
          <a:xfrm>
            <a:off x="694801" y="1082189"/>
            <a:ext cx="5209113" cy="720081"/>
          </a:xfrm>
        </p:spPr>
        <p:txBody>
          <a:bodyPr anchor="b">
            <a:noAutofit/>
          </a:bodyPr>
          <a:lstStyle>
            <a:lvl1pPr>
              <a:lnSpc>
                <a:spcPts val="5040"/>
              </a:lnSpc>
              <a:defRPr sz="4267">
                <a:solidFill>
                  <a:schemeClr val="accent1"/>
                </a:solidFill>
              </a:defRPr>
            </a:lvl1pPr>
          </a:lstStyle>
          <a:p>
            <a:r>
              <a:rPr lang="en-US"/>
              <a:t>Click to edit Master title style</a:t>
            </a:r>
            <a:endParaRPr lang="en-AU" dirty="0"/>
          </a:p>
        </p:txBody>
      </p:sp>
      <p:sp>
        <p:nvSpPr>
          <p:cNvPr id="16" name="Picture Placeholder 9">
            <a:extLst>
              <a:ext uri="{FF2B5EF4-FFF2-40B4-BE49-F238E27FC236}">
                <a16:creationId xmlns:a16="http://schemas.microsoft.com/office/drawing/2014/main" id="{3ECBBC4F-ECF3-4E50-963A-BDB169C5146A}"/>
              </a:ext>
            </a:extLst>
          </p:cNvPr>
          <p:cNvSpPr>
            <a:spLocks noGrp="1"/>
          </p:cNvSpPr>
          <p:nvPr>
            <p:ph type="pic" sz="quarter" idx="18" hasCustomPrompt="1"/>
          </p:nvPr>
        </p:nvSpPr>
        <p:spPr>
          <a:xfrm>
            <a:off x="6092455" y="923052"/>
            <a:ext cx="6101952" cy="5934795"/>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254 w 4075984"/>
              <a:gd name="connsiteY0" fmla="*/ 250455 h 5597085"/>
              <a:gd name="connsiteX1" fmla="*/ 4075471 w 4075984"/>
              <a:gd name="connsiteY1" fmla="*/ 0 h 5597085"/>
              <a:gd name="connsiteX2" fmla="*/ 4074982 w 4075984"/>
              <a:gd name="connsiteY2" fmla="*/ 5595143 h 5597085"/>
              <a:gd name="connsiteX3" fmla="*/ 1723096 w 4075984"/>
              <a:gd name="connsiteY3" fmla="*/ 5597085 h 5597085"/>
              <a:gd name="connsiteX4" fmla="*/ 6680 w 4075984"/>
              <a:gd name="connsiteY4" fmla="*/ 3148650 h 5597085"/>
              <a:gd name="connsiteX5" fmla="*/ 254 w 4075984"/>
              <a:gd name="connsiteY5" fmla="*/ 250455 h 5597085"/>
              <a:gd name="connsiteX0" fmla="*/ 254 w 4080827"/>
              <a:gd name="connsiteY0" fmla="*/ 29 h 5346659"/>
              <a:gd name="connsiteX1" fmla="*/ 4080560 w 4080827"/>
              <a:gd name="connsiteY1" fmla="*/ 50390 h 5346659"/>
              <a:gd name="connsiteX2" fmla="*/ 4074982 w 4080827"/>
              <a:gd name="connsiteY2" fmla="*/ 5344717 h 5346659"/>
              <a:gd name="connsiteX3" fmla="*/ 1723096 w 4080827"/>
              <a:gd name="connsiteY3" fmla="*/ 5346659 h 5346659"/>
              <a:gd name="connsiteX4" fmla="*/ 6680 w 4080827"/>
              <a:gd name="connsiteY4" fmla="*/ 2898224 h 5346659"/>
              <a:gd name="connsiteX5" fmla="*/ 254 w 4080827"/>
              <a:gd name="connsiteY5" fmla="*/ 29 h 5346659"/>
              <a:gd name="connsiteX0" fmla="*/ 254 w 4080827"/>
              <a:gd name="connsiteY0" fmla="*/ 0 h 5346630"/>
              <a:gd name="connsiteX1" fmla="*/ 4080560 w 4080827"/>
              <a:gd name="connsiteY1" fmla="*/ 16177 h 5346630"/>
              <a:gd name="connsiteX2" fmla="*/ 4074982 w 4080827"/>
              <a:gd name="connsiteY2" fmla="*/ 5344688 h 5346630"/>
              <a:gd name="connsiteX3" fmla="*/ 1723096 w 4080827"/>
              <a:gd name="connsiteY3" fmla="*/ 5346630 h 5346630"/>
              <a:gd name="connsiteX4" fmla="*/ 6680 w 4080827"/>
              <a:gd name="connsiteY4" fmla="*/ 2898195 h 5346630"/>
              <a:gd name="connsiteX5" fmla="*/ 254 w 4080827"/>
              <a:gd name="connsiteY5" fmla="*/ 0 h 5346630"/>
              <a:gd name="connsiteX0" fmla="*/ 254 w 4080827"/>
              <a:gd name="connsiteY0" fmla="*/ 0 h 5332957"/>
              <a:gd name="connsiteX1" fmla="*/ 4080560 w 4080827"/>
              <a:gd name="connsiteY1" fmla="*/ 2504 h 5332957"/>
              <a:gd name="connsiteX2" fmla="*/ 4074982 w 4080827"/>
              <a:gd name="connsiteY2" fmla="*/ 5331015 h 5332957"/>
              <a:gd name="connsiteX3" fmla="*/ 1723096 w 4080827"/>
              <a:gd name="connsiteY3" fmla="*/ 5332957 h 5332957"/>
              <a:gd name="connsiteX4" fmla="*/ 6680 w 4080827"/>
              <a:gd name="connsiteY4" fmla="*/ 2884522 h 5332957"/>
              <a:gd name="connsiteX5" fmla="*/ 254 w 4080827"/>
              <a:gd name="connsiteY5" fmla="*/ 0 h 5332957"/>
              <a:gd name="connsiteX0" fmla="*/ 254 w 4080827"/>
              <a:gd name="connsiteY0" fmla="*/ 8891 h 5330453"/>
              <a:gd name="connsiteX1" fmla="*/ 4080560 w 4080827"/>
              <a:gd name="connsiteY1" fmla="*/ 0 h 5330453"/>
              <a:gd name="connsiteX2" fmla="*/ 4074982 w 4080827"/>
              <a:gd name="connsiteY2" fmla="*/ 5328511 h 5330453"/>
              <a:gd name="connsiteX3" fmla="*/ 1723096 w 4080827"/>
              <a:gd name="connsiteY3" fmla="*/ 5330453 h 5330453"/>
              <a:gd name="connsiteX4" fmla="*/ 6680 w 4080827"/>
              <a:gd name="connsiteY4" fmla="*/ 2882018 h 5330453"/>
              <a:gd name="connsiteX5" fmla="*/ 254 w 4080827"/>
              <a:gd name="connsiteY5" fmla="*/ 8891 h 5330453"/>
              <a:gd name="connsiteX0" fmla="*/ 254 w 4080827"/>
              <a:gd name="connsiteY0" fmla="*/ 0 h 5321562"/>
              <a:gd name="connsiteX1" fmla="*/ 4080560 w 4080827"/>
              <a:gd name="connsiteY1" fmla="*/ 8201 h 5321562"/>
              <a:gd name="connsiteX2" fmla="*/ 4074982 w 4080827"/>
              <a:gd name="connsiteY2" fmla="*/ 5319620 h 5321562"/>
              <a:gd name="connsiteX3" fmla="*/ 1723096 w 4080827"/>
              <a:gd name="connsiteY3" fmla="*/ 5321562 h 5321562"/>
              <a:gd name="connsiteX4" fmla="*/ 6680 w 4080827"/>
              <a:gd name="connsiteY4" fmla="*/ 2873127 h 5321562"/>
              <a:gd name="connsiteX5" fmla="*/ 254 w 4080827"/>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2504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4982"/>
              <a:gd name="connsiteY0" fmla="*/ 0 h 5321562"/>
              <a:gd name="connsiteX1" fmla="*/ 4050875 w 4074982"/>
              <a:gd name="connsiteY1" fmla="*/ 207606 h 5321562"/>
              <a:gd name="connsiteX2" fmla="*/ 4074982 w 4074982"/>
              <a:gd name="connsiteY2" fmla="*/ 5319620 h 5321562"/>
              <a:gd name="connsiteX3" fmla="*/ 1723096 w 4074982"/>
              <a:gd name="connsiteY3" fmla="*/ 5321562 h 5321562"/>
              <a:gd name="connsiteX4" fmla="*/ 6680 w 4074982"/>
              <a:gd name="connsiteY4" fmla="*/ 2873127 h 5321562"/>
              <a:gd name="connsiteX5" fmla="*/ 254 w 4074982"/>
              <a:gd name="connsiteY5" fmla="*/ 0 h 5321562"/>
              <a:gd name="connsiteX0" fmla="*/ 254 w 4074982"/>
              <a:gd name="connsiteY0" fmla="*/ 3193 h 5324755"/>
              <a:gd name="connsiteX1" fmla="*/ 4072078 w 4074982"/>
              <a:gd name="connsiteY1" fmla="*/ 0 h 5324755"/>
              <a:gd name="connsiteX2" fmla="*/ 4074982 w 4074982"/>
              <a:gd name="connsiteY2" fmla="*/ 5322813 h 5324755"/>
              <a:gd name="connsiteX3" fmla="*/ 1723096 w 4074982"/>
              <a:gd name="connsiteY3" fmla="*/ 5324755 h 5324755"/>
              <a:gd name="connsiteX4" fmla="*/ 6680 w 4074982"/>
              <a:gd name="connsiteY4" fmla="*/ 2876320 h 5324755"/>
              <a:gd name="connsiteX5" fmla="*/ 254 w 4074982"/>
              <a:gd name="connsiteY5" fmla="*/ 3193 h 532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4982" h="5324755">
                <a:moveTo>
                  <a:pt x="254" y="3193"/>
                </a:moveTo>
                <a:lnTo>
                  <a:pt x="4072078" y="0"/>
                </a:lnTo>
                <a:cubicBezTo>
                  <a:pt x="4074035" y="1865237"/>
                  <a:pt x="4073025" y="3457576"/>
                  <a:pt x="4074982" y="5322813"/>
                </a:cubicBezTo>
                <a:lnTo>
                  <a:pt x="1723096" y="5324755"/>
                </a:lnTo>
                <a:cubicBezTo>
                  <a:pt x="693982" y="5014623"/>
                  <a:pt x="-3932" y="3729991"/>
                  <a:pt x="6680" y="2876320"/>
                </a:cubicBezTo>
                <a:cubicBezTo>
                  <a:pt x="8672" y="1673057"/>
                  <a:pt x="-1738" y="1206456"/>
                  <a:pt x="254" y="3193"/>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pic>
        <p:nvPicPr>
          <p:cNvPr id="12" name="Picture 11">
            <a:extLst>
              <a:ext uri="{FF2B5EF4-FFF2-40B4-BE49-F238E27FC236}">
                <a16:creationId xmlns:a16="http://schemas.microsoft.com/office/drawing/2014/main" id="{B83753C3-AD71-41CF-A0E3-EDC40D8596D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95325" y="207633"/>
            <a:ext cx="3204000" cy="472463"/>
          </a:xfrm>
          <a:prstGeom prst="rect">
            <a:avLst/>
          </a:prstGeom>
        </p:spPr>
      </p:pic>
    </p:spTree>
    <p:extLst>
      <p:ext uri="{BB962C8B-B14F-4D97-AF65-F5344CB8AC3E}">
        <p14:creationId xmlns:p14="http://schemas.microsoft.com/office/powerpoint/2010/main" val="191387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39994" indent="-239994">
              <a:lnSpc>
                <a:spcPct val="100000"/>
              </a:lnSpc>
              <a:spcBef>
                <a:spcPts val="267"/>
              </a:spcBef>
              <a:spcAft>
                <a:spcPts val="267"/>
              </a:spcAft>
              <a:defRPr>
                <a:latin typeface="+mn-lt"/>
                <a:cs typeface="Comic Sans MS"/>
              </a:defRPr>
            </a:lvl1pPr>
            <a:lvl2pPr marL="719982" indent="-479988">
              <a:lnSpc>
                <a:spcPct val="100000"/>
              </a:lnSpc>
              <a:spcBef>
                <a:spcPts val="267"/>
              </a:spcBef>
              <a:spcAft>
                <a:spcPts val="267"/>
              </a:spcAft>
              <a:tabLst/>
              <a:defRPr>
                <a:latin typeface="+mn-lt"/>
                <a:cs typeface="Comic Sans MS"/>
              </a:defRPr>
            </a:lvl2pPr>
            <a:lvl3pPr marL="959976">
              <a:lnSpc>
                <a:spcPct val="100000"/>
              </a:lnSpc>
              <a:spcBef>
                <a:spcPts val="267"/>
              </a:spcBef>
              <a:spcAft>
                <a:spcPts val="267"/>
              </a:spcAft>
              <a:defRPr>
                <a:latin typeface="+mn-lt"/>
                <a:cs typeface="Comic Sans MS"/>
              </a:defRPr>
            </a:lvl3pPr>
            <a:lvl4pPr marL="1199970">
              <a:lnSpc>
                <a:spcPct val="100000"/>
              </a:lnSpc>
              <a:spcBef>
                <a:spcPts val="267"/>
              </a:spcBef>
              <a:spcAft>
                <a:spcPts val="267"/>
              </a:spcAft>
              <a:defRPr>
                <a:latin typeface="+mn-lt"/>
                <a:cs typeface="Comic Sans MS"/>
              </a:defRPr>
            </a:lvl4pPr>
            <a:lvl5pPr marL="1439964">
              <a:lnSpc>
                <a:spcPct val="100000"/>
              </a:lnSpc>
              <a:spcBef>
                <a:spcPts val="267"/>
              </a:spcBef>
              <a:spcAft>
                <a:spcPts val="267"/>
              </a:spcAft>
              <a:defRPr>
                <a:latin typeface="+mn-lt"/>
                <a:cs typeface="Comic Sans MS"/>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6" name="Rectangle 5">
            <a:extLst>
              <a:ext uri="{FF2B5EF4-FFF2-40B4-BE49-F238E27FC236}">
                <a16:creationId xmlns:a16="http://schemas.microsoft.com/office/drawing/2014/main" id="{9820213D-EA93-F544-BC1D-A2FFA84B74EB}"/>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AU" sz="1867">
              <a:solidFill>
                <a:prstClr val="white"/>
              </a:solidFill>
              <a:latin typeface="Arial"/>
            </a:endParaRPr>
          </a:p>
        </p:txBody>
      </p:sp>
      <p:pic>
        <p:nvPicPr>
          <p:cNvPr id="7" name="Picture 6">
            <a:extLst>
              <a:ext uri="{FF2B5EF4-FFF2-40B4-BE49-F238E27FC236}">
                <a16:creationId xmlns:a16="http://schemas.microsoft.com/office/drawing/2014/main" id="{659A7D23-06D1-D443-BA56-8E79D5E630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10" name="Slide Number Placeholder 9">
            <a:extLst>
              <a:ext uri="{FF2B5EF4-FFF2-40B4-BE49-F238E27FC236}">
                <a16:creationId xmlns:a16="http://schemas.microsoft.com/office/drawing/2014/main" id="{89F3FE87-45B4-5B49-AF4E-BB87E7F40295}"/>
              </a:ext>
            </a:extLst>
          </p:cNvPr>
          <p:cNvSpPr>
            <a:spLocks noGrp="1"/>
          </p:cNvSpPr>
          <p:nvPr>
            <p:ph type="sldNum" sz="quarter" idx="11"/>
          </p:nvPr>
        </p:nvSpPr>
        <p:spPr/>
        <p:txBody>
          <a:bodyPr/>
          <a:lstStyle>
            <a:lvl1pPr>
              <a:defRPr sz="1333" baseline="0">
                <a:latin typeface="Arial" panose="020B0604020202020204" pitchFamily="34" charset="0"/>
              </a:defRPr>
            </a:lvl1pPr>
          </a:lstStyle>
          <a:p>
            <a:pPr defTabSz="914377"/>
            <a:fld id="{E917DE0E-AFB1-41FD-BC35-27DB61CA125F}" type="slidenum">
              <a:rPr lang="en-AU" smtClean="0">
                <a:solidFill>
                  <a:prstClr val="black"/>
                </a:solidFill>
              </a:rPr>
              <a:pPr defTabSz="914377"/>
              <a:t>‹#›</a:t>
            </a:fld>
            <a:endParaRPr lang="en-AU" dirty="0">
              <a:solidFill>
                <a:prstClr val="black"/>
              </a:solidFill>
            </a:endParaRPr>
          </a:p>
        </p:txBody>
      </p:sp>
      <p:sp>
        <p:nvSpPr>
          <p:cNvPr id="11" name="Title 10">
            <a:extLst>
              <a:ext uri="{FF2B5EF4-FFF2-40B4-BE49-F238E27FC236}">
                <a16:creationId xmlns:a16="http://schemas.microsoft.com/office/drawing/2014/main" id="{183571FE-8857-E146-AC3F-860500B6C99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060554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3A7132BB-77E6-4CDB-BD22-890A94E03075}"/>
              </a:ext>
            </a:extLst>
          </p:cNvPr>
          <p:cNvSpPr>
            <a:spLocks noGrp="1"/>
          </p:cNvSpPr>
          <p:nvPr>
            <p:ph type="body" sz="quarter" idx="15" hasCustomPrompt="1"/>
          </p:nvPr>
        </p:nvSpPr>
        <p:spPr>
          <a:xfrm>
            <a:off x="4400551" y="6524626"/>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547FA311-E5C8-49FB-A70D-B5D69EF896F4}"/>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1" name="Picture 10">
            <a:extLst>
              <a:ext uri="{FF2B5EF4-FFF2-40B4-BE49-F238E27FC236}">
                <a16:creationId xmlns:a16="http://schemas.microsoft.com/office/drawing/2014/main" id="{577DAC2F-25B2-40B2-B3C3-AEDF3893C1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97935" y="152896"/>
            <a:ext cx="1210684" cy="324000"/>
          </a:xfrm>
          <a:prstGeom prst="rect">
            <a:avLst/>
          </a:prstGeom>
        </p:spPr>
      </p:pic>
      <p:sp>
        <p:nvSpPr>
          <p:cNvPr id="3" name="Date Placeholder 2">
            <a:extLst>
              <a:ext uri="{FF2B5EF4-FFF2-40B4-BE49-F238E27FC236}">
                <a16:creationId xmlns:a16="http://schemas.microsoft.com/office/drawing/2014/main" id="{6D83B7EB-0921-47FC-BB02-41C5175DD7EB}"/>
              </a:ext>
            </a:extLst>
          </p:cNvPr>
          <p:cNvSpPr>
            <a:spLocks noGrp="1"/>
          </p:cNvSpPr>
          <p:nvPr>
            <p:ph type="dt" sz="half" idx="16"/>
          </p:nvPr>
        </p:nvSpPr>
        <p:spPr bwMode="white"/>
        <p:txBody>
          <a:bodyPr/>
          <a:lstStyle/>
          <a:p>
            <a:endParaRPr lang="en-AU" dirty="0"/>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endParaRPr lang="en-AU" dirty="0"/>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97625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02BE-006D-4D4E-888A-EE8BF2B8B6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E3133E-7C35-214B-BD19-1567DD075EA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B06F80-3771-F244-B709-9FA7DD07EEF3}"/>
              </a:ext>
            </a:extLst>
          </p:cNvPr>
          <p:cNvSpPr>
            <a:spLocks noGrp="1"/>
          </p:cNvSpPr>
          <p:nvPr>
            <p:ph type="dt" sz="half" idx="10"/>
          </p:nvPr>
        </p:nvSpPr>
        <p:spPr/>
        <p:txBody>
          <a:bodyPr/>
          <a:lstStyle/>
          <a:p>
            <a:fld id="{31264BB4-05B7-8545-BA95-6D49EF41BB50}" type="datetimeFigureOut">
              <a:rPr lang="en-US" smtClean="0"/>
              <a:t>9/14/22</a:t>
            </a:fld>
            <a:endParaRPr lang="en-US"/>
          </a:p>
        </p:txBody>
      </p:sp>
      <p:sp>
        <p:nvSpPr>
          <p:cNvPr id="5" name="Footer Placeholder 4">
            <a:extLst>
              <a:ext uri="{FF2B5EF4-FFF2-40B4-BE49-F238E27FC236}">
                <a16:creationId xmlns:a16="http://schemas.microsoft.com/office/drawing/2014/main" id="{8924D1CC-A81C-6844-B005-6A73D4DF4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AC47C-0B07-9B45-A3A1-3A4062A7583F}"/>
              </a:ext>
            </a:extLst>
          </p:cNvPr>
          <p:cNvSpPr>
            <a:spLocks noGrp="1"/>
          </p:cNvSpPr>
          <p:nvPr>
            <p:ph type="sldNum" sz="quarter" idx="12"/>
          </p:nvPr>
        </p:nvSpPr>
        <p:spPr/>
        <p:txBody>
          <a:bodyPr/>
          <a:lstStyle/>
          <a:p>
            <a:fld id="{34A0D4E6-A2D3-BD44-BFEE-58CC01EC6E54}" type="slidenum">
              <a:rPr lang="en-US" smtClean="0"/>
              <a:t>‹#›</a:t>
            </a:fld>
            <a:endParaRPr lang="en-US"/>
          </a:p>
        </p:txBody>
      </p:sp>
    </p:spTree>
    <p:extLst>
      <p:ext uri="{BB962C8B-B14F-4D97-AF65-F5344CB8AC3E}">
        <p14:creationId xmlns:p14="http://schemas.microsoft.com/office/powerpoint/2010/main" val="3531213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xfrm>
            <a:off x="8737600" y="6245225"/>
            <a:ext cx="2844800" cy="476250"/>
          </a:xfrm>
          <a:prstGeom prst="rect">
            <a:avLst/>
          </a:prstGeom>
          <a:ln/>
        </p:spPr>
        <p:txBody>
          <a:bodyPr/>
          <a:lstStyle>
            <a:lvl1pPr>
              <a:defRPr/>
            </a:lvl1pPr>
          </a:lstStyle>
          <a:p>
            <a:pPr>
              <a:defRPr/>
            </a:pPr>
            <a:fld id="{06352C04-C27A-494D-8834-E1EB3FB81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56379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32490-BD06-E648-85CF-71854EA1F24A}"/>
              </a:ext>
            </a:extLst>
          </p:cNvPr>
          <p:cNvSpPr>
            <a:spLocks noGrp="1"/>
          </p:cNvSpPr>
          <p:nvPr>
            <p:ph type="title"/>
          </p:nvPr>
        </p:nvSpPr>
        <p:spPr/>
        <p:txBody>
          <a:bodyPr/>
          <a:lstStyle/>
          <a:p>
            <a:r>
              <a:rPr lang="en-US"/>
              <a:t>Click to edit Master title style</a:t>
            </a:r>
            <a:endParaRPr lang="en-NO"/>
          </a:p>
        </p:txBody>
      </p:sp>
      <p:sp>
        <p:nvSpPr>
          <p:cNvPr id="3" name="Content Placeholder 2">
            <a:extLst>
              <a:ext uri="{FF2B5EF4-FFF2-40B4-BE49-F238E27FC236}">
                <a16:creationId xmlns:a16="http://schemas.microsoft.com/office/drawing/2014/main" id="{3827FA67-5FBA-8C48-9AFA-33C492F144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8B292160-429E-FE43-8811-A287330FFFE9}"/>
              </a:ext>
            </a:extLst>
          </p:cNvPr>
          <p:cNvSpPr>
            <a:spLocks noGrp="1"/>
          </p:cNvSpPr>
          <p:nvPr>
            <p:ph type="dt" sz="half" idx="10"/>
          </p:nvPr>
        </p:nvSpPr>
        <p:spPr/>
        <p:txBody>
          <a:bodyPr/>
          <a:lstStyle/>
          <a:p>
            <a:fld id="{81BE6A95-1AC2-B24C-BDF4-B0812FF42C30}" type="datetimeFigureOut">
              <a:rPr lang="en-NO" smtClean="0"/>
              <a:t>9/14/22</a:t>
            </a:fld>
            <a:endParaRPr lang="en-NO"/>
          </a:p>
        </p:txBody>
      </p:sp>
      <p:sp>
        <p:nvSpPr>
          <p:cNvPr id="5" name="Footer Placeholder 4">
            <a:extLst>
              <a:ext uri="{FF2B5EF4-FFF2-40B4-BE49-F238E27FC236}">
                <a16:creationId xmlns:a16="http://schemas.microsoft.com/office/drawing/2014/main" id="{CCBACF1F-A7CF-B74D-9FA6-8EF233BE5310}"/>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FAF479A5-C77B-9642-9DA0-E8851CB7DA0F}"/>
              </a:ext>
            </a:extLst>
          </p:cNvPr>
          <p:cNvSpPr>
            <a:spLocks noGrp="1"/>
          </p:cNvSpPr>
          <p:nvPr>
            <p:ph type="sldNum" sz="quarter" idx="12"/>
          </p:nvPr>
        </p:nvSpPr>
        <p:spPr/>
        <p:txBody>
          <a:bodyPr/>
          <a:lstStyle/>
          <a:p>
            <a:fld id="{697E08F1-2599-A34B-8F14-A07E40C22F1F}" type="slidenum">
              <a:rPr lang="en-NO" smtClean="0"/>
              <a:t>‹#›</a:t>
            </a:fld>
            <a:endParaRPr lang="en-NO"/>
          </a:p>
        </p:txBody>
      </p:sp>
    </p:spTree>
    <p:extLst>
      <p:ext uri="{BB962C8B-B14F-4D97-AF65-F5344CB8AC3E}">
        <p14:creationId xmlns:p14="http://schemas.microsoft.com/office/powerpoint/2010/main" val="1464597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2735516"/>
            <a:ext cx="7321549" cy="1826960"/>
          </a:xfrm>
        </p:spPr>
        <p:txBody>
          <a:bodyPr anchor="b">
            <a:normAutofit/>
          </a:bodyPr>
          <a:lstStyle>
            <a:lvl1pPr>
              <a:defRPr sz="3200" baseline="0">
                <a:solidFill>
                  <a:srgbClr val="ECE4DA"/>
                </a:solidFill>
              </a:defRPr>
            </a:lvl1pPr>
          </a:lstStyle>
          <a:p>
            <a:r>
              <a:rPr lang="en-US" dirty="0"/>
              <a:t>Click to edit Master title style</a:t>
            </a:r>
          </a:p>
        </p:txBody>
      </p:sp>
      <p:sp>
        <p:nvSpPr>
          <p:cNvPr id="3" name="Text Placeholder 2"/>
          <p:cNvSpPr>
            <a:spLocks noGrp="1"/>
          </p:cNvSpPr>
          <p:nvPr>
            <p:ph type="body" idx="1"/>
          </p:nvPr>
        </p:nvSpPr>
        <p:spPr>
          <a:xfrm>
            <a:off x="831852" y="4589464"/>
            <a:ext cx="7321549" cy="1500187"/>
          </a:xfrm>
        </p:spPr>
        <p:txBody>
          <a:bodyPr>
            <a:normAutofit/>
          </a:bodyPr>
          <a:lstStyle>
            <a:lvl1pPr marL="0" indent="0">
              <a:buNone/>
              <a:defRPr sz="2133" baseline="0">
                <a:solidFill>
                  <a:srgbClr val="ECE4D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187C93F-99C9-E741-B555-BE1D49D36462}" type="datetimeFigureOut">
              <a:rPr lang="en-US" smtClean="0"/>
              <a:t>9/14/22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A06C4-DED5-B445-98FA-62023581D134}" type="slidenum">
              <a:rPr lang="en-US" smtClean="0"/>
              <a:t>‹#›</a:t>
            </a:fld>
            <a:endParaRPr lang="en-US"/>
          </a:p>
        </p:txBody>
      </p:sp>
    </p:spTree>
    <p:extLst>
      <p:ext uri="{BB962C8B-B14F-4D97-AF65-F5344CB8AC3E}">
        <p14:creationId xmlns:p14="http://schemas.microsoft.com/office/powerpoint/2010/main" val="37899645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406400" y="6248400"/>
            <a:ext cx="3556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9" tIns="45587" rIns="91169" bIns="45587" anchor="ctr"/>
          <a:lstStyle/>
          <a:p>
            <a:pPr algn="ctr" fontAlgn="auto">
              <a:spcBef>
                <a:spcPts val="0"/>
              </a:spcBef>
              <a:spcAft>
                <a:spcPts val="0"/>
              </a:spcAft>
              <a:defRPr/>
            </a:pPr>
            <a:endParaRPr lang="en-US" dirty="0">
              <a:solidFill>
                <a:prstClr val="white"/>
              </a:solidFill>
            </a:endParaRPr>
          </a:p>
        </p:txBody>
      </p:sp>
      <p:pic>
        <p:nvPicPr>
          <p:cNvPr id="5" name="Picture 8" descr="horizontal-logo-green-text.jpg"/>
          <p:cNvPicPr>
            <a:picLocks noChangeAspect="1"/>
          </p:cNvPicPr>
          <p:nvPr userDrawn="1"/>
        </p:nvPicPr>
        <p:blipFill>
          <a:blip r:embed="rId3" cstate="print"/>
          <a:srcRect/>
          <a:stretch>
            <a:fillRect/>
          </a:stretch>
        </p:blipFill>
        <p:spPr bwMode="auto">
          <a:xfrm>
            <a:off x="2540000" y="304801"/>
            <a:ext cx="7112000" cy="892175"/>
          </a:xfrm>
          <a:prstGeom prst="rect">
            <a:avLst/>
          </a:prstGeom>
          <a:noFill/>
          <a:ln w="9525">
            <a:noFill/>
            <a:miter lim="800000"/>
            <a:headEnd/>
            <a:tailEnd/>
          </a:ln>
        </p:spPr>
      </p:pic>
      <p:sp>
        <p:nvSpPr>
          <p:cNvPr id="9" name="Subtitle 2"/>
          <p:cNvSpPr>
            <a:spLocks noGrp="1"/>
          </p:cNvSpPr>
          <p:nvPr>
            <p:ph type="subTitle" idx="1"/>
          </p:nvPr>
        </p:nvSpPr>
        <p:spPr>
          <a:xfrm>
            <a:off x="1828800" y="3200400"/>
            <a:ext cx="85344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5855" indent="0" algn="ctr">
              <a:buNone/>
              <a:defRPr>
                <a:solidFill>
                  <a:schemeClr val="tx1">
                    <a:tint val="75000"/>
                  </a:schemeClr>
                </a:solidFill>
              </a:defRPr>
            </a:lvl2pPr>
            <a:lvl3pPr marL="911711" indent="0" algn="ctr">
              <a:buNone/>
              <a:defRPr>
                <a:solidFill>
                  <a:schemeClr val="tx1">
                    <a:tint val="75000"/>
                  </a:schemeClr>
                </a:solidFill>
              </a:defRPr>
            </a:lvl3pPr>
            <a:lvl4pPr marL="1367560" indent="0" algn="ctr">
              <a:buNone/>
              <a:defRPr>
                <a:solidFill>
                  <a:schemeClr val="tx1">
                    <a:tint val="75000"/>
                  </a:schemeClr>
                </a:solidFill>
              </a:defRPr>
            </a:lvl4pPr>
            <a:lvl5pPr marL="1823420" indent="0" algn="ctr">
              <a:buNone/>
              <a:defRPr>
                <a:solidFill>
                  <a:schemeClr val="tx1">
                    <a:tint val="75000"/>
                  </a:schemeClr>
                </a:solidFill>
              </a:defRPr>
            </a:lvl5pPr>
            <a:lvl6pPr marL="2279273" indent="0" algn="ctr">
              <a:buNone/>
              <a:defRPr>
                <a:solidFill>
                  <a:schemeClr val="tx1">
                    <a:tint val="75000"/>
                  </a:schemeClr>
                </a:solidFill>
              </a:defRPr>
            </a:lvl6pPr>
            <a:lvl7pPr marL="2735129" indent="0" algn="ctr">
              <a:buNone/>
              <a:defRPr>
                <a:solidFill>
                  <a:schemeClr val="tx1">
                    <a:tint val="75000"/>
                  </a:schemeClr>
                </a:solidFill>
              </a:defRPr>
            </a:lvl7pPr>
            <a:lvl8pPr marL="3190987" indent="0" algn="ctr">
              <a:buNone/>
              <a:defRPr>
                <a:solidFill>
                  <a:schemeClr val="tx1">
                    <a:tint val="75000"/>
                  </a:schemeClr>
                </a:solidFill>
              </a:defRPr>
            </a:lvl8pPr>
            <a:lvl9pPr marL="3646842" indent="0" algn="ctr">
              <a:buNone/>
              <a:defRPr>
                <a:solidFill>
                  <a:schemeClr val="tx1">
                    <a:tint val="75000"/>
                  </a:schemeClr>
                </a:solidFill>
              </a:defRPr>
            </a:lvl9pPr>
          </a:lstStyle>
          <a:p>
            <a:r>
              <a:rPr lang="en-US"/>
              <a:t>Click to edit Master subtitle style</a:t>
            </a:r>
            <a:endParaRPr lang="en-US" dirty="0"/>
          </a:p>
        </p:txBody>
      </p:sp>
      <p:sp>
        <p:nvSpPr>
          <p:cNvPr id="10" name="Title 6"/>
          <p:cNvSpPr>
            <a:spLocks noGrp="1"/>
          </p:cNvSpPr>
          <p:nvPr>
            <p:ph type="title"/>
          </p:nvPr>
        </p:nvSpPr>
        <p:spPr>
          <a:xfrm>
            <a:off x="609600" y="1981200"/>
            <a:ext cx="10972800" cy="1143000"/>
          </a:xfrm>
          <a:prstGeom prst="rect">
            <a:avLst/>
          </a:prstGeom>
        </p:spPr>
        <p:txBody>
          <a:bodyPr>
            <a:normAutofit/>
          </a:bodyPr>
          <a:lstStyle>
            <a:lvl1pPr algn="ctr">
              <a:defRPr sz="3200" b="1">
                <a:solidFill>
                  <a:srgbClr val="146737"/>
                </a:solidFill>
              </a:defRPr>
            </a:lvl1p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lvl1pPr eaLnBrk="0" hangingPunct="0">
              <a:defRPr/>
            </a:lvl1pPr>
          </a:lstStyle>
          <a:p>
            <a:pPr>
              <a:defRPr/>
            </a:pPr>
            <a:fld id="{D6AD9D86-BCF8-4412-8F8D-129D4489BF7B}" type="slidenum">
              <a:rPr lang="en-US"/>
              <a:pPr>
                <a:defRPr/>
              </a:pPr>
              <a:t>‹#›</a:t>
            </a:fld>
            <a:endParaRPr lang="en-US"/>
          </a:p>
        </p:txBody>
      </p:sp>
    </p:spTree>
    <p:extLst>
      <p:ext uri="{BB962C8B-B14F-4D97-AF65-F5344CB8AC3E}">
        <p14:creationId xmlns:p14="http://schemas.microsoft.com/office/powerpoint/2010/main" val="24440467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91301" tIns="45652" rIns="91301" bIns="45652"/>
          <a:lstStyle>
            <a:lvl1pPr>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91301" tIns="45652" rIns="91301" bIns="45652"/>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BE1729-7B66-438D-96AE-E110E2404594}" type="slidenum">
              <a:rPr lang="en-US"/>
              <a:pPr>
                <a:defRPr/>
              </a:pPr>
              <a:t>‹#›</a:t>
            </a:fld>
            <a:endParaRPr lang="en-US"/>
          </a:p>
        </p:txBody>
      </p:sp>
    </p:spTree>
    <p:extLst>
      <p:ext uri="{BB962C8B-B14F-4D97-AF65-F5344CB8AC3E}">
        <p14:creationId xmlns:p14="http://schemas.microsoft.com/office/powerpoint/2010/main" val="30321883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bwMode="auto">
          <a:xfrm>
            <a:off x="508000" y="-228600"/>
            <a:ext cx="11074400" cy="1143000"/>
          </a:xfrm>
          <a:prstGeom prst="rect">
            <a:avLst/>
          </a:prstGeom>
          <a:noFill/>
          <a:ln w="9525">
            <a:noFill/>
            <a:miter lim="800000"/>
            <a:headEnd/>
            <a:tailEnd/>
          </a:ln>
        </p:spPr>
        <p:txBody>
          <a:bodyPr/>
          <a:lstStyle/>
          <a:p>
            <a:pPr lvl="0"/>
            <a:r>
              <a:rPr lang="en-US"/>
              <a:t>Click to edit Master title style</a:t>
            </a:r>
            <a:endParaRPr lang="en-US" dirty="0"/>
          </a:p>
        </p:txBody>
      </p:sp>
      <p:sp>
        <p:nvSpPr>
          <p:cNvPr id="4" name="Footer Placeholder 10"/>
          <p:cNvSpPr>
            <a:spLocks noGrp="1"/>
          </p:cNvSpPr>
          <p:nvPr>
            <p:ph type="ftr" sz="quarter" idx="10"/>
          </p:nvPr>
        </p:nvSpPr>
        <p:spPr>
          <a:xfrm>
            <a:off x="4267200" y="6356351"/>
            <a:ext cx="7010400" cy="365125"/>
          </a:xfrm>
          <a:prstGeom prst="rect">
            <a:avLst/>
          </a:prstGeom>
        </p:spPr>
        <p:txBody>
          <a:bodyPr lIns="91365" tIns="45683" rIns="91365" bIns="45683"/>
          <a:lstStyle>
            <a:lvl1pPr algn="r">
              <a:defRPr b="0">
                <a:solidFill>
                  <a:srgbClr val="146737"/>
                </a:solidFill>
              </a:defRPr>
            </a:lvl1pPr>
          </a:lstStyle>
          <a:p>
            <a:pPr>
              <a:defRPr/>
            </a:pPr>
            <a:endParaRPr lang="en-US"/>
          </a:p>
        </p:txBody>
      </p:sp>
      <p:sp>
        <p:nvSpPr>
          <p:cNvPr id="5" name="Slide Number Placeholder 11"/>
          <p:cNvSpPr>
            <a:spLocks noGrp="1"/>
          </p:cNvSpPr>
          <p:nvPr>
            <p:ph type="sldNum" sz="quarter" idx="11"/>
          </p:nvPr>
        </p:nvSpPr>
        <p:spPr>
          <a:xfrm>
            <a:off x="11176000" y="6351589"/>
            <a:ext cx="609600" cy="365125"/>
          </a:xfrm>
        </p:spPr>
        <p:txBody>
          <a:bodyPr/>
          <a:lstStyle>
            <a:lvl1pPr algn="ctr">
              <a:defRPr/>
            </a:lvl1pPr>
          </a:lstStyle>
          <a:p>
            <a:pPr>
              <a:defRPr/>
            </a:pPr>
            <a:fld id="{371BFFFE-0D05-4D66-940B-5D906D67495C}" type="slidenum">
              <a:rPr lang="en-US"/>
              <a:pPr>
                <a:defRPr/>
              </a:pPr>
              <a:t>‹#›</a:t>
            </a:fld>
            <a:endParaRPr lang="en-US" dirty="0"/>
          </a:p>
        </p:txBody>
      </p:sp>
    </p:spTree>
    <p:extLst>
      <p:ext uri="{BB962C8B-B14F-4D97-AF65-F5344CB8AC3E}">
        <p14:creationId xmlns:p14="http://schemas.microsoft.com/office/powerpoint/2010/main" val="30721597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894C652A-1437-4DEE-BE20-1D8E4CBD3D73}" type="slidenum">
              <a:rPr lang="en-US"/>
              <a:pPr>
                <a:defRPr/>
              </a:pPr>
              <a:t>‹#›</a:t>
            </a:fld>
            <a:endParaRPr lang="en-US"/>
          </a:p>
        </p:txBody>
      </p:sp>
    </p:spTree>
    <p:extLst>
      <p:ext uri="{BB962C8B-B14F-4D97-AF65-F5344CB8AC3E}">
        <p14:creationId xmlns:p14="http://schemas.microsoft.com/office/powerpoint/2010/main" val="2812643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xfrm>
            <a:off x="8737600" y="6245225"/>
            <a:ext cx="2844800" cy="476250"/>
          </a:xfrm>
          <a:prstGeom prst="rect">
            <a:avLst/>
          </a:prstGeom>
          <a:ln/>
        </p:spPr>
        <p:txBody>
          <a:bodyPr/>
          <a:lstStyle>
            <a:lvl1pPr>
              <a:defRPr/>
            </a:lvl1pPr>
          </a:lstStyle>
          <a:p>
            <a:pPr>
              <a:defRPr/>
            </a:pPr>
            <a:fld id="{10543986-38D6-BA4F-83C4-E66621A5E8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534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41" Type="http://schemas.openxmlformats.org/officeDocument/2006/relationships/slideLayout" Target="../slideLayouts/slideLayout80.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theme" Target="../theme/theme4.xml"/><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12.jpe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image" Target="../media/image11.jpeg"/><Relationship Id="rId5" Type="http://schemas.openxmlformats.org/officeDocument/2006/relationships/theme" Target="../theme/theme5.xml"/><Relationship Id="rId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609600" y="609600"/>
            <a:ext cx="10972800" cy="8080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Rectangle 3"/>
          <p:cNvSpPr>
            <a:spLocks noGrp="1" noChangeArrowheads="1"/>
          </p:cNvSpPr>
          <p:nvPr>
            <p:ph type="body" idx="1"/>
          </p:nvPr>
        </p:nvSpPr>
        <p:spPr bwMode="auto">
          <a:xfrm>
            <a:off x="609600" y="1524000"/>
            <a:ext cx="10972800" cy="45339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1" name="Text Box 10"/>
          <p:cNvSpPr txBox="1">
            <a:spLocks noChangeArrowheads="1"/>
          </p:cNvSpPr>
          <p:nvPr/>
        </p:nvSpPr>
        <p:spPr bwMode="auto">
          <a:xfrm>
            <a:off x="6502400" y="98430"/>
            <a:ext cx="5588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hangingPunct="1">
              <a:spcBef>
                <a:spcPct val="50000"/>
              </a:spcBef>
              <a:defRPr/>
            </a:pPr>
            <a:endParaRPr lang="en-US" sz="2000">
              <a:solidFill>
                <a:srgbClr val="FFFFFF"/>
              </a:solidFill>
            </a:endParaRPr>
          </a:p>
        </p:txBody>
      </p:sp>
      <p:pic>
        <p:nvPicPr>
          <p:cNvPr id="5" name="Picture 8">
            <a:extLst>
              <a:ext uri="{FF2B5EF4-FFF2-40B4-BE49-F238E27FC236}">
                <a16:creationId xmlns:a16="http://schemas.microsoft.com/office/drawing/2014/main" id="{721E333A-EFBC-2C4D-9A47-4357CBC4720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3735" y="6355217"/>
            <a:ext cx="1476755" cy="37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A73E36E-3496-E046-8775-A36203EB1E0B}"/>
              </a:ext>
            </a:extLst>
          </p:cNvPr>
          <p:cNvPicPr>
            <a:picLocks noChangeAspect="1"/>
          </p:cNvPicPr>
          <p:nvPr userDrawn="1"/>
        </p:nvPicPr>
        <p:blipFill rotWithShape="1">
          <a:blip r:embed="rId16" cstate="print">
            <a:duotone>
              <a:prstClr val="black"/>
              <a:srgbClr val="A5A5A5">
                <a:tint val="45000"/>
                <a:satMod val="400000"/>
              </a:srgbClr>
            </a:duotone>
            <a:extLst>
              <a:ext uri="{28A0092B-C50C-407E-A947-70E740481C1C}">
                <a14:useLocalDpi xmlns:a14="http://schemas.microsoft.com/office/drawing/2010/main" val="0"/>
              </a:ext>
            </a:extLst>
          </a:blip>
          <a:srcRect b="-1237"/>
          <a:stretch/>
        </p:blipFill>
        <p:spPr>
          <a:xfrm>
            <a:off x="10988415" y="6216389"/>
            <a:ext cx="1051120" cy="548021"/>
          </a:xfrm>
          <a:prstGeom prst="rect">
            <a:avLst/>
          </a:prstGeom>
          <a:noFill/>
          <a:effectLst/>
        </p:spPr>
      </p:pic>
      <p:sp>
        <p:nvSpPr>
          <p:cNvPr id="2" name="Slide Number Placeholder 1">
            <a:extLst>
              <a:ext uri="{FF2B5EF4-FFF2-40B4-BE49-F238E27FC236}">
                <a16:creationId xmlns:a16="http://schemas.microsoft.com/office/drawing/2014/main" id="{5E341564-C606-EA66-1463-7EA4B5F6B96C}"/>
              </a:ext>
            </a:extLst>
          </p:cNvPr>
          <p:cNvSpPr>
            <a:spLocks noGrp="1"/>
          </p:cNvSpPr>
          <p:nvPr>
            <p:ph type="sldNum" sz="quarter" idx="4"/>
          </p:nvPr>
        </p:nvSpPr>
        <p:spPr>
          <a:xfrm>
            <a:off x="10302679" y="6356350"/>
            <a:ext cx="10511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55D79-55E5-CE4C-B38A-9CA8B9C68506}" type="slidenum">
              <a:rPr lang="en-US" smtClean="0"/>
              <a:t>‹#›</a:t>
            </a:fld>
            <a:endParaRPr lang="en-US"/>
          </a:p>
        </p:txBody>
      </p:sp>
    </p:spTree>
    <p:extLst>
      <p:ext uri="{BB962C8B-B14F-4D97-AF65-F5344CB8AC3E}">
        <p14:creationId xmlns:p14="http://schemas.microsoft.com/office/powerpoint/2010/main" val="183630000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684" r:id="rId12"/>
    <p:sldLayoutId id="2147484125" r:id="rId13"/>
  </p:sldLayoutIdLst>
  <p:hf hdr="0" ftr="0" dt="0"/>
  <p:txStyles>
    <p:titleStyle>
      <a:lvl1pPr algn="l" rtl="0" eaLnBrk="0" fontAlgn="base" hangingPunct="0">
        <a:spcBef>
          <a:spcPct val="0"/>
        </a:spcBef>
        <a:spcAft>
          <a:spcPct val="0"/>
        </a:spcAft>
        <a:defRPr sz="32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ヒラギノ角ゴ Pro W3" charset="0"/>
          <a:cs typeface="Geneva" charset="0"/>
        </a:defRPr>
      </a:lvl1pPr>
      <a:lvl2pPr marL="742950" indent="-285750" algn="l" rtl="0" eaLnBrk="0" fontAlgn="base" hangingPunct="0">
        <a:spcBef>
          <a:spcPct val="20000"/>
        </a:spcBef>
        <a:spcAft>
          <a:spcPct val="0"/>
        </a:spcAft>
        <a:buChar char="–"/>
        <a:defRPr>
          <a:solidFill>
            <a:schemeClr val="tx1"/>
          </a:solidFill>
          <a:latin typeface="+mn-lt"/>
          <a:ea typeface="Geneva" charset="0"/>
          <a:cs typeface="Geneva" charset="0"/>
        </a:defRPr>
      </a:lvl2pPr>
      <a:lvl3pPr marL="1143000" indent="-228600" algn="l" rtl="0" eaLnBrk="0" fontAlgn="base" hangingPunct="0">
        <a:spcBef>
          <a:spcPct val="20000"/>
        </a:spcBef>
        <a:spcAft>
          <a:spcPct val="0"/>
        </a:spcAft>
        <a:buChar char="•"/>
        <a:defRPr sz="1600">
          <a:solidFill>
            <a:schemeClr val="tx1"/>
          </a:solidFill>
          <a:latin typeface="+mn-lt"/>
          <a:ea typeface="Geneva" charset="0"/>
          <a:cs typeface="Geneva" charset="0"/>
        </a:defRPr>
      </a:lvl3pPr>
      <a:lvl4pPr marL="1600200" indent="-228600" algn="l" rtl="0" eaLnBrk="0" fontAlgn="base" hangingPunct="0">
        <a:spcBef>
          <a:spcPct val="20000"/>
        </a:spcBef>
        <a:spcAft>
          <a:spcPct val="0"/>
        </a:spcAft>
        <a:buChar char="–"/>
        <a:defRPr sz="14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1400">
          <a:solidFill>
            <a:schemeClr val="tx1"/>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609600" y="609600"/>
            <a:ext cx="10972800" cy="8080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Rectangle 3"/>
          <p:cNvSpPr>
            <a:spLocks noGrp="1" noChangeArrowheads="1"/>
          </p:cNvSpPr>
          <p:nvPr>
            <p:ph type="body" idx="1"/>
          </p:nvPr>
        </p:nvSpPr>
        <p:spPr bwMode="auto">
          <a:xfrm>
            <a:off x="609600" y="1524000"/>
            <a:ext cx="10972800" cy="45339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5F5F5F"/>
                </a:solidFill>
                <a:cs typeface="Geneva" charset="0"/>
              </a:defRPr>
            </a:lvl1pPr>
          </a:lstStyle>
          <a:p>
            <a:pPr fontAlgn="base">
              <a:spcBef>
                <a:spcPct val="0"/>
              </a:spcBef>
              <a:spcAft>
                <a:spcPct val="0"/>
              </a:spcAft>
              <a:defRPr/>
            </a:pPr>
            <a:fld id="{A43B07CD-0D0F-2242-A2A1-6A1210CD92C5}" type="slidenum">
              <a:rPr lang="en-US">
                <a:ea typeface="ヒラギノ角ゴ Pro W3" charset="0"/>
              </a:rPr>
              <a:pPr fontAlgn="base">
                <a:spcBef>
                  <a:spcPct val="0"/>
                </a:spcBef>
                <a:spcAft>
                  <a:spcPct val="0"/>
                </a:spcAft>
                <a:defRPr/>
              </a:pPr>
              <a:t>‹#›</a:t>
            </a:fld>
            <a:endParaRPr lang="en-US">
              <a:ea typeface="ヒラギノ角ゴ Pro W3" charset="0"/>
            </a:endParaRPr>
          </a:p>
        </p:txBody>
      </p:sp>
      <p:sp>
        <p:nvSpPr>
          <p:cNvPr id="1031" name="Text Box 10"/>
          <p:cNvSpPr txBox="1">
            <a:spLocks noChangeArrowheads="1"/>
          </p:cNvSpPr>
          <p:nvPr/>
        </p:nvSpPr>
        <p:spPr bwMode="auto">
          <a:xfrm>
            <a:off x="6502400" y="98428"/>
            <a:ext cx="5588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fontAlgn="base" hangingPunct="1">
              <a:spcBef>
                <a:spcPct val="50000"/>
              </a:spcBef>
              <a:spcAft>
                <a:spcPct val="0"/>
              </a:spcAft>
              <a:defRPr/>
            </a:pPr>
            <a:endParaRPr lang="en-US" sz="2000">
              <a:solidFill>
                <a:srgbClr val="FFFFFF"/>
              </a:solidFill>
            </a:endParaRPr>
          </a:p>
        </p:txBody>
      </p:sp>
    </p:spTree>
    <p:extLst>
      <p:ext uri="{BB962C8B-B14F-4D97-AF65-F5344CB8AC3E}">
        <p14:creationId xmlns:p14="http://schemas.microsoft.com/office/powerpoint/2010/main" val="1849384823"/>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55" r:id="rId12"/>
    <p:sldLayoutId id="2147483956" r:id="rId13"/>
  </p:sldLayoutIdLst>
  <p:hf sldNum="0" hdr="0" ftr="0" dt="0"/>
  <p:txStyles>
    <p:titleStyle>
      <a:lvl1pPr algn="l" rtl="0" eaLnBrk="1" fontAlgn="base" hangingPunct="1">
        <a:spcBef>
          <a:spcPct val="0"/>
        </a:spcBef>
        <a:spcAft>
          <a:spcPct val="0"/>
        </a:spcAft>
        <a:defRPr sz="3000">
          <a:solidFill>
            <a:schemeClr val="tx2"/>
          </a:solidFill>
          <a:latin typeface="Gill Sans" charset="0"/>
          <a:ea typeface="Gill Sans" charset="0"/>
          <a:cs typeface="Gill Sans"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p:titleStyle>
    <p:bodyStyle>
      <a:lvl1pPr marL="342900" indent="-342900" algn="l" rtl="0" eaLnBrk="1" fontAlgn="base" hangingPunct="1">
        <a:spcBef>
          <a:spcPct val="20000"/>
        </a:spcBef>
        <a:spcAft>
          <a:spcPct val="0"/>
        </a:spcAft>
        <a:buChar char="•"/>
        <a:defRPr sz="2200" b="0" i="0">
          <a:solidFill>
            <a:srgbClr val="5F5F5F"/>
          </a:solidFill>
          <a:latin typeface="Gill Sans Light" charset="0"/>
          <a:ea typeface="Gill Sans Light" charset="0"/>
          <a:cs typeface="Gill Sans Light" charset="0"/>
        </a:defRPr>
      </a:lvl1pPr>
      <a:lvl2pPr marL="742950" indent="-285750" algn="l" rtl="0" eaLnBrk="1" fontAlgn="base" hangingPunct="1">
        <a:spcBef>
          <a:spcPct val="20000"/>
        </a:spcBef>
        <a:spcAft>
          <a:spcPct val="0"/>
        </a:spcAft>
        <a:buChar char="–"/>
        <a:defRPr b="0" i="0">
          <a:solidFill>
            <a:srgbClr val="5F5F5F"/>
          </a:solidFill>
          <a:latin typeface="Gill Sans Light" charset="0"/>
          <a:ea typeface="Gill Sans Light" charset="0"/>
          <a:cs typeface="Gill Sans Light" charset="0"/>
        </a:defRPr>
      </a:lvl2pPr>
      <a:lvl3pPr marL="1143000" indent="-228600" algn="l" rtl="0" eaLnBrk="1" fontAlgn="base" hangingPunct="1">
        <a:spcBef>
          <a:spcPct val="20000"/>
        </a:spcBef>
        <a:spcAft>
          <a:spcPct val="0"/>
        </a:spcAft>
        <a:buChar char="•"/>
        <a:defRPr sz="1600" b="0" i="0">
          <a:solidFill>
            <a:srgbClr val="5F5F5F"/>
          </a:solidFill>
          <a:latin typeface="Gill Sans Light" charset="0"/>
          <a:ea typeface="Gill Sans Light" charset="0"/>
          <a:cs typeface="Gill Sans Light" charset="0"/>
        </a:defRPr>
      </a:lvl3pPr>
      <a:lvl4pPr marL="1600200" indent="-228600" algn="l" rtl="0" eaLnBrk="1" fontAlgn="base" hangingPunct="1">
        <a:spcBef>
          <a:spcPct val="20000"/>
        </a:spcBef>
        <a:spcAft>
          <a:spcPct val="0"/>
        </a:spcAft>
        <a:buChar char="–"/>
        <a:defRPr sz="1400" b="0" i="0">
          <a:solidFill>
            <a:srgbClr val="5F5F5F"/>
          </a:solidFill>
          <a:latin typeface="Gill Sans Light" charset="0"/>
          <a:ea typeface="Gill Sans Light" charset="0"/>
          <a:cs typeface="Gill Sans Light" charset="0"/>
        </a:defRPr>
      </a:lvl4pPr>
      <a:lvl5pPr marL="2057400" indent="-228600" algn="l" rtl="0" eaLnBrk="1" fontAlgn="base" hangingPunct="1">
        <a:spcBef>
          <a:spcPct val="20000"/>
        </a:spcBef>
        <a:spcAft>
          <a:spcPct val="0"/>
        </a:spcAft>
        <a:buChar char="»"/>
        <a:defRPr sz="1400" b="0" i="0">
          <a:solidFill>
            <a:srgbClr val="5F5F5F"/>
          </a:solidFill>
          <a:latin typeface="Gill Sans Light" charset="0"/>
          <a:ea typeface="Gill Sans Light" charset="0"/>
          <a:cs typeface="Gill Sans Light"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609600" y="411512"/>
            <a:ext cx="10972800" cy="100582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Rectangle 3"/>
          <p:cNvSpPr>
            <a:spLocks noGrp="1" noChangeArrowheads="1"/>
          </p:cNvSpPr>
          <p:nvPr>
            <p:ph type="body" idx="1"/>
          </p:nvPr>
        </p:nvSpPr>
        <p:spPr bwMode="auto">
          <a:xfrm>
            <a:off x="609600" y="1532634"/>
            <a:ext cx="10972800" cy="452526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1" name="Text Box 10"/>
          <p:cNvSpPr txBox="1">
            <a:spLocks noChangeArrowheads="1"/>
          </p:cNvSpPr>
          <p:nvPr/>
        </p:nvSpPr>
        <p:spPr bwMode="auto">
          <a:xfrm>
            <a:off x="6502400" y="98430"/>
            <a:ext cx="5588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hangingPunct="1">
              <a:spcBef>
                <a:spcPct val="50000"/>
              </a:spcBef>
              <a:defRPr/>
            </a:pPr>
            <a:endParaRPr lang="en-US" sz="2000">
              <a:solidFill>
                <a:srgbClr val="FFFFFF"/>
              </a:solidFill>
            </a:endParaRPr>
          </a:p>
        </p:txBody>
      </p:sp>
      <p:pic>
        <p:nvPicPr>
          <p:cNvPr id="7" name="Picture 8">
            <a:extLst>
              <a:ext uri="{FF2B5EF4-FFF2-40B4-BE49-F238E27FC236}">
                <a16:creationId xmlns:a16="http://schemas.microsoft.com/office/drawing/2014/main" id="{8EB706B5-03B6-1DF6-AADA-1D028CA0D90A}"/>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52465" y="6488356"/>
            <a:ext cx="1047217" cy="26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08C5AF4-9F1C-3A8D-71F6-A8E53F01AB80}"/>
              </a:ext>
            </a:extLst>
          </p:cNvPr>
          <p:cNvPicPr>
            <a:picLocks noChangeAspect="1"/>
          </p:cNvPicPr>
          <p:nvPr userDrawn="1"/>
        </p:nvPicPr>
        <p:blipFill rotWithShape="1">
          <a:blip r:embed="rId16" cstate="print">
            <a:duotone>
              <a:prstClr val="black"/>
              <a:srgbClr val="A5A5A5">
                <a:tint val="45000"/>
                <a:satMod val="400000"/>
              </a:srgbClr>
            </a:duotone>
            <a:extLst>
              <a:ext uri="{28A0092B-C50C-407E-A947-70E740481C1C}">
                <a14:useLocalDpi xmlns:a14="http://schemas.microsoft.com/office/drawing/2010/main" val="0"/>
              </a:ext>
            </a:extLst>
          </a:blip>
          <a:srcRect b="-1237"/>
          <a:stretch/>
        </p:blipFill>
        <p:spPr>
          <a:xfrm>
            <a:off x="11277600" y="6355048"/>
            <a:ext cx="761935" cy="397249"/>
          </a:xfrm>
          <a:prstGeom prst="rect">
            <a:avLst/>
          </a:prstGeom>
          <a:noFill/>
          <a:effectLst/>
        </p:spPr>
      </p:pic>
    </p:spTree>
    <p:extLst>
      <p:ext uri="{BB962C8B-B14F-4D97-AF65-F5344CB8AC3E}">
        <p14:creationId xmlns:p14="http://schemas.microsoft.com/office/powerpoint/2010/main" val="446756124"/>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Lst>
  <p:hf hdr="0" ftr="0" dt="0"/>
  <p:txStyles>
    <p:title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rgbClr val="5F5F5F"/>
          </a:solidFill>
          <a:latin typeface="+mn-lt"/>
          <a:ea typeface="ヒラギノ角ゴ Pro W3" charset="0"/>
          <a:cs typeface="Geneva" charset="0"/>
        </a:defRPr>
      </a:lvl1pPr>
      <a:lvl2pPr marL="742950" indent="-285750" algn="l" rtl="0" eaLnBrk="0" fontAlgn="base" hangingPunct="0">
        <a:spcBef>
          <a:spcPct val="20000"/>
        </a:spcBef>
        <a:spcAft>
          <a:spcPct val="0"/>
        </a:spcAft>
        <a:buChar char="–"/>
        <a:defRPr>
          <a:solidFill>
            <a:srgbClr val="5F5F5F"/>
          </a:solidFill>
          <a:latin typeface="+mn-lt"/>
          <a:ea typeface="Geneva" charset="0"/>
          <a:cs typeface="Geneva" charset="0"/>
        </a:defRPr>
      </a:lvl2pPr>
      <a:lvl3pPr marL="1143000" indent="-228600" algn="l" rtl="0" eaLnBrk="0" fontAlgn="base" hangingPunct="0">
        <a:spcBef>
          <a:spcPct val="20000"/>
        </a:spcBef>
        <a:spcAft>
          <a:spcPct val="0"/>
        </a:spcAft>
        <a:buChar char="•"/>
        <a:defRPr sz="1600">
          <a:solidFill>
            <a:srgbClr val="5F5F5F"/>
          </a:solidFill>
          <a:latin typeface="+mn-lt"/>
          <a:ea typeface="Geneva" charset="0"/>
          <a:cs typeface="Geneva" charset="0"/>
        </a:defRPr>
      </a:lvl3pPr>
      <a:lvl4pPr marL="1600200" indent="-228600" algn="l" rtl="0" eaLnBrk="0" fontAlgn="base" hangingPunct="0">
        <a:spcBef>
          <a:spcPct val="20000"/>
        </a:spcBef>
        <a:spcAft>
          <a:spcPct val="0"/>
        </a:spcAft>
        <a:buChar char="–"/>
        <a:defRPr sz="1400">
          <a:solidFill>
            <a:srgbClr val="5F5F5F"/>
          </a:solidFill>
          <a:latin typeface="+mn-lt"/>
          <a:ea typeface="Geneva" charset="0"/>
          <a:cs typeface="Geneva" charset="0"/>
        </a:defRPr>
      </a:lvl4pPr>
      <a:lvl5pPr marL="2057400" indent="-228600" algn="l" rtl="0" eaLnBrk="0" fontAlgn="base" hangingPunct="0">
        <a:spcBef>
          <a:spcPct val="20000"/>
        </a:spcBef>
        <a:spcAft>
          <a:spcPct val="0"/>
        </a:spcAft>
        <a:buChar char="»"/>
        <a:defRPr sz="1400">
          <a:solidFill>
            <a:srgbClr val="5F5F5F"/>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6" y="1052736"/>
            <a:ext cx="10801351" cy="469056"/>
          </a:xfrm>
          <a:prstGeom prst="rect">
            <a:avLst/>
          </a:prstGeom>
        </p:spPr>
        <p:txBody>
          <a:bodyPr vert="horz" lIns="0" tIns="0" rIns="0" bIns="0" rtlCol="0" anchor="ctr">
            <a:normAutofit/>
          </a:bodyPr>
          <a:lstStyle/>
          <a:p>
            <a:r>
              <a:rPr lang="en-US" dirty="0"/>
              <a:t>[Title]</a:t>
            </a:r>
            <a:endParaRPr lang="en-AU" dirty="0"/>
          </a:p>
        </p:txBody>
      </p:sp>
      <p:sp>
        <p:nvSpPr>
          <p:cNvPr id="7" name="Slide Number Placeholder 5"/>
          <p:cNvSpPr>
            <a:spLocks noGrp="1"/>
          </p:cNvSpPr>
          <p:nvPr>
            <p:ph type="sldNum" sz="quarter" idx="4"/>
          </p:nvPr>
        </p:nvSpPr>
        <p:spPr>
          <a:xfrm>
            <a:off x="11208568" y="6519172"/>
            <a:ext cx="456051" cy="240219"/>
          </a:xfrm>
          <a:prstGeom prst="rect">
            <a:avLst/>
          </a:prstGeom>
        </p:spPr>
        <p:txBody>
          <a:bodyPr vert="horz" lIns="0" tIns="0" rIns="0" bIns="0" rtlCol="0" anchor="ctr"/>
          <a:lstStyle>
            <a:lvl1pPr algn="r">
              <a:defRPr sz="1333" baseline="0">
                <a:solidFill>
                  <a:schemeClr val="tx1"/>
                </a:solidFill>
              </a:defRPr>
            </a:lvl1pPr>
          </a:lstStyle>
          <a:p>
            <a:pPr defTabSz="914377"/>
            <a:fld id="{E917DE0E-AFB1-41FD-BC35-27DB61CA125F}" type="slidenum">
              <a:rPr lang="en-AU" smtClean="0">
                <a:solidFill>
                  <a:prstClr val="black"/>
                </a:solidFill>
              </a:rPr>
              <a:pPr defTabSz="914377"/>
              <a:t>‹#›</a:t>
            </a:fld>
            <a:endParaRPr lang="en-AU" dirty="0">
              <a:solidFill>
                <a:prstClr val="black"/>
              </a:solidFill>
            </a:endParaRPr>
          </a:p>
        </p:txBody>
      </p:sp>
      <p:sp>
        <p:nvSpPr>
          <p:cNvPr id="4" name="Text Placeholder 3">
            <a:extLst>
              <a:ext uri="{FF2B5EF4-FFF2-40B4-BE49-F238E27FC236}">
                <a16:creationId xmlns:a16="http://schemas.microsoft.com/office/drawing/2014/main" id="{BDF8D2AE-3583-4708-BD46-43C743300E11}"/>
              </a:ext>
            </a:extLst>
          </p:cNvPr>
          <p:cNvSpPr>
            <a:spLocks noGrp="1"/>
          </p:cNvSpPr>
          <p:nvPr>
            <p:ph type="body" idx="1"/>
          </p:nvPr>
        </p:nvSpPr>
        <p:spPr>
          <a:xfrm>
            <a:off x="695327" y="1700215"/>
            <a:ext cx="10801349" cy="4608513"/>
          </a:xfrm>
          <a:prstGeom prst="rect">
            <a:avLst/>
          </a:prstGeom>
        </p:spPr>
        <p:txBody>
          <a:bodyPr vert="horz" lIns="0" tIns="0" rIns="0" bIns="0" rtlCol="0">
            <a:normAutofit/>
          </a:body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3" name="Date Placeholder 2">
            <a:extLst>
              <a:ext uri="{FF2B5EF4-FFF2-40B4-BE49-F238E27FC236}">
                <a16:creationId xmlns:a16="http://schemas.microsoft.com/office/drawing/2014/main" id="{3BDB83A3-A276-43C3-9F27-2B380C4149A9}"/>
              </a:ext>
            </a:extLst>
          </p:cNvPr>
          <p:cNvSpPr>
            <a:spLocks noGrp="1"/>
          </p:cNvSpPr>
          <p:nvPr>
            <p:ph type="dt" sz="half" idx="2"/>
          </p:nvPr>
        </p:nvSpPr>
        <p:spPr>
          <a:xfrm>
            <a:off x="695324" y="151135"/>
            <a:ext cx="3360109" cy="288000"/>
          </a:xfrm>
          <a:prstGeom prst="rect">
            <a:avLst/>
          </a:prstGeom>
        </p:spPr>
        <p:txBody>
          <a:bodyPr vert="horz" lIns="0" tIns="0" rIns="0" bIns="0" rtlCol="0" anchor="t"/>
          <a:lstStyle>
            <a:lvl1pPr algn="l">
              <a:lnSpc>
                <a:spcPct val="80000"/>
              </a:lnSpc>
              <a:defRPr sz="1067">
                <a:solidFill>
                  <a:schemeClr val="bg1"/>
                </a:solidFill>
              </a:defRPr>
            </a:lvl1pPr>
          </a:lstStyle>
          <a:p>
            <a:pPr defTabSz="914377"/>
            <a:endParaRPr lang="en-AU" dirty="0">
              <a:solidFill>
                <a:prstClr val="white"/>
              </a:solidFill>
              <a:latin typeface="Arial"/>
            </a:endParaRPr>
          </a:p>
        </p:txBody>
      </p:sp>
    </p:spTree>
    <p:extLst>
      <p:ext uri="{BB962C8B-B14F-4D97-AF65-F5344CB8AC3E}">
        <p14:creationId xmlns:p14="http://schemas.microsoft.com/office/powerpoint/2010/main" val="1505276872"/>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 id="2147484044" r:id="rId20"/>
    <p:sldLayoutId id="2147484045" r:id="rId21"/>
    <p:sldLayoutId id="2147484046" r:id="rId22"/>
    <p:sldLayoutId id="2147484047" r:id="rId23"/>
    <p:sldLayoutId id="2147484048" r:id="rId24"/>
    <p:sldLayoutId id="2147484049" r:id="rId25"/>
    <p:sldLayoutId id="2147484050" r:id="rId26"/>
    <p:sldLayoutId id="2147484051" r:id="rId27"/>
    <p:sldLayoutId id="2147484052" r:id="rId28"/>
    <p:sldLayoutId id="2147484053" r:id="rId29"/>
    <p:sldLayoutId id="2147484054" r:id="rId30"/>
    <p:sldLayoutId id="2147484055" r:id="rId31"/>
    <p:sldLayoutId id="2147484056" r:id="rId32"/>
    <p:sldLayoutId id="2147484057" r:id="rId33"/>
    <p:sldLayoutId id="2147484058" r:id="rId34"/>
    <p:sldLayoutId id="2147484059" r:id="rId35"/>
    <p:sldLayoutId id="2147484060" r:id="rId36"/>
    <p:sldLayoutId id="2147484061" r:id="rId37"/>
    <p:sldLayoutId id="2147484062" r:id="rId38"/>
    <p:sldLayoutId id="2147484063" r:id="rId39"/>
    <p:sldLayoutId id="2147484064" r:id="rId40"/>
    <p:sldLayoutId id="2147484065" r:id="rId41"/>
    <p:sldLayoutId id="2147484066"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467" b="0" kern="1200">
          <a:solidFill>
            <a:schemeClr val="accent1"/>
          </a:solidFill>
          <a:latin typeface="+mj-lt"/>
          <a:ea typeface="+mj-ea"/>
          <a:cs typeface="+mj-cs"/>
        </a:defRPr>
      </a:lvl1pPr>
    </p:titleStyle>
    <p:bodyStyle>
      <a:lvl1pPr marL="479988" indent="-479988" algn="l" defTabSz="914377" rtl="0" eaLnBrk="1" latinLnBrk="0" hangingPunct="1">
        <a:lnSpc>
          <a:spcPct val="100000"/>
        </a:lnSpc>
        <a:spcBef>
          <a:spcPts val="267"/>
        </a:spcBef>
        <a:spcAft>
          <a:spcPts val="267"/>
        </a:spcAft>
        <a:buClr>
          <a:schemeClr val="tx1"/>
        </a:buClr>
        <a:buFont typeface="Arial" panose="020B0604020202020204" pitchFamily="34" charset="0"/>
        <a:buChar char="•"/>
        <a:defRPr lang="en-US" sz="2400" kern="1200" dirty="0">
          <a:solidFill>
            <a:schemeClr val="tx1"/>
          </a:solidFill>
          <a:latin typeface="+mn-lt"/>
          <a:ea typeface="+mn-ea"/>
          <a:cs typeface="+mn-cs"/>
        </a:defRPr>
      </a:lvl1pPr>
      <a:lvl2pPr marL="179996" indent="-179384" algn="l" defTabSz="914377" rtl="0" eaLnBrk="1" latinLnBrk="0" hangingPunct="1">
        <a:lnSpc>
          <a:spcPct val="110000"/>
        </a:lnSpc>
        <a:spcBef>
          <a:spcPts val="300"/>
        </a:spcBef>
        <a:spcAft>
          <a:spcPts val="300"/>
        </a:spcAft>
        <a:buClr>
          <a:schemeClr val="tx1"/>
        </a:buClr>
        <a:buFont typeface="Arial"/>
        <a:buChar char="•"/>
        <a:defRPr lang="en-US" sz="2400" kern="1200" dirty="0">
          <a:solidFill>
            <a:schemeClr val="tx1"/>
          </a:solidFill>
          <a:latin typeface="+mn-lt"/>
          <a:ea typeface="+mn-ea"/>
          <a:cs typeface="+mn-cs"/>
        </a:defRPr>
      </a:lvl2pPr>
      <a:lvl3pPr marL="719982" indent="-479988" algn="l" defTabSz="914377" rtl="0" eaLnBrk="1" latinLnBrk="0" hangingPunct="1">
        <a:lnSpc>
          <a:spcPct val="100000"/>
        </a:lnSpc>
        <a:spcBef>
          <a:spcPts val="267"/>
        </a:spcBef>
        <a:spcAft>
          <a:spcPts val="267"/>
        </a:spcAft>
        <a:buClr>
          <a:schemeClr val="accent1"/>
        </a:buClr>
        <a:buFont typeface="Arial" panose="020B0604020202020204" pitchFamily="34" charset="0"/>
        <a:buChar char="•"/>
        <a:defRPr lang="en-US" sz="2400" kern="1200" baseline="0" dirty="0">
          <a:solidFill>
            <a:schemeClr val="tx1"/>
          </a:solidFill>
          <a:latin typeface="+mn-lt"/>
          <a:ea typeface="+mn-ea"/>
          <a:cs typeface="+mn-cs"/>
        </a:defRPr>
      </a:lvl3pPr>
      <a:lvl4pPr marL="959976" indent="-479988" algn="l" defTabSz="914377" rtl="0" eaLnBrk="1" latinLnBrk="0" hangingPunct="1">
        <a:lnSpc>
          <a:spcPct val="100000"/>
        </a:lnSpc>
        <a:spcBef>
          <a:spcPts val="267"/>
        </a:spcBef>
        <a:spcAft>
          <a:spcPts val="267"/>
        </a:spcAft>
        <a:buFont typeface="Arial" panose="020B0604020202020204" pitchFamily="34" charset="0"/>
        <a:buChar char="•"/>
        <a:defRPr lang="en-US" sz="2400" kern="1200" baseline="0" dirty="0">
          <a:solidFill>
            <a:schemeClr val="tx1"/>
          </a:solidFill>
          <a:latin typeface="+mn-lt"/>
          <a:ea typeface="+mn-ea"/>
          <a:cs typeface="+mn-cs"/>
        </a:defRPr>
      </a:lvl4pPr>
      <a:lvl5pPr marL="1199970" indent="-479988" algn="l" defTabSz="914377" rtl="0" eaLnBrk="1" latinLnBrk="0" hangingPunct="1">
        <a:lnSpc>
          <a:spcPct val="100000"/>
        </a:lnSpc>
        <a:spcBef>
          <a:spcPts val="267"/>
        </a:spcBef>
        <a:spcAft>
          <a:spcPts val="267"/>
        </a:spcAft>
        <a:buFont typeface="Arial" panose="020B0604020202020204" pitchFamily="34" charset="0"/>
        <a:buChar char="•"/>
        <a:tabLst/>
        <a:defRPr lang="en-US" sz="2400" kern="1200" baseline="0" dirty="0">
          <a:solidFill>
            <a:schemeClr val="tx1"/>
          </a:solidFill>
          <a:latin typeface="+mn-lt"/>
          <a:ea typeface="+mn-ea"/>
          <a:cs typeface="+mn-cs"/>
        </a:defRPr>
      </a:lvl5pPr>
      <a:lvl6pPr marL="1250919" indent="-501638" algn="l" defTabSz="914377" rtl="0" eaLnBrk="1" latinLnBrk="0" hangingPunct="1">
        <a:spcBef>
          <a:spcPts val="267"/>
        </a:spcBef>
        <a:spcAft>
          <a:spcPts val="267"/>
        </a:spcAft>
        <a:buFont typeface="Arial" panose="020B0604020202020204" pitchFamily="34" charset="0"/>
        <a:buChar char="•"/>
        <a:tabLst/>
        <a:defRPr lang="en-AU" sz="2400" b="0" kern="1200" baseline="0" dirty="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8">
          <p15:clr>
            <a:srgbClr val="F26B43"/>
          </p15:clr>
        </p15:guide>
        <p15:guide id="6" orient="horz" pos="3974">
          <p15:clr>
            <a:srgbClr val="F26B43"/>
          </p15:clr>
        </p15:guide>
        <p15:guide id="7" orient="horz" pos="663">
          <p15:clr>
            <a:srgbClr val="F26B43"/>
          </p15:clr>
        </p15:guide>
        <p15:guide id="9" pos="3961">
          <p15:clr>
            <a:srgbClr val="F26B43"/>
          </p15:clr>
        </p15:guide>
        <p15:guide id="10" pos="3719">
          <p15:clr>
            <a:srgbClr val="F26B43"/>
          </p15:clr>
        </p15:guide>
        <p15:guide id="11" orient="horz" pos="4110">
          <p15:clr>
            <a:srgbClr val="F26B43"/>
          </p15:clr>
        </p15:guide>
        <p15:guide id="13" pos="7242">
          <p15:clr>
            <a:srgbClr val="F26B43"/>
          </p15:clr>
        </p15:guide>
        <p15:guide id="14" orient="horz" pos="981">
          <p15:clr>
            <a:srgbClr val="F26B43"/>
          </p15:clr>
        </p15:guide>
        <p15:guide id="15" pos="2772">
          <p15:clr>
            <a:srgbClr val="F26B43"/>
          </p15:clr>
        </p15:guide>
        <p15:guide id="16" pos="2570">
          <p15:clr>
            <a:srgbClr val="F26B43"/>
          </p15:clr>
        </p15:guide>
        <p15:guide id="17" pos="5110">
          <p15:clr>
            <a:srgbClr val="F26B43"/>
          </p15:clr>
        </p15:guide>
        <p15:guide id="18" pos="4908">
          <p15:clr>
            <a:srgbClr val="F26B43"/>
          </p15:clr>
        </p15:guide>
        <p15:guide id="19" orient="horz" pos="107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12192000" cy="1143000"/>
          </a:xfrm>
          <a:prstGeom prst="rect">
            <a:avLst/>
          </a:prstGeom>
          <a:noFill/>
          <a:ln w="9525">
            <a:noFill/>
            <a:miter lim="800000"/>
            <a:headEnd/>
            <a:tailEnd/>
          </a:ln>
        </p:spPr>
        <p:txBody>
          <a:bodyPr vert="horz" wrap="square" lIns="91169" tIns="45587" rIns="91169" bIns="45587"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69918" y="866775"/>
            <a:ext cx="11214100" cy="5259388"/>
          </a:xfrm>
          <a:prstGeom prst="rect">
            <a:avLst/>
          </a:prstGeom>
          <a:noFill/>
          <a:ln w="9525">
            <a:noFill/>
            <a:miter lim="800000"/>
            <a:headEnd/>
            <a:tailEnd/>
          </a:ln>
        </p:spPr>
        <p:txBody>
          <a:bodyPr vert="horz" wrap="square" lIns="91169" tIns="45587" rIns="91169" bIns="455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18333" y="6351589"/>
            <a:ext cx="508000" cy="365125"/>
          </a:xfrm>
          <a:prstGeom prst="rect">
            <a:avLst/>
          </a:prstGeom>
        </p:spPr>
        <p:txBody>
          <a:bodyPr vert="horz" lIns="91169" tIns="45587" rIns="91169" bIns="45587" rtlCol="0" anchor="ctr"/>
          <a:lstStyle>
            <a:lvl1pPr algn="r" eaLnBrk="1" fontAlgn="auto" hangingPunct="1">
              <a:spcBef>
                <a:spcPts val="0"/>
              </a:spcBef>
              <a:spcAft>
                <a:spcPts val="0"/>
              </a:spcAft>
              <a:defRPr sz="1200">
                <a:solidFill>
                  <a:srgbClr val="106636"/>
                </a:solidFill>
                <a:latin typeface="Arial" pitchFamily="34" charset="0"/>
                <a:cs typeface="Arial" pitchFamily="34" charset="0"/>
              </a:defRPr>
            </a:lvl1pPr>
          </a:lstStyle>
          <a:p>
            <a:pPr>
              <a:defRPr/>
            </a:pPr>
            <a:fld id="{0706B74A-FC86-4F43-83EB-56E873241F13}" type="slidenum">
              <a:rPr lang="en-US"/>
              <a:pPr>
                <a:defRPr/>
              </a:pPr>
              <a:t>‹#›</a:t>
            </a:fld>
            <a:endParaRPr lang="en-US" dirty="0"/>
          </a:p>
        </p:txBody>
      </p:sp>
      <p:pic>
        <p:nvPicPr>
          <p:cNvPr id="2053" name="Picture 9" descr="horizontal-logo-green-text.jpg"/>
          <p:cNvPicPr>
            <a:picLocks noChangeAspect="1"/>
          </p:cNvPicPr>
          <p:nvPr/>
        </p:nvPicPr>
        <p:blipFill>
          <a:blip r:embed="rId7" cstate="print"/>
          <a:srcRect/>
          <a:stretch>
            <a:fillRect/>
          </a:stretch>
        </p:blipFill>
        <p:spPr bwMode="auto">
          <a:xfrm>
            <a:off x="609600" y="6354777"/>
            <a:ext cx="3251200" cy="407987"/>
          </a:xfrm>
          <a:prstGeom prst="rect">
            <a:avLst/>
          </a:prstGeom>
          <a:noFill/>
          <a:ln w="9525">
            <a:noFill/>
            <a:miter lim="800000"/>
            <a:headEnd/>
            <a:tailEnd/>
          </a:ln>
        </p:spPr>
      </p:pic>
    </p:spTree>
    <p:extLst>
      <p:ext uri="{BB962C8B-B14F-4D97-AF65-F5344CB8AC3E}">
        <p14:creationId xmlns:p14="http://schemas.microsoft.com/office/powerpoint/2010/main" val="448758267"/>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Lst>
  <p:hf hdr="0" dt="0"/>
  <p:txStyles>
    <p:titleStyle>
      <a:lvl1pPr algn="ctr" rtl="0" eaLnBrk="1" fontAlgn="base" hangingPunct="1">
        <a:spcBef>
          <a:spcPct val="0"/>
        </a:spcBef>
        <a:spcAft>
          <a:spcPct val="0"/>
        </a:spcAft>
        <a:defRPr sz="2400"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5855" algn="ctr" rtl="0" eaLnBrk="1" fontAlgn="base" hangingPunct="1">
        <a:spcBef>
          <a:spcPct val="0"/>
        </a:spcBef>
        <a:spcAft>
          <a:spcPct val="0"/>
        </a:spcAft>
        <a:defRPr sz="2400">
          <a:solidFill>
            <a:srgbClr val="106636"/>
          </a:solidFill>
          <a:latin typeface="Arial" charset="0"/>
          <a:cs typeface="Arial" charset="0"/>
        </a:defRPr>
      </a:lvl6pPr>
      <a:lvl7pPr marL="911711" algn="ctr" rtl="0" eaLnBrk="1" fontAlgn="base" hangingPunct="1">
        <a:spcBef>
          <a:spcPct val="0"/>
        </a:spcBef>
        <a:spcAft>
          <a:spcPct val="0"/>
        </a:spcAft>
        <a:defRPr sz="2400">
          <a:solidFill>
            <a:srgbClr val="106636"/>
          </a:solidFill>
          <a:latin typeface="Arial" charset="0"/>
          <a:cs typeface="Arial" charset="0"/>
        </a:defRPr>
      </a:lvl7pPr>
      <a:lvl8pPr marL="1367560" algn="ctr" rtl="0" eaLnBrk="1" fontAlgn="base" hangingPunct="1">
        <a:spcBef>
          <a:spcPct val="0"/>
        </a:spcBef>
        <a:spcAft>
          <a:spcPct val="0"/>
        </a:spcAft>
        <a:defRPr sz="2400">
          <a:solidFill>
            <a:srgbClr val="106636"/>
          </a:solidFill>
          <a:latin typeface="Arial" charset="0"/>
          <a:cs typeface="Arial" charset="0"/>
        </a:defRPr>
      </a:lvl8pPr>
      <a:lvl9pPr marL="1823420" algn="ctr" rtl="0" eaLnBrk="1" fontAlgn="base" hangingPunct="1">
        <a:spcBef>
          <a:spcPct val="0"/>
        </a:spcBef>
        <a:spcAft>
          <a:spcPct val="0"/>
        </a:spcAft>
        <a:defRPr sz="2400">
          <a:solidFill>
            <a:srgbClr val="106636"/>
          </a:solidFill>
          <a:latin typeface="Arial" charset="0"/>
          <a:cs typeface="Arial" charset="0"/>
        </a:defRPr>
      </a:lvl9pPr>
    </p:titleStyle>
    <p:bodyStyle>
      <a:lvl1pPr marL="340795" indent="-340795" algn="l" rtl="0" eaLnBrk="1" fontAlgn="base" hangingPunct="1">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0234" indent="-283732" algn="l" rtl="0" eaLnBrk="1" fontAlgn="base" hangingPunct="1">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711" rtl="0" eaLnBrk="1" latinLnBrk="0" hangingPunct="1">
        <a:defRPr sz="1800" kern="1200">
          <a:solidFill>
            <a:schemeClr val="tx1"/>
          </a:solidFill>
          <a:latin typeface="+mn-lt"/>
          <a:ea typeface="+mn-ea"/>
          <a:cs typeface="+mn-cs"/>
        </a:defRPr>
      </a:lvl1pPr>
      <a:lvl2pPr marL="455855" algn="l" defTabSz="911711" rtl="0" eaLnBrk="1" latinLnBrk="0" hangingPunct="1">
        <a:defRPr sz="1800" kern="1200">
          <a:solidFill>
            <a:schemeClr val="tx1"/>
          </a:solidFill>
          <a:latin typeface="+mn-lt"/>
          <a:ea typeface="+mn-ea"/>
          <a:cs typeface="+mn-cs"/>
        </a:defRPr>
      </a:lvl2pPr>
      <a:lvl3pPr marL="911711" algn="l" defTabSz="911711" rtl="0" eaLnBrk="1" latinLnBrk="0" hangingPunct="1">
        <a:defRPr sz="1800" kern="1200">
          <a:solidFill>
            <a:schemeClr val="tx1"/>
          </a:solidFill>
          <a:latin typeface="+mn-lt"/>
          <a:ea typeface="+mn-ea"/>
          <a:cs typeface="+mn-cs"/>
        </a:defRPr>
      </a:lvl3pPr>
      <a:lvl4pPr marL="1367560" algn="l" defTabSz="911711" rtl="0" eaLnBrk="1" latinLnBrk="0" hangingPunct="1">
        <a:defRPr sz="1800" kern="1200">
          <a:solidFill>
            <a:schemeClr val="tx1"/>
          </a:solidFill>
          <a:latin typeface="+mn-lt"/>
          <a:ea typeface="+mn-ea"/>
          <a:cs typeface="+mn-cs"/>
        </a:defRPr>
      </a:lvl4pPr>
      <a:lvl5pPr marL="1823420" algn="l" defTabSz="911711" rtl="0" eaLnBrk="1" latinLnBrk="0" hangingPunct="1">
        <a:defRPr sz="1800" kern="1200">
          <a:solidFill>
            <a:schemeClr val="tx1"/>
          </a:solidFill>
          <a:latin typeface="+mn-lt"/>
          <a:ea typeface="+mn-ea"/>
          <a:cs typeface="+mn-cs"/>
        </a:defRPr>
      </a:lvl5pPr>
      <a:lvl6pPr marL="2279273" algn="l" defTabSz="911711" rtl="0" eaLnBrk="1" latinLnBrk="0" hangingPunct="1">
        <a:defRPr sz="1800" kern="1200">
          <a:solidFill>
            <a:schemeClr val="tx1"/>
          </a:solidFill>
          <a:latin typeface="+mn-lt"/>
          <a:ea typeface="+mn-ea"/>
          <a:cs typeface="+mn-cs"/>
        </a:defRPr>
      </a:lvl6pPr>
      <a:lvl7pPr marL="2735129" algn="l" defTabSz="911711" rtl="0" eaLnBrk="1" latinLnBrk="0" hangingPunct="1">
        <a:defRPr sz="1800" kern="1200">
          <a:solidFill>
            <a:schemeClr val="tx1"/>
          </a:solidFill>
          <a:latin typeface="+mn-lt"/>
          <a:ea typeface="+mn-ea"/>
          <a:cs typeface="+mn-cs"/>
        </a:defRPr>
      </a:lvl7pPr>
      <a:lvl8pPr marL="3190987" algn="l" defTabSz="911711" rtl="0" eaLnBrk="1" latinLnBrk="0" hangingPunct="1">
        <a:defRPr sz="1800" kern="1200">
          <a:solidFill>
            <a:schemeClr val="tx1"/>
          </a:solidFill>
          <a:latin typeface="+mn-lt"/>
          <a:ea typeface="+mn-ea"/>
          <a:cs typeface="+mn-cs"/>
        </a:defRPr>
      </a:lvl8pPr>
      <a:lvl9pPr marL="3646842" algn="l" defTabSz="9117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image" Target="../media/image38.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0.png"/><Relationship Id="rId2" Type="http://schemas.openxmlformats.org/officeDocument/2006/relationships/notesSlide" Target="../notesSlides/notesSlide11.xml"/><Relationship Id="rId16" Type="http://schemas.openxmlformats.org/officeDocument/2006/relationships/hyperlink" Target="https://en.wikipedia.org/wiki/File:Server-multiple.svg" TargetMode="External"/><Relationship Id="rId20" Type="http://schemas.openxmlformats.org/officeDocument/2006/relationships/image" Target="../media/image53.png"/><Relationship Id="rId1" Type="http://schemas.openxmlformats.org/officeDocument/2006/relationships/slideLayout" Target="../slideLayouts/slideLayout79.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6.svg"/><Relationship Id="rId10" Type="http://schemas.openxmlformats.org/officeDocument/2006/relationships/image" Target="../media/image44.png"/><Relationship Id="rId19" Type="http://schemas.openxmlformats.org/officeDocument/2006/relationships/image" Target="../media/image52.png"/><Relationship Id="rId4" Type="http://schemas.openxmlformats.org/officeDocument/2006/relationships/hyperlink" Target="https://pegasus.isi.edu/" TargetMode="External"/><Relationship Id="rId9" Type="http://schemas.openxmlformats.org/officeDocument/2006/relationships/image" Target="../media/image43.svg"/><Relationship Id="rId14" Type="http://schemas.openxmlformats.org/officeDocument/2006/relationships/image" Target="../media/image48.svg"/><Relationship Id="rId22"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3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3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tiff"/><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jpg"/><Relationship Id="rId4" Type="http://schemas.openxmlformats.org/officeDocument/2006/relationships/image" Target="../media/image63.png"/><Relationship Id="rId9" Type="http://schemas.openxmlformats.org/officeDocument/2006/relationships/image" Target="../media/image68.jpg"/></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image" Target="../media/image72.png"/><Relationship Id="rId4" Type="http://schemas.openxmlformats.org/officeDocument/2006/relationships/image" Target="../media/image71.jpeg"/></Relationships>
</file>

<file path=ppt/slides/_rels/slide1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76.gif"/><Relationship Id="rId4" Type="http://schemas.openxmlformats.org/officeDocument/2006/relationships/image" Target="../media/image7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0.jpe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1.jpeg"/><Relationship Id="rId9" Type="http://schemas.openxmlformats.org/officeDocument/2006/relationships/image" Target="../media/image84.png"/><Relationship Id="rId14" Type="http://schemas.openxmlformats.org/officeDocument/2006/relationships/image" Target="../media/image89.gif"/></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90.emf"/><Relationship Id="rId1" Type="http://schemas.openxmlformats.org/officeDocument/2006/relationships/slideLayout" Target="../slideLayouts/slideLayout6.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10.emf"/><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jpg"/><Relationship Id="rId1" Type="http://schemas.openxmlformats.org/officeDocument/2006/relationships/slideLayout" Target="../slideLayouts/slideLayout6.xml"/><Relationship Id="rId4" Type="http://schemas.openxmlformats.org/officeDocument/2006/relationships/image" Target="../media/image113.emf"/></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34.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20.jpeg"/><Relationship Id="rId5" Type="http://schemas.openxmlformats.org/officeDocument/2006/relationships/image" Target="../media/image119.tiff"/><Relationship Id="rId4" Type="http://schemas.openxmlformats.org/officeDocument/2006/relationships/image" Target="../media/image118.tiff"/></Relationships>
</file>

<file path=ppt/slides/_rels/slide35.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20.jpeg"/><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20.jpeg"/><Relationship Id="rId5" Type="http://schemas.openxmlformats.org/officeDocument/2006/relationships/image" Target="../media/image125.emf"/><Relationship Id="rId4" Type="http://schemas.openxmlformats.org/officeDocument/2006/relationships/image" Target="../media/image124.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image" Target="../media/image127.png"/></Relationships>
</file>

<file path=ppt/slides/_rels/slide3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31.xml"/><Relationship Id="rId1" Type="http://schemas.openxmlformats.org/officeDocument/2006/relationships/slideLayout" Target="../slideLayouts/slideLayout30.xml"/><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16.png"/><Relationship Id="rId5" Type="http://schemas.openxmlformats.org/officeDocument/2006/relationships/image" Target="../media/image140.png"/><Relationship Id="rId4" Type="http://schemas.openxmlformats.org/officeDocument/2006/relationships/image" Target="../media/image115.png"/></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4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9.png"/><Relationship Id="rId5" Type="http://schemas.openxmlformats.org/officeDocument/2006/relationships/image" Target="../media/image20.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60" y="2880366"/>
            <a:ext cx="5683894" cy="3108926"/>
          </a:xfrm>
        </p:spPr>
        <p:txBody>
          <a:bodyPr>
            <a:normAutofit fontScale="92500" lnSpcReduction="10000"/>
          </a:bodyPr>
          <a:lstStyle/>
          <a:p>
            <a:pPr lvl="0" algn="l">
              <a:lnSpc>
                <a:spcPct val="110000"/>
              </a:lnSpc>
              <a:defRPr/>
            </a:pPr>
            <a:r>
              <a:rPr lang="en-US" sz="2800" b="1" dirty="0">
                <a:solidFill>
                  <a:srgbClr val="000000"/>
                </a:solidFill>
                <a:ea typeface="Gill Sans" charset="0"/>
                <a:cs typeface="Gill Sans" charset="0"/>
              </a:rPr>
              <a:t>Manish Parashar*</a:t>
            </a:r>
            <a:endParaRPr lang="en-US" sz="2400" b="1" dirty="0">
              <a:solidFill>
                <a:srgbClr val="000000"/>
              </a:solidFill>
            </a:endParaRPr>
          </a:p>
          <a:p>
            <a:pPr lvl="0" algn="l">
              <a:lnSpc>
                <a:spcPct val="110000"/>
              </a:lnSpc>
            </a:pPr>
            <a:r>
              <a:rPr lang="en-US" sz="2000" dirty="0">
                <a:solidFill>
                  <a:srgbClr val="000000"/>
                </a:solidFill>
              </a:rPr>
              <a:t>Director, Scientific Computing &amp; Imaging (SCI) Institute &amp; Chair in Computational Science and Engineering</a:t>
            </a:r>
            <a:endParaRPr lang="en-US" sz="2000" baseline="30000" dirty="0">
              <a:solidFill>
                <a:srgbClr val="000000"/>
              </a:solidFill>
            </a:endParaRPr>
          </a:p>
          <a:p>
            <a:pPr lvl="0" algn="l">
              <a:lnSpc>
                <a:spcPct val="110000"/>
              </a:lnSpc>
            </a:pPr>
            <a:r>
              <a:rPr lang="en-US" sz="2000" dirty="0">
                <a:solidFill>
                  <a:srgbClr val="000000"/>
                </a:solidFill>
              </a:rPr>
              <a:t>Presidential Professor, School of Computing </a:t>
            </a:r>
          </a:p>
          <a:p>
            <a:pPr lvl="0" algn="l">
              <a:lnSpc>
                <a:spcPct val="110000"/>
              </a:lnSpc>
            </a:pPr>
            <a:r>
              <a:rPr lang="en-US" sz="2000" dirty="0">
                <a:solidFill>
                  <a:srgbClr val="000000"/>
                </a:solidFill>
              </a:rPr>
              <a:t>University of Utah</a:t>
            </a:r>
          </a:p>
          <a:p>
            <a:pPr lvl="0" algn="l">
              <a:lnSpc>
                <a:spcPct val="110000"/>
              </a:lnSpc>
            </a:pPr>
            <a:endParaRPr lang="en-US" sz="1300" dirty="0">
              <a:solidFill>
                <a:srgbClr val="000000"/>
              </a:solidFill>
            </a:endParaRPr>
          </a:p>
          <a:p>
            <a:pPr algn="l">
              <a:lnSpc>
                <a:spcPct val="110000"/>
              </a:lnSpc>
            </a:pPr>
            <a:r>
              <a:rPr lang="en-US" sz="2000" dirty="0">
                <a:solidFill>
                  <a:srgbClr val="000000"/>
                </a:solidFill>
              </a:rPr>
              <a:t>PPAM 2022, Gdansk, Poland</a:t>
            </a:r>
          </a:p>
          <a:p>
            <a:pPr lvl="0" algn="l">
              <a:lnSpc>
                <a:spcPct val="110000"/>
              </a:lnSpc>
            </a:pPr>
            <a:r>
              <a:rPr lang="en-US" sz="2000" dirty="0">
                <a:solidFill>
                  <a:srgbClr val="000000"/>
                </a:solidFill>
              </a:rPr>
              <a:t>September 14, 2022</a:t>
            </a:r>
          </a:p>
          <a:p>
            <a:pPr lvl="0" algn="l">
              <a:lnSpc>
                <a:spcPct val="110000"/>
              </a:lnSpc>
            </a:pPr>
            <a:endParaRPr lang="en-US" dirty="0"/>
          </a:p>
        </p:txBody>
      </p:sp>
      <p:sp>
        <p:nvSpPr>
          <p:cNvPr id="5122" name="Rectangle 2"/>
          <p:cNvSpPr>
            <a:spLocks noGrp="1" noChangeArrowheads="1"/>
          </p:cNvSpPr>
          <p:nvPr>
            <p:ph type="ctrTitle"/>
          </p:nvPr>
        </p:nvSpPr>
        <p:spPr>
          <a:xfrm>
            <a:off x="609660" y="502952"/>
            <a:ext cx="11125121" cy="2000230"/>
          </a:xfrm>
        </p:spPr>
        <p:txBody>
          <a:bodyPr>
            <a:noAutofit/>
          </a:bodyPr>
          <a:lstStyle/>
          <a:p>
            <a:pPr algn="l"/>
            <a:r>
              <a:rPr lang="en-US" sz="4400" dirty="0"/>
              <a:t>Experiences in Translational Computer Science Research: Data-Management for Extreme Science</a:t>
            </a:r>
          </a:p>
        </p:txBody>
      </p:sp>
      <p:pic>
        <p:nvPicPr>
          <p:cNvPr id="8" name="title-slide-image-13.png" descr="title-slide-image-13.png">
            <a:extLst>
              <a:ext uri="{FF2B5EF4-FFF2-40B4-BE49-F238E27FC236}">
                <a16:creationId xmlns:a16="http://schemas.microsoft.com/office/drawing/2014/main" id="{DF1879E7-973B-C848-8A32-0E37D3EDC52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317" y="2880366"/>
            <a:ext cx="5364464" cy="310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extBox 1">
            <a:extLst>
              <a:ext uri="{FF2B5EF4-FFF2-40B4-BE49-F238E27FC236}">
                <a16:creationId xmlns:a16="http://schemas.microsoft.com/office/drawing/2014/main" id="{960848C1-2147-41F0-9167-72313E11EB3E}"/>
              </a:ext>
            </a:extLst>
          </p:cNvPr>
          <p:cNvSpPr txBox="1"/>
          <p:nvPr/>
        </p:nvSpPr>
        <p:spPr>
          <a:xfrm>
            <a:off x="5934072" y="6353673"/>
            <a:ext cx="291137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yriad Pro"/>
                <a:ea typeface="+mn-ea"/>
                <a:cs typeface="Arial" pitchFamily="34" charset="0"/>
              </a:rPr>
              <a:t>*with David Abramson</a:t>
            </a:r>
          </a:p>
        </p:txBody>
      </p:sp>
      <p:pic>
        <p:nvPicPr>
          <p:cNvPr id="4" name="Picture 2" descr="University of Queensland Professor David Abramson Wins High Performance  Computing Award">
            <a:extLst>
              <a:ext uri="{FF2B5EF4-FFF2-40B4-BE49-F238E27FC236}">
                <a16:creationId xmlns:a16="http://schemas.microsoft.com/office/drawing/2014/main" id="{D3885CA7-5FE3-5FBB-99AF-09BF506262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787"/>
          <a:stretch/>
        </p:blipFill>
        <p:spPr bwMode="auto">
          <a:xfrm>
            <a:off x="4526004" y="5303502"/>
            <a:ext cx="1371586" cy="1450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3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0B34BC-04FB-D8B8-A148-7348F3410BED}"/>
              </a:ext>
            </a:extLst>
          </p:cNvPr>
          <p:cNvSpPr>
            <a:spLocks noGrp="1"/>
          </p:cNvSpPr>
          <p:nvPr>
            <p:ph type="title"/>
          </p:nvPr>
        </p:nvSpPr>
        <p:spPr/>
        <p:txBody>
          <a:bodyPr/>
          <a:lstStyle/>
          <a:p>
            <a:r>
              <a:rPr lang="en-US" dirty="0"/>
              <a:t>Some Exemplars of TCS Research</a:t>
            </a:r>
          </a:p>
        </p:txBody>
      </p:sp>
    </p:spTree>
    <p:extLst>
      <p:ext uri="{BB962C8B-B14F-4D97-AF65-F5344CB8AC3E}">
        <p14:creationId xmlns:p14="http://schemas.microsoft.com/office/powerpoint/2010/main" val="1169812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90C719-B72D-0241-9A85-1158E9020450}"/>
              </a:ext>
            </a:extLst>
          </p:cNvPr>
          <p:cNvPicPr>
            <a:picLocks noChangeAspect="1"/>
          </p:cNvPicPr>
          <p:nvPr/>
        </p:nvPicPr>
        <p:blipFill>
          <a:blip r:embed="rId3"/>
          <a:stretch>
            <a:fillRect/>
          </a:stretch>
        </p:blipFill>
        <p:spPr>
          <a:xfrm>
            <a:off x="8639970" y="941267"/>
            <a:ext cx="2006783" cy="345997"/>
          </a:xfrm>
          <a:prstGeom prst="rect">
            <a:avLst/>
          </a:prstGeom>
        </p:spPr>
      </p:pic>
      <p:sp>
        <p:nvSpPr>
          <p:cNvPr id="5" name="Title 4">
            <a:extLst>
              <a:ext uri="{FF2B5EF4-FFF2-40B4-BE49-F238E27FC236}">
                <a16:creationId xmlns:a16="http://schemas.microsoft.com/office/drawing/2014/main" id="{EEE1D346-E3F6-744B-8FAB-9C867CEA5CDA}"/>
              </a:ext>
            </a:extLst>
          </p:cNvPr>
          <p:cNvSpPr>
            <a:spLocks noGrp="1"/>
          </p:cNvSpPr>
          <p:nvPr>
            <p:ph type="title"/>
          </p:nvPr>
        </p:nvSpPr>
        <p:spPr>
          <a:xfrm>
            <a:off x="350690" y="594391"/>
            <a:ext cx="11231710" cy="808038"/>
          </a:xfrm>
        </p:spPr>
        <p:txBody>
          <a:bodyPr>
            <a:normAutofit/>
          </a:bodyPr>
          <a:lstStyle/>
          <a:p>
            <a:r>
              <a:rPr lang="en-US" sz="4000" dirty="0">
                <a:solidFill>
                  <a:schemeClr val="tx1"/>
                </a:solidFill>
              </a:rPr>
              <a:t>NSF WIFIRE Project</a:t>
            </a:r>
          </a:p>
        </p:txBody>
      </p:sp>
      <p:pic>
        <p:nvPicPr>
          <p:cNvPr id="6" name="Picture 2">
            <a:extLst>
              <a:ext uri="{FF2B5EF4-FFF2-40B4-BE49-F238E27FC236}">
                <a16:creationId xmlns:a16="http://schemas.microsoft.com/office/drawing/2014/main" id="{8B45C7D3-E92D-6245-9BAA-972B4C2C0A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0690" y="1521791"/>
            <a:ext cx="7016812" cy="462850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3E44A99A-C0A0-5343-AA5D-C8BB106598ED}"/>
              </a:ext>
            </a:extLst>
          </p:cNvPr>
          <p:cNvPicPr>
            <a:picLocks noChangeAspect="1"/>
          </p:cNvPicPr>
          <p:nvPr/>
        </p:nvPicPr>
        <p:blipFill>
          <a:blip r:embed="rId5"/>
          <a:stretch>
            <a:fillRect/>
          </a:stretch>
        </p:blipFill>
        <p:spPr>
          <a:xfrm>
            <a:off x="11091043" y="4457610"/>
            <a:ext cx="805031" cy="702191"/>
          </a:xfrm>
          <a:prstGeom prst="rect">
            <a:avLst/>
          </a:prstGeom>
        </p:spPr>
      </p:pic>
      <p:sp>
        <p:nvSpPr>
          <p:cNvPr id="12" name="Rectangle 11">
            <a:extLst>
              <a:ext uri="{FF2B5EF4-FFF2-40B4-BE49-F238E27FC236}">
                <a16:creationId xmlns:a16="http://schemas.microsoft.com/office/drawing/2014/main" id="{6FE3746E-D222-2B40-AF69-12079461B583}"/>
              </a:ext>
            </a:extLst>
          </p:cNvPr>
          <p:cNvSpPr/>
          <p:nvPr/>
        </p:nvSpPr>
        <p:spPr>
          <a:xfrm>
            <a:off x="9386901" y="4445505"/>
            <a:ext cx="1620957" cy="369332"/>
          </a:xfrm>
          <a:prstGeom prst="rect">
            <a:avLst/>
          </a:prstGeom>
        </p:spPr>
        <p:txBody>
          <a:bodyPr wrap="none">
            <a:spAutoFit/>
          </a:bodyPr>
          <a:lstStyle/>
          <a:p>
            <a:pPr defTabSz="609585" fontAlgn="auto">
              <a:spcBef>
                <a:spcPts val="0"/>
              </a:spcBef>
              <a:spcAft>
                <a:spcPts val="0"/>
              </a:spcAft>
            </a:pPr>
            <a:r>
              <a:rPr lang="en-US" dirty="0">
                <a:solidFill>
                  <a:prstClr val="black"/>
                </a:solidFill>
                <a:latin typeface="Arial"/>
                <a:cs typeface="+mn-cs"/>
              </a:rPr>
              <a:t>NSF-1331615</a:t>
            </a:r>
          </a:p>
        </p:txBody>
      </p:sp>
      <p:pic>
        <p:nvPicPr>
          <p:cNvPr id="7170" name="Picture 2">
            <a:extLst>
              <a:ext uri="{FF2B5EF4-FFF2-40B4-BE49-F238E27FC236}">
                <a16:creationId xmlns:a16="http://schemas.microsoft.com/office/drawing/2014/main" id="{425D6569-F39C-9A48-BA05-C52938E55559}"/>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602275" y="1550012"/>
            <a:ext cx="4211984" cy="2809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402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 name="Rectangle 181">
            <a:extLst>
              <a:ext uri="{FF2B5EF4-FFF2-40B4-BE49-F238E27FC236}">
                <a16:creationId xmlns:a16="http://schemas.microsoft.com/office/drawing/2014/main" id="{7C0CA697-A595-9147-9E8D-4EC0256B51A9}"/>
              </a:ext>
            </a:extLst>
          </p:cNvPr>
          <p:cNvSpPr/>
          <p:nvPr/>
        </p:nvSpPr>
        <p:spPr>
          <a:xfrm>
            <a:off x="4983131" y="3724079"/>
            <a:ext cx="7216508" cy="2705443"/>
          </a:xfrm>
          <a:prstGeom prst="rect">
            <a:avLst/>
          </a:prstGeom>
          <a:gradFill flip="none" rotWithShape="1">
            <a:gsLst>
              <a:gs pos="34000">
                <a:srgbClr val="E2F0D9"/>
              </a:gs>
              <a:gs pos="39000">
                <a:schemeClr val="bg1">
                  <a:lumMod val="91000"/>
                  <a:lumOff val="9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US" dirty="0">
              <a:solidFill>
                <a:schemeClr val="tx1"/>
              </a:solidFill>
              <a:latin typeface="Arial"/>
            </a:endParaRPr>
          </a:p>
        </p:txBody>
      </p:sp>
      <p:sp>
        <p:nvSpPr>
          <p:cNvPr id="86" name="Rectangle 85">
            <a:extLst>
              <a:ext uri="{FF2B5EF4-FFF2-40B4-BE49-F238E27FC236}">
                <a16:creationId xmlns:a16="http://schemas.microsoft.com/office/drawing/2014/main" id="{85536136-BBDC-5847-B4BD-111B947E902F}"/>
              </a:ext>
            </a:extLst>
          </p:cNvPr>
          <p:cNvSpPr/>
          <p:nvPr/>
        </p:nvSpPr>
        <p:spPr>
          <a:xfrm>
            <a:off x="-7916" y="3708280"/>
            <a:ext cx="7288021" cy="2705443"/>
          </a:xfrm>
          <a:prstGeom prst="rect">
            <a:avLst/>
          </a:prstGeom>
          <a:gradFill flip="none" rotWithShape="1">
            <a:gsLst>
              <a:gs pos="33000">
                <a:srgbClr val="E2F0D9"/>
              </a:gs>
              <a:gs pos="39000">
                <a:schemeClr val="bg1">
                  <a:lumMod val="0"/>
                  <a:lumOff val="100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US" dirty="0">
              <a:solidFill>
                <a:schemeClr val="tx1"/>
              </a:solidFill>
              <a:latin typeface="Arial"/>
            </a:endParaRPr>
          </a:p>
        </p:txBody>
      </p:sp>
      <p:sp>
        <p:nvSpPr>
          <p:cNvPr id="176" name="Rectangle 175">
            <a:extLst>
              <a:ext uri="{FF2B5EF4-FFF2-40B4-BE49-F238E27FC236}">
                <a16:creationId xmlns:a16="http://schemas.microsoft.com/office/drawing/2014/main" id="{59E55276-BC36-CA46-ADF9-8130A1C6AA44}"/>
              </a:ext>
            </a:extLst>
          </p:cNvPr>
          <p:cNvSpPr/>
          <p:nvPr/>
        </p:nvSpPr>
        <p:spPr>
          <a:xfrm>
            <a:off x="5744173" y="132897"/>
            <a:ext cx="6455467" cy="2705443"/>
          </a:xfrm>
          <a:prstGeom prst="rect">
            <a:avLst/>
          </a:prstGeom>
          <a:gradFill flip="none" rotWithShape="1">
            <a:gsLst>
              <a:gs pos="28000">
                <a:srgbClr val="D9D9D9"/>
              </a:gs>
              <a:gs pos="38000">
                <a:schemeClr val="bg1"/>
              </a:gs>
            </a:gsLst>
            <a:lin ang="15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US" dirty="0">
              <a:solidFill>
                <a:prstClr val="white"/>
              </a:solidFill>
              <a:latin typeface="Arial"/>
            </a:endParaRPr>
          </a:p>
        </p:txBody>
      </p:sp>
      <p:sp>
        <p:nvSpPr>
          <p:cNvPr id="104" name="Rectangle 103">
            <a:extLst>
              <a:ext uri="{FF2B5EF4-FFF2-40B4-BE49-F238E27FC236}">
                <a16:creationId xmlns:a16="http://schemas.microsoft.com/office/drawing/2014/main" id="{A0724CA9-A23C-4A41-A20C-A4CAAECC3828}"/>
              </a:ext>
            </a:extLst>
          </p:cNvPr>
          <p:cNvSpPr/>
          <p:nvPr/>
        </p:nvSpPr>
        <p:spPr>
          <a:xfrm>
            <a:off x="3775" y="1799116"/>
            <a:ext cx="6046704" cy="1034565"/>
          </a:xfrm>
          <a:prstGeom prst="rect">
            <a:avLst/>
          </a:prstGeom>
          <a:gradFill flip="none" rotWithShape="1">
            <a:gsLst>
              <a:gs pos="39000">
                <a:srgbClr val="D9D9D9">
                  <a:lumMod val="100000"/>
                </a:srgbClr>
              </a:gs>
              <a:gs pos="64000">
                <a:schemeClr val="bg1">
                  <a:lumMod val="0"/>
                  <a:lumOff val="100000"/>
                </a:schemeClr>
              </a:gs>
            </a:gsLst>
            <a:lin ang="16620000" scaled="0"/>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US" dirty="0">
              <a:solidFill>
                <a:prstClr val="white"/>
              </a:solidFill>
              <a:latin typeface="Arial"/>
            </a:endParaRPr>
          </a:p>
        </p:txBody>
      </p:sp>
      <p:sp>
        <p:nvSpPr>
          <p:cNvPr id="3" name="Rectangle 2">
            <a:extLst>
              <a:ext uri="{FF2B5EF4-FFF2-40B4-BE49-F238E27FC236}">
                <a16:creationId xmlns:a16="http://schemas.microsoft.com/office/drawing/2014/main" id="{D1571286-0E5F-A24E-9758-EEFD8F9A9ECD}"/>
              </a:ext>
            </a:extLst>
          </p:cNvPr>
          <p:cNvSpPr/>
          <p:nvPr/>
        </p:nvSpPr>
        <p:spPr>
          <a:xfrm>
            <a:off x="1" y="2809752"/>
            <a:ext cx="5005292" cy="25840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US">
              <a:solidFill>
                <a:prstClr val="white"/>
              </a:solidFill>
              <a:latin typeface="Arial"/>
            </a:endParaRPr>
          </a:p>
        </p:txBody>
      </p:sp>
      <p:sp>
        <p:nvSpPr>
          <p:cNvPr id="83" name="Rectangle 82">
            <a:extLst>
              <a:ext uri="{FF2B5EF4-FFF2-40B4-BE49-F238E27FC236}">
                <a16:creationId xmlns:a16="http://schemas.microsoft.com/office/drawing/2014/main" id="{42EE99ED-3424-DD4C-89AA-3B9CF8846E05}"/>
              </a:ext>
            </a:extLst>
          </p:cNvPr>
          <p:cNvSpPr/>
          <p:nvPr/>
        </p:nvSpPr>
        <p:spPr>
          <a:xfrm>
            <a:off x="1" y="3064487"/>
            <a:ext cx="5005292" cy="175032"/>
          </a:xfrm>
          <a:prstGeom prst="rect">
            <a:avLst/>
          </a:prstGeom>
          <a:solidFill>
            <a:srgbClr val="F2F2F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US">
              <a:solidFill>
                <a:prstClr val="white"/>
              </a:solidFill>
              <a:latin typeface="Arial"/>
            </a:endParaRPr>
          </a:p>
        </p:txBody>
      </p:sp>
      <p:sp>
        <p:nvSpPr>
          <p:cNvPr id="84" name="Rectangle 83">
            <a:extLst>
              <a:ext uri="{FF2B5EF4-FFF2-40B4-BE49-F238E27FC236}">
                <a16:creationId xmlns:a16="http://schemas.microsoft.com/office/drawing/2014/main" id="{3CB37E18-9AF4-7140-89CF-658AF839376F}"/>
              </a:ext>
            </a:extLst>
          </p:cNvPr>
          <p:cNvSpPr/>
          <p:nvPr/>
        </p:nvSpPr>
        <p:spPr>
          <a:xfrm>
            <a:off x="1" y="3238861"/>
            <a:ext cx="5005291" cy="255395"/>
          </a:xfrm>
          <a:prstGeom prst="rect">
            <a:avLst/>
          </a:prstGeom>
          <a:solidFill>
            <a:srgbClr val="DEE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US">
              <a:solidFill>
                <a:prstClr val="white"/>
              </a:solidFill>
              <a:latin typeface="Arial"/>
            </a:endParaRPr>
          </a:p>
        </p:txBody>
      </p:sp>
      <p:sp>
        <p:nvSpPr>
          <p:cNvPr id="85" name="Rectangle 84">
            <a:extLst>
              <a:ext uri="{FF2B5EF4-FFF2-40B4-BE49-F238E27FC236}">
                <a16:creationId xmlns:a16="http://schemas.microsoft.com/office/drawing/2014/main" id="{B16EEF56-3AF3-6442-BCE2-9E17B77453A2}"/>
              </a:ext>
            </a:extLst>
          </p:cNvPr>
          <p:cNvSpPr/>
          <p:nvPr/>
        </p:nvSpPr>
        <p:spPr>
          <a:xfrm>
            <a:off x="-7915" y="3481471"/>
            <a:ext cx="5005291" cy="261101"/>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US">
              <a:solidFill>
                <a:schemeClr val="tx1"/>
              </a:solidFill>
              <a:latin typeface="Arial"/>
            </a:endParaRPr>
          </a:p>
        </p:txBody>
      </p:sp>
      <p:pic>
        <p:nvPicPr>
          <p:cNvPr id="5" name="Picture 4" descr="Text&#10;&#10;Description automatically generated">
            <a:extLst>
              <a:ext uri="{FF2B5EF4-FFF2-40B4-BE49-F238E27FC236}">
                <a16:creationId xmlns:a16="http://schemas.microsoft.com/office/drawing/2014/main" id="{255A1CCA-B40C-354E-A7D1-0462E0983DC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96367" y="2814077"/>
            <a:ext cx="7190639" cy="926513"/>
          </a:xfrm>
          <a:prstGeom prst="rect">
            <a:avLst/>
          </a:prstGeom>
          <a:ln>
            <a:noFill/>
          </a:ln>
          <a:effectLst/>
        </p:spPr>
      </p:pic>
      <p:sp>
        <p:nvSpPr>
          <p:cNvPr id="170" name="TextBox 70">
            <a:extLst>
              <a:ext uri="{FF2B5EF4-FFF2-40B4-BE49-F238E27FC236}">
                <a16:creationId xmlns:a16="http://schemas.microsoft.com/office/drawing/2014/main" id="{5D581D1E-3F97-524B-9D55-9352019994ED}"/>
              </a:ext>
            </a:extLst>
          </p:cNvPr>
          <p:cNvSpPr txBox="1"/>
          <p:nvPr/>
        </p:nvSpPr>
        <p:spPr>
          <a:xfrm>
            <a:off x="3567285" y="1113505"/>
            <a:ext cx="7678483" cy="24929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fontAlgn="auto">
              <a:spcBef>
                <a:spcPts val="0"/>
              </a:spcBef>
              <a:spcAft>
                <a:spcPts val="0"/>
              </a:spcAft>
            </a:pPr>
            <a:r>
              <a:rPr lang="en-US" sz="2400" b="1" dirty="0">
                <a:solidFill>
                  <a:prstClr val="black">
                    <a:lumMod val="65000"/>
                    <a:lumOff val="35000"/>
                  </a:prstClr>
                </a:solidFill>
                <a:latin typeface="Arial"/>
              </a:rPr>
              <a:t>End To End Workflow Management and Execution</a:t>
            </a:r>
          </a:p>
          <a:p>
            <a:pPr marL="171446" indent="-171446" defTabSz="1219170" fontAlgn="auto">
              <a:spcBef>
                <a:spcPts val="0"/>
              </a:spcBef>
              <a:spcAft>
                <a:spcPts val="0"/>
              </a:spcAft>
              <a:buFont typeface="Arial" panose="020B0604020202020204" pitchFamily="34" charset="0"/>
              <a:buChar char="•"/>
            </a:pPr>
            <a:r>
              <a:rPr lang="en-US" sz="1600" dirty="0">
                <a:solidFill>
                  <a:prstClr val="black">
                    <a:lumMod val="65000"/>
                    <a:lumOff val="35000"/>
                  </a:prstClr>
                </a:solidFill>
                <a:latin typeface="Arial"/>
              </a:rPr>
              <a:t> Develop </a:t>
            </a:r>
            <a:r>
              <a:rPr lang="en-US" sz="1600" b="1" i="1" dirty="0">
                <a:solidFill>
                  <a:srgbClr val="2C75B6"/>
                </a:solidFill>
                <a:latin typeface="Arial"/>
              </a:rPr>
              <a:t>portable scientific workflows</a:t>
            </a:r>
            <a:r>
              <a:rPr lang="en-US" sz="1600" dirty="0">
                <a:solidFill>
                  <a:prstClr val="black">
                    <a:lumMod val="65000"/>
                    <a:lumOff val="35000"/>
                  </a:prstClr>
                </a:solidFill>
                <a:latin typeface="Arial"/>
              </a:rPr>
              <a:t> in Python, Java, and R</a:t>
            </a:r>
          </a:p>
          <a:p>
            <a:pPr marL="171446" indent="-171446" defTabSz="1219170" fontAlgn="auto">
              <a:spcBef>
                <a:spcPts val="0"/>
              </a:spcBef>
              <a:spcAft>
                <a:spcPts val="0"/>
              </a:spcAft>
              <a:buFont typeface="Arial" panose="020B0604020202020204" pitchFamily="34" charset="0"/>
              <a:buChar char="•"/>
            </a:pPr>
            <a:r>
              <a:rPr lang="en-US" sz="1600" dirty="0">
                <a:solidFill>
                  <a:prstClr val="black">
                    <a:lumMod val="65000"/>
                    <a:lumOff val="35000"/>
                  </a:prstClr>
                </a:solidFill>
                <a:latin typeface="Arial"/>
              </a:rPr>
              <a:t> Compile workflows to be </a:t>
            </a:r>
            <a:r>
              <a:rPr lang="en-US" sz="1600" b="1" i="1" dirty="0">
                <a:solidFill>
                  <a:srgbClr val="2C75B6"/>
                </a:solidFill>
                <a:latin typeface="Arial"/>
              </a:rPr>
              <a:t>run on heterogenous resources</a:t>
            </a:r>
          </a:p>
          <a:p>
            <a:pPr marL="171446" indent="-171446" defTabSz="1219170" fontAlgn="auto">
              <a:spcBef>
                <a:spcPts val="0"/>
              </a:spcBef>
              <a:spcAft>
                <a:spcPts val="0"/>
              </a:spcAft>
              <a:buFont typeface="Arial" panose="020B0604020202020204" pitchFamily="34" charset="0"/>
              <a:buChar char="•"/>
            </a:pPr>
            <a:r>
              <a:rPr lang="en-US" sz="1600" dirty="0">
                <a:solidFill>
                  <a:prstClr val="black">
                    <a:lumMod val="65000"/>
                    <a:lumOff val="35000"/>
                  </a:prstClr>
                </a:solidFill>
                <a:latin typeface="Arial"/>
              </a:rPr>
              <a:t> Monitor and debug</a:t>
            </a:r>
            <a:r>
              <a:rPr lang="en-US" sz="1600" b="1" i="1" dirty="0">
                <a:solidFill>
                  <a:prstClr val="black">
                    <a:lumMod val="65000"/>
                    <a:lumOff val="35000"/>
                  </a:prstClr>
                </a:solidFill>
                <a:latin typeface="Arial"/>
              </a:rPr>
              <a:t> </a:t>
            </a:r>
            <a:r>
              <a:rPr lang="en-US" sz="1600" dirty="0">
                <a:solidFill>
                  <a:prstClr val="black">
                    <a:lumMod val="65000"/>
                    <a:lumOff val="35000"/>
                  </a:prstClr>
                </a:solidFill>
                <a:latin typeface="Arial"/>
              </a:rPr>
              <a:t>workflow execution via </a:t>
            </a:r>
            <a:r>
              <a:rPr lang="en-US" sz="1600" b="1" i="1" dirty="0">
                <a:solidFill>
                  <a:srgbClr val="2C75B6"/>
                </a:solidFill>
                <a:latin typeface="Arial"/>
              </a:rPr>
              <a:t>CLI and web-based tools</a:t>
            </a:r>
          </a:p>
          <a:p>
            <a:pPr marL="171446" indent="-171446" defTabSz="1219170" fontAlgn="auto">
              <a:spcBef>
                <a:spcPts val="0"/>
              </a:spcBef>
              <a:spcAft>
                <a:spcPts val="0"/>
              </a:spcAft>
              <a:buFont typeface="Arial" panose="020B0604020202020204" pitchFamily="34" charset="0"/>
              <a:buChar char="•"/>
            </a:pPr>
            <a:r>
              <a:rPr lang="en-US" sz="1600" dirty="0">
                <a:solidFill>
                  <a:prstClr val="black">
                    <a:lumMod val="65000"/>
                    <a:lumOff val="35000"/>
                  </a:prstClr>
                </a:solidFill>
                <a:latin typeface="Arial"/>
              </a:rPr>
              <a:t> Recover from failures with built-in </a:t>
            </a:r>
            <a:r>
              <a:rPr lang="en-US" sz="1600" b="1" i="1" dirty="0">
                <a:solidFill>
                  <a:srgbClr val="2C75B6"/>
                </a:solidFill>
                <a:latin typeface="Arial"/>
              </a:rPr>
              <a:t>fault tolerance</a:t>
            </a:r>
            <a:r>
              <a:rPr lang="en-US" sz="1600" dirty="0">
                <a:solidFill>
                  <a:prstClr val="black">
                    <a:lumMod val="65000"/>
                    <a:lumOff val="35000"/>
                  </a:prstClr>
                </a:solidFill>
                <a:latin typeface="Arial"/>
              </a:rPr>
              <a:t> </a:t>
            </a:r>
            <a:r>
              <a:rPr lang="en-US" sz="1600" b="1" i="1" dirty="0">
                <a:solidFill>
                  <a:srgbClr val="2C75B6"/>
                </a:solidFill>
                <a:latin typeface="Arial"/>
              </a:rPr>
              <a:t>mechanisms</a:t>
            </a:r>
            <a:endParaRPr lang="en-US" sz="1600" b="1" i="1" dirty="0">
              <a:solidFill>
                <a:prstClr val="black">
                  <a:lumMod val="65000"/>
                  <a:lumOff val="35000"/>
                </a:prstClr>
              </a:solidFill>
              <a:latin typeface="Arial"/>
            </a:endParaRPr>
          </a:p>
          <a:p>
            <a:pPr marL="171446" indent="-171446" defTabSz="1219170" fontAlgn="auto">
              <a:spcBef>
                <a:spcPts val="0"/>
              </a:spcBef>
              <a:spcAft>
                <a:spcPts val="0"/>
              </a:spcAft>
              <a:buFont typeface="Arial" panose="020B0604020202020204" pitchFamily="34" charset="0"/>
              <a:buChar char="•"/>
            </a:pPr>
            <a:r>
              <a:rPr lang="en-US" sz="1600" b="1" i="1" dirty="0">
                <a:solidFill>
                  <a:prstClr val="black">
                    <a:lumMod val="65000"/>
                    <a:lumOff val="35000"/>
                  </a:prstClr>
                </a:solidFill>
                <a:latin typeface="Arial"/>
              </a:rPr>
              <a:t> </a:t>
            </a:r>
            <a:r>
              <a:rPr lang="en-US" sz="1600" b="1" i="1" dirty="0">
                <a:solidFill>
                  <a:srgbClr val="2C75B6"/>
                </a:solidFill>
                <a:latin typeface="Arial"/>
              </a:rPr>
              <a:t>Regular release schedule</a:t>
            </a:r>
            <a:r>
              <a:rPr lang="en-US" sz="1600" dirty="0">
                <a:solidFill>
                  <a:prstClr val="black">
                    <a:lumMod val="65000"/>
                    <a:lumOff val="35000"/>
                  </a:prstClr>
                </a:solidFill>
                <a:latin typeface="Arial"/>
              </a:rPr>
              <a:t> incorporating latest research and development</a:t>
            </a:r>
          </a:p>
          <a:p>
            <a:pPr marL="171446" indent="-171446" defTabSz="1219170" fontAlgn="auto">
              <a:spcBef>
                <a:spcPts val="0"/>
              </a:spcBef>
              <a:spcAft>
                <a:spcPts val="0"/>
              </a:spcAft>
              <a:buFont typeface="Arial" panose="020B0604020202020204" pitchFamily="34" charset="0"/>
              <a:buChar char="•"/>
            </a:pPr>
            <a:endParaRPr lang="en-US" sz="1600" dirty="0">
              <a:solidFill>
                <a:prstClr val="black">
                  <a:lumMod val="65000"/>
                  <a:lumOff val="35000"/>
                </a:prstClr>
              </a:solidFill>
              <a:latin typeface="Arial"/>
            </a:endParaRPr>
          </a:p>
          <a:p>
            <a:pPr marL="171446" indent="-171446" defTabSz="1219170" fontAlgn="auto">
              <a:spcBef>
                <a:spcPts val="0"/>
              </a:spcBef>
              <a:spcAft>
                <a:spcPts val="0"/>
              </a:spcAft>
              <a:buFont typeface="Arial" panose="020B0604020202020204" pitchFamily="34" charset="0"/>
              <a:buChar char="•"/>
            </a:pPr>
            <a:endParaRPr lang="en-US" dirty="0">
              <a:solidFill>
                <a:prstClr val="black">
                  <a:lumMod val="65000"/>
                  <a:lumOff val="35000"/>
                </a:prstClr>
              </a:solidFill>
              <a:latin typeface="Arial"/>
            </a:endParaRPr>
          </a:p>
          <a:p>
            <a:pPr marL="171446" indent="-171446" defTabSz="1219170" fontAlgn="auto">
              <a:spcBef>
                <a:spcPts val="0"/>
              </a:spcBef>
              <a:spcAft>
                <a:spcPts val="0"/>
              </a:spcAft>
              <a:buFont typeface="Arial" panose="020B0604020202020204" pitchFamily="34" charset="0"/>
              <a:buChar char="•"/>
            </a:pPr>
            <a:endParaRPr lang="en-US" dirty="0">
              <a:solidFill>
                <a:prstClr val="black">
                  <a:lumMod val="65000"/>
                  <a:lumOff val="35000"/>
                </a:prstClr>
              </a:solidFill>
              <a:latin typeface="Arial"/>
            </a:endParaRPr>
          </a:p>
        </p:txBody>
      </p:sp>
      <p:sp>
        <p:nvSpPr>
          <p:cNvPr id="9" name="Rectangle 8">
            <a:extLst>
              <a:ext uri="{FF2B5EF4-FFF2-40B4-BE49-F238E27FC236}">
                <a16:creationId xmlns:a16="http://schemas.microsoft.com/office/drawing/2014/main" id="{335BF9EB-BAAA-2E4C-9357-9EA337ACC014}"/>
              </a:ext>
            </a:extLst>
          </p:cNvPr>
          <p:cNvSpPr/>
          <p:nvPr/>
        </p:nvSpPr>
        <p:spPr>
          <a:xfrm>
            <a:off x="395411" y="1377"/>
            <a:ext cx="11486117" cy="707886"/>
          </a:xfrm>
          <a:prstGeom prst="rect">
            <a:avLst/>
          </a:prstGeom>
          <a:noFill/>
        </p:spPr>
        <p:txBody>
          <a:bodyPr wrap="square" lIns="91440" tIns="45720" rIns="91440" bIns="45720">
            <a:spAutoFit/>
          </a:bodyPr>
          <a:lstStyle/>
          <a:p>
            <a:pPr algn="ctr" defTabSz="609585" fontAlgn="auto">
              <a:spcBef>
                <a:spcPts val="0"/>
              </a:spcBef>
              <a:spcAft>
                <a:spcPts val="0"/>
              </a:spcAft>
            </a:pPr>
            <a:r>
              <a:rPr lang="en-US" sz="4000" dirty="0">
                <a:ln w="0"/>
                <a:effectLst>
                  <a:outerShdw blurRad="38100" dist="19050" dir="2700000" algn="tl" rotWithShape="0">
                    <a:prstClr val="black">
                      <a:alpha val="40000"/>
                    </a:prstClr>
                  </a:outerShdw>
                </a:effectLst>
                <a:latin typeface="Arial"/>
                <a:cs typeface="+mn-cs"/>
              </a:rPr>
              <a:t>Pegasus </a:t>
            </a:r>
            <a:r>
              <a:rPr lang="en-US" sz="3600" dirty="0">
                <a:ln w="0"/>
                <a:effectLst>
                  <a:outerShdw blurRad="38100" dist="19050" dir="2700000" algn="tl" rotWithShape="0">
                    <a:prstClr val="black">
                      <a:alpha val="40000"/>
                    </a:prstClr>
                  </a:outerShdw>
                </a:effectLst>
                <a:latin typeface="Arial"/>
                <a:cs typeface="+mn-cs"/>
              </a:rPr>
              <a:t>Workflow</a:t>
            </a:r>
            <a:r>
              <a:rPr lang="en-US" sz="4000" dirty="0">
                <a:ln w="0"/>
                <a:effectLst>
                  <a:outerShdw blurRad="38100" dist="19050" dir="2700000" algn="tl" rotWithShape="0">
                    <a:prstClr val="black">
                      <a:alpha val="40000"/>
                    </a:prstClr>
                  </a:outerShdw>
                </a:effectLst>
                <a:latin typeface="Arial"/>
                <a:cs typeface="+mn-cs"/>
              </a:rPr>
              <a:t> Management System</a:t>
            </a:r>
          </a:p>
        </p:txBody>
      </p:sp>
      <p:grpSp>
        <p:nvGrpSpPr>
          <p:cNvPr id="6" name="Group 5">
            <a:extLst>
              <a:ext uri="{FF2B5EF4-FFF2-40B4-BE49-F238E27FC236}">
                <a16:creationId xmlns:a16="http://schemas.microsoft.com/office/drawing/2014/main" id="{839946FC-A9BB-0A4C-8A0C-FA954B008B00}"/>
              </a:ext>
            </a:extLst>
          </p:cNvPr>
          <p:cNvGrpSpPr/>
          <p:nvPr/>
        </p:nvGrpSpPr>
        <p:grpSpPr>
          <a:xfrm>
            <a:off x="3604729" y="3572088"/>
            <a:ext cx="961179" cy="79833"/>
            <a:chOff x="-1946498" y="1564921"/>
            <a:chExt cx="961178" cy="79833"/>
          </a:xfrm>
        </p:grpSpPr>
        <p:cxnSp>
          <p:nvCxnSpPr>
            <p:cNvPr id="106" name="Straight Connector 105">
              <a:extLst>
                <a:ext uri="{FF2B5EF4-FFF2-40B4-BE49-F238E27FC236}">
                  <a16:creationId xmlns:a16="http://schemas.microsoft.com/office/drawing/2014/main" id="{E8D2C0A8-FC50-A240-869F-215F4258BC24}"/>
                </a:ext>
              </a:extLst>
            </p:cNvPr>
            <p:cNvCxnSpPr>
              <a:cxnSpLocks/>
            </p:cNvCxnSpPr>
            <p:nvPr/>
          </p:nvCxnSpPr>
          <p:spPr>
            <a:xfrm flipH="1">
              <a:off x="-1946498" y="1644754"/>
              <a:ext cx="859391" cy="0"/>
            </a:xfrm>
            <a:prstGeom prst="line">
              <a:avLst/>
            </a:prstGeom>
            <a:ln w="12700">
              <a:solidFill>
                <a:schemeClr val="bg1">
                  <a:lumMod val="65000"/>
                </a:schemeClr>
              </a:solidFill>
              <a:prstDash val="sysDot"/>
            </a:ln>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5EE4A641-B932-3D4D-9871-FC6227AEDF7D}"/>
                </a:ext>
              </a:extLst>
            </p:cNvPr>
            <p:cNvCxnSpPr>
              <a:cxnSpLocks/>
            </p:cNvCxnSpPr>
            <p:nvPr/>
          </p:nvCxnSpPr>
          <p:spPr>
            <a:xfrm flipV="1">
              <a:off x="-1938295" y="1564921"/>
              <a:ext cx="106438" cy="70246"/>
            </a:xfrm>
            <a:prstGeom prst="line">
              <a:avLst/>
            </a:prstGeom>
            <a:ln w="12700">
              <a:solidFill>
                <a:schemeClr val="bg1">
                  <a:lumMod val="65000"/>
                </a:schemeClr>
              </a:solidFill>
              <a:prstDash val="sysDot"/>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36AE92C1-7298-6345-825F-CAC7F04A9C46}"/>
                </a:ext>
              </a:extLst>
            </p:cNvPr>
            <p:cNvCxnSpPr>
              <a:cxnSpLocks/>
            </p:cNvCxnSpPr>
            <p:nvPr/>
          </p:nvCxnSpPr>
          <p:spPr>
            <a:xfrm flipV="1">
              <a:off x="-1091758" y="1571555"/>
              <a:ext cx="106438" cy="70246"/>
            </a:xfrm>
            <a:prstGeom prst="line">
              <a:avLst/>
            </a:prstGeom>
            <a:ln w="12700">
              <a:solidFill>
                <a:schemeClr val="bg1">
                  <a:lumMod val="65000"/>
                </a:schemeClr>
              </a:solidFill>
              <a:prstDash val="sysDot"/>
            </a:ln>
          </p:spPr>
          <p:style>
            <a:lnRef idx="1">
              <a:schemeClr val="dk1"/>
            </a:lnRef>
            <a:fillRef idx="0">
              <a:schemeClr val="dk1"/>
            </a:fillRef>
            <a:effectRef idx="0">
              <a:schemeClr val="dk1"/>
            </a:effectRef>
            <a:fontRef idx="minor">
              <a:schemeClr val="tx1"/>
            </a:fontRef>
          </p:style>
        </p:cxnSp>
      </p:grpSp>
      <p:sp>
        <p:nvSpPr>
          <p:cNvPr id="169" name="TextBox 168">
            <a:hlinkClick r:id="rId4"/>
            <a:extLst>
              <a:ext uri="{FF2B5EF4-FFF2-40B4-BE49-F238E27FC236}">
                <a16:creationId xmlns:a16="http://schemas.microsoft.com/office/drawing/2014/main" id="{4D4DFA54-C0B7-7440-B491-C32E75FDA98B}"/>
              </a:ext>
            </a:extLst>
          </p:cNvPr>
          <p:cNvSpPr txBox="1"/>
          <p:nvPr/>
        </p:nvSpPr>
        <p:spPr>
          <a:xfrm>
            <a:off x="10592481" y="788951"/>
            <a:ext cx="1629932" cy="523220"/>
          </a:xfrm>
          <a:prstGeom prst="rect">
            <a:avLst/>
          </a:prstGeom>
          <a:noFill/>
        </p:spPr>
        <p:txBody>
          <a:bodyPr wrap="square" rtlCol="0">
            <a:spAutoFit/>
          </a:bodyPr>
          <a:lstStyle/>
          <a:p>
            <a:pPr defTabSz="609585" fontAlgn="auto">
              <a:spcBef>
                <a:spcPts val="0"/>
              </a:spcBef>
              <a:spcAft>
                <a:spcPts val="0"/>
              </a:spcAft>
            </a:pPr>
            <a:r>
              <a:rPr lang="en-US" sz="2800" i="1" dirty="0" err="1">
                <a:latin typeface="Angsana New" panose="02020603050405020304" pitchFamily="18" charset="-34"/>
                <a:cs typeface="Angsana New" panose="02020603050405020304" pitchFamily="18" charset="-34"/>
              </a:rPr>
              <a:t>pegasus.isi.edu</a:t>
            </a:r>
            <a:endParaRPr lang="en-US" sz="2800" i="1" dirty="0">
              <a:latin typeface="Angsana New" panose="02020603050405020304" pitchFamily="18" charset="-34"/>
              <a:cs typeface="Angsana New" panose="02020603050405020304" pitchFamily="18" charset="-34"/>
            </a:endParaRPr>
          </a:p>
        </p:txBody>
      </p:sp>
      <p:cxnSp>
        <p:nvCxnSpPr>
          <p:cNvPr id="194" name="Straight Connector 193">
            <a:extLst>
              <a:ext uri="{FF2B5EF4-FFF2-40B4-BE49-F238E27FC236}">
                <a16:creationId xmlns:a16="http://schemas.microsoft.com/office/drawing/2014/main" id="{70D28F63-BB02-5347-913F-6A50C15A22FA}"/>
              </a:ext>
            </a:extLst>
          </p:cNvPr>
          <p:cNvCxnSpPr>
            <a:cxnSpLocks/>
          </p:cNvCxnSpPr>
          <p:nvPr/>
        </p:nvCxnSpPr>
        <p:spPr>
          <a:xfrm>
            <a:off x="1216121" y="1051512"/>
            <a:ext cx="9239844" cy="0"/>
          </a:xfrm>
          <a:prstGeom prst="line">
            <a:avLst/>
          </a:prstGeom>
          <a:ln>
            <a:gradFill flip="none" rotWithShape="1">
              <a:gsLst>
                <a:gs pos="0">
                  <a:schemeClr val="accent3">
                    <a:lumMod val="0"/>
                    <a:lumOff val="100000"/>
                  </a:schemeClr>
                </a:gs>
                <a:gs pos="0">
                  <a:schemeClr val="accent1">
                    <a:lumMod val="40000"/>
                    <a:lumOff val="60000"/>
                  </a:schemeClr>
                </a:gs>
                <a:gs pos="0">
                  <a:schemeClr val="accent3">
                    <a:lumMod val="0"/>
                    <a:lumOff val="100000"/>
                  </a:schemeClr>
                </a:gs>
                <a:gs pos="100000">
                  <a:schemeClr val="bg1"/>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CFB8E17-20CE-D748-9639-2F05F13BE1CD}"/>
              </a:ext>
            </a:extLst>
          </p:cNvPr>
          <p:cNvGrpSpPr/>
          <p:nvPr/>
        </p:nvGrpSpPr>
        <p:grpSpPr>
          <a:xfrm>
            <a:off x="9530566" y="3910076"/>
            <a:ext cx="2528719" cy="3006739"/>
            <a:chOff x="9502298" y="4233275"/>
            <a:chExt cx="2528718" cy="2657923"/>
          </a:xfrm>
        </p:grpSpPr>
        <p:pic>
          <p:nvPicPr>
            <p:cNvPr id="187" name="Picture 186">
              <a:extLst>
                <a:ext uri="{FF2B5EF4-FFF2-40B4-BE49-F238E27FC236}">
                  <a16:creationId xmlns:a16="http://schemas.microsoft.com/office/drawing/2014/main" id="{CC20FE22-E107-5B4E-B712-14D176FFC3A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02298" y="4233275"/>
              <a:ext cx="2528718" cy="1896538"/>
            </a:xfrm>
            <a:prstGeom prst="rect">
              <a:avLst/>
            </a:prstGeom>
          </p:spPr>
        </p:pic>
        <p:sp>
          <p:nvSpPr>
            <p:cNvPr id="199" name="TextBox 198">
              <a:extLst>
                <a:ext uri="{FF2B5EF4-FFF2-40B4-BE49-F238E27FC236}">
                  <a16:creationId xmlns:a16="http://schemas.microsoft.com/office/drawing/2014/main" id="{70885E5D-C166-2D45-817F-9EA2F26EB95C}"/>
                </a:ext>
              </a:extLst>
            </p:cNvPr>
            <p:cNvSpPr txBox="1"/>
            <p:nvPr/>
          </p:nvSpPr>
          <p:spPr>
            <a:xfrm flipH="1">
              <a:off x="9587181" y="6094823"/>
              <a:ext cx="2406245" cy="796375"/>
            </a:xfrm>
            <a:prstGeom prst="rect">
              <a:avLst/>
            </a:prstGeom>
            <a:noFill/>
          </p:spPr>
          <p:txBody>
            <a:bodyPr wrap="square" rtlCol="0">
              <a:spAutoFit/>
            </a:bodyPr>
            <a:lstStyle/>
            <a:p>
              <a:pPr defTabSz="609585" fontAlgn="auto">
                <a:spcBef>
                  <a:spcPts val="0"/>
                </a:spcBef>
                <a:spcAft>
                  <a:spcPts val="0"/>
                </a:spcAft>
              </a:pPr>
              <a:r>
                <a:rPr lang="en-US" sz="1051" i="1" dirty="0">
                  <a:latin typeface="Arial"/>
                  <a:cs typeface="+mn-cs"/>
                </a:rPr>
                <a:t>Hazard map indicating  maximum amount of shaking at a particular geographic location generated from SCEC’s </a:t>
              </a:r>
              <a:r>
                <a:rPr lang="en-US" sz="1051" i="1" dirty="0" err="1">
                  <a:latin typeface="Arial"/>
                  <a:cs typeface="+mn-cs"/>
                </a:rPr>
                <a:t>CyberShake</a:t>
              </a:r>
              <a:r>
                <a:rPr lang="en-US" sz="1051" i="1" dirty="0">
                  <a:latin typeface="Arial"/>
                  <a:cs typeface="+mn-cs"/>
                </a:rPr>
                <a:t> Pegasus workflow </a:t>
              </a:r>
            </a:p>
          </p:txBody>
        </p:sp>
      </p:grpSp>
      <p:grpSp>
        <p:nvGrpSpPr>
          <p:cNvPr id="11" name="Group 10">
            <a:extLst>
              <a:ext uri="{FF2B5EF4-FFF2-40B4-BE49-F238E27FC236}">
                <a16:creationId xmlns:a16="http://schemas.microsoft.com/office/drawing/2014/main" id="{8AA52C19-5152-4641-A42A-5A838178634D}"/>
              </a:ext>
            </a:extLst>
          </p:cNvPr>
          <p:cNvGrpSpPr/>
          <p:nvPr/>
        </p:nvGrpSpPr>
        <p:grpSpPr>
          <a:xfrm>
            <a:off x="7280105" y="5266559"/>
            <a:ext cx="2316286" cy="1652126"/>
            <a:chOff x="7127009" y="5374389"/>
            <a:chExt cx="2316286" cy="1652125"/>
          </a:xfrm>
        </p:grpSpPr>
        <p:pic>
          <p:nvPicPr>
            <p:cNvPr id="183" name="Picture 182">
              <a:extLst>
                <a:ext uri="{FF2B5EF4-FFF2-40B4-BE49-F238E27FC236}">
                  <a16:creationId xmlns:a16="http://schemas.microsoft.com/office/drawing/2014/main" id="{5D7DD49A-21AC-444B-A183-5E2B2048DC20}"/>
                </a:ext>
              </a:extLst>
            </p:cNvPr>
            <p:cNvPicPr>
              <a:picLocks noChangeAspect="1"/>
            </p:cNvPicPr>
            <p:nvPr/>
          </p:nvPicPr>
          <p:blipFill>
            <a:blip r:embed="rId6"/>
            <a:stretch>
              <a:fillRect/>
            </a:stretch>
          </p:blipFill>
          <p:spPr>
            <a:xfrm>
              <a:off x="7317819" y="5374389"/>
              <a:ext cx="1899297" cy="1268077"/>
            </a:xfrm>
            <a:prstGeom prst="rect">
              <a:avLst/>
            </a:prstGeom>
          </p:spPr>
        </p:pic>
        <p:sp>
          <p:nvSpPr>
            <p:cNvPr id="200" name="TextBox 199">
              <a:extLst>
                <a:ext uri="{FF2B5EF4-FFF2-40B4-BE49-F238E27FC236}">
                  <a16:creationId xmlns:a16="http://schemas.microsoft.com/office/drawing/2014/main" id="{6C4DF9E1-429E-5E46-8FF6-236B2555F973}"/>
                </a:ext>
              </a:extLst>
            </p:cNvPr>
            <p:cNvSpPr txBox="1"/>
            <p:nvPr/>
          </p:nvSpPr>
          <p:spPr>
            <a:xfrm flipH="1">
              <a:off x="7127009" y="6610759"/>
              <a:ext cx="2316286" cy="415755"/>
            </a:xfrm>
            <a:prstGeom prst="rect">
              <a:avLst/>
            </a:prstGeom>
            <a:noFill/>
          </p:spPr>
          <p:txBody>
            <a:bodyPr wrap="square" rtlCol="0">
              <a:spAutoFit/>
            </a:bodyPr>
            <a:lstStyle/>
            <a:p>
              <a:pPr defTabSz="609585" fontAlgn="auto">
                <a:spcBef>
                  <a:spcPts val="0"/>
                </a:spcBef>
                <a:spcAft>
                  <a:spcPts val="0"/>
                </a:spcAft>
              </a:pPr>
              <a:r>
                <a:rPr lang="en-US" sz="1051" i="1" dirty="0">
                  <a:latin typeface="Arial"/>
                  <a:cs typeface="+mn-cs"/>
                </a:rPr>
                <a:t>Visualization of water on </a:t>
              </a:r>
              <a:r>
                <a:rPr lang="en-US" sz="1051" i="1" dirty="0" err="1">
                  <a:latin typeface="Arial"/>
                  <a:cs typeface="+mn-cs"/>
                </a:rPr>
                <a:t>nanodiamond</a:t>
              </a:r>
              <a:r>
                <a:rPr lang="en-US" sz="1051" i="1" dirty="0">
                  <a:latin typeface="Arial"/>
                  <a:cs typeface="+mn-cs"/>
                </a:rPr>
                <a:t> spheres from ORNL</a:t>
              </a:r>
            </a:p>
          </p:txBody>
        </p:sp>
      </p:grpSp>
      <p:grpSp>
        <p:nvGrpSpPr>
          <p:cNvPr id="4" name="Group 3">
            <a:extLst>
              <a:ext uri="{FF2B5EF4-FFF2-40B4-BE49-F238E27FC236}">
                <a16:creationId xmlns:a16="http://schemas.microsoft.com/office/drawing/2014/main" id="{A0EB485B-5D1A-8E42-BE5D-536781FB6005}"/>
              </a:ext>
            </a:extLst>
          </p:cNvPr>
          <p:cNvGrpSpPr/>
          <p:nvPr/>
        </p:nvGrpSpPr>
        <p:grpSpPr>
          <a:xfrm>
            <a:off x="6138469" y="3781125"/>
            <a:ext cx="3049619" cy="1515263"/>
            <a:chOff x="5991459" y="3848741"/>
            <a:chExt cx="3049619" cy="1515263"/>
          </a:xfrm>
        </p:grpSpPr>
        <p:sp>
          <p:nvSpPr>
            <p:cNvPr id="197" name="TextBox 196">
              <a:extLst>
                <a:ext uri="{FF2B5EF4-FFF2-40B4-BE49-F238E27FC236}">
                  <a16:creationId xmlns:a16="http://schemas.microsoft.com/office/drawing/2014/main" id="{E1018822-6EB0-C64F-BA99-C96444121FF1}"/>
                </a:ext>
              </a:extLst>
            </p:cNvPr>
            <p:cNvSpPr txBox="1"/>
            <p:nvPr/>
          </p:nvSpPr>
          <p:spPr>
            <a:xfrm flipH="1">
              <a:off x="6140639" y="5109960"/>
              <a:ext cx="2900439" cy="254044"/>
            </a:xfrm>
            <a:prstGeom prst="rect">
              <a:avLst/>
            </a:prstGeom>
            <a:noFill/>
          </p:spPr>
          <p:txBody>
            <a:bodyPr wrap="square" rtlCol="0">
              <a:spAutoFit/>
            </a:bodyPr>
            <a:lstStyle/>
            <a:p>
              <a:pPr defTabSz="609585" fontAlgn="auto">
                <a:spcBef>
                  <a:spcPts val="0"/>
                </a:spcBef>
                <a:spcAft>
                  <a:spcPts val="0"/>
                </a:spcAft>
              </a:pPr>
              <a:r>
                <a:rPr lang="en-US" sz="1051" i="1" dirty="0">
                  <a:latin typeface="Arial"/>
                  <a:cs typeface="+mn-cs"/>
                </a:rPr>
                <a:t>LIGO observation of colliding black holes</a:t>
              </a:r>
            </a:p>
          </p:txBody>
        </p:sp>
        <p:pic>
          <p:nvPicPr>
            <p:cNvPr id="184" name="Picture 183">
              <a:extLst>
                <a:ext uri="{FF2B5EF4-FFF2-40B4-BE49-F238E27FC236}">
                  <a16:creationId xmlns:a16="http://schemas.microsoft.com/office/drawing/2014/main" id="{95EB1BA7-DE72-B24C-9D6E-ECA4CD1746A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91459" y="3848741"/>
              <a:ext cx="2728856" cy="1315943"/>
            </a:xfrm>
            <a:prstGeom prst="rect">
              <a:avLst/>
            </a:prstGeom>
          </p:spPr>
        </p:pic>
      </p:grpSp>
      <p:sp>
        <p:nvSpPr>
          <p:cNvPr id="171" name="TextBox 70">
            <a:extLst>
              <a:ext uri="{FF2B5EF4-FFF2-40B4-BE49-F238E27FC236}">
                <a16:creationId xmlns:a16="http://schemas.microsoft.com/office/drawing/2014/main" id="{52838A10-682B-E145-A22E-E0A31EA2230A}"/>
              </a:ext>
            </a:extLst>
          </p:cNvPr>
          <p:cNvSpPr txBox="1"/>
          <p:nvPr/>
        </p:nvSpPr>
        <p:spPr>
          <a:xfrm>
            <a:off x="83228" y="4945651"/>
            <a:ext cx="7450909"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fontAlgn="auto">
              <a:spcBef>
                <a:spcPts val="0"/>
              </a:spcBef>
              <a:spcAft>
                <a:spcPts val="0"/>
              </a:spcAft>
            </a:pPr>
            <a:r>
              <a:rPr lang="en-US" sz="2400" b="1" dirty="0">
                <a:latin typeface="Arial"/>
              </a:rPr>
              <a:t>Pegasus In Practice</a:t>
            </a:r>
          </a:p>
          <a:p>
            <a:pPr marL="171446" indent="-171446" defTabSz="1219170" fontAlgn="auto">
              <a:spcBef>
                <a:spcPts val="0"/>
              </a:spcBef>
              <a:spcAft>
                <a:spcPts val="0"/>
              </a:spcAft>
              <a:buFont typeface="Arial" panose="020B0604020202020204" pitchFamily="34" charset="0"/>
              <a:buChar char="•"/>
            </a:pPr>
            <a:r>
              <a:rPr lang="en-US" sz="1600" dirty="0">
                <a:latin typeface="Arial"/>
              </a:rPr>
              <a:t>Laser Interferometer Gravitational Wave Observatory (LIGO) develops large scale analysis pipelines used for gravitational wave detection. </a:t>
            </a:r>
          </a:p>
          <a:p>
            <a:pPr marL="171446" indent="-171446" defTabSz="1219170" fontAlgn="auto">
              <a:spcBef>
                <a:spcPts val="0"/>
              </a:spcBef>
              <a:spcAft>
                <a:spcPts val="0"/>
              </a:spcAft>
              <a:buFont typeface="Arial" panose="020B0604020202020204" pitchFamily="34" charset="0"/>
              <a:buChar char="•"/>
            </a:pPr>
            <a:r>
              <a:rPr lang="en-US" sz="1600" dirty="0">
                <a:latin typeface="Arial"/>
              </a:rPr>
              <a:t>Southern California Earthquake Center (SCEC) </a:t>
            </a:r>
            <a:r>
              <a:rPr lang="en-US" sz="1600" dirty="0" err="1">
                <a:latin typeface="Arial"/>
              </a:rPr>
              <a:t>CyberShake</a:t>
            </a:r>
            <a:r>
              <a:rPr lang="en-US" sz="1600" dirty="0">
                <a:latin typeface="Arial"/>
              </a:rPr>
              <a:t> project generates hazard maps using hierarchical workflows .</a:t>
            </a:r>
            <a:endParaRPr lang="en-US" sz="1600" b="1" i="1" dirty="0">
              <a:latin typeface="Arial"/>
            </a:endParaRPr>
          </a:p>
          <a:p>
            <a:pPr marL="171446" indent="-171446" defTabSz="1219170" fontAlgn="auto">
              <a:spcBef>
                <a:spcPts val="0"/>
              </a:spcBef>
              <a:spcAft>
                <a:spcPts val="0"/>
              </a:spcAft>
              <a:buFont typeface="Arial" panose="020B0604020202020204" pitchFamily="34" charset="0"/>
              <a:buChar char="•"/>
            </a:pPr>
            <a:r>
              <a:rPr lang="en-US" sz="1600" dirty="0">
                <a:latin typeface="Arial"/>
              </a:rPr>
              <a:t>Oak Ridge National Lab (ORNL) conducted studies on tRNA and </a:t>
            </a:r>
            <a:r>
              <a:rPr lang="en-US" sz="1600" dirty="0" err="1">
                <a:latin typeface="Arial"/>
              </a:rPr>
              <a:t>nanodiamonds</a:t>
            </a:r>
            <a:r>
              <a:rPr lang="en-US" sz="1600" dirty="0">
                <a:latin typeface="Arial"/>
              </a:rPr>
              <a:t> to improve drug delivery design principles.</a:t>
            </a:r>
          </a:p>
        </p:txBody>
      </p:sp>
      <p:grpSp>
        <p:nvGrpSpPr>
          <p:cNvPr id="167" name="Group 166">
            <a:extLst>
              <a:ext uri="{FF2B5EF4-FFF2-40B4-BE49-F238E27FC236}">
                <a16:creationId xmlns:a16="http://schemas.microsoft.com/office/drawing/2014/main" id="{CEAA5EBB-E249-C641-B9A2-D4A6E4612BD0}"/>
              </a:ext>
            </a:extLst>
          </p:cNvPr>
          <p:cNvGrpSpPr/>
          <p:nvPr/>
        </p:nvGrpSpPr>
        <p:grpSpPr>
          <a:xfrm>
            <a:off x="111538" y="1064716"/>
            <a:ext cx="5441863" cy="4385381"/>
            <a:chOff x="22235" y="796219"/>
            <a:chExt cx="5441862" cy="4385381"/>
          </a:xfrm>
        </p:grpSpPr>
        <p:sp>
          <p:nvSpPr>
            <p:cNvPr id="166" name="Rectangle 165">
              <a:extLst>
                <a:ext uri="{FF2B5EF4-FFF2-40B4-BE49-F238E27FC236}">
                  <a16:creationId xmlns:a16="http://schemas.microsoft.com/office/drawing/2014/main" id="{442AD3F6-18AC-4146-8091-28A67AF78774}"/>
                </a:ext>
              </a:extLst>
            </p:cNvPr>
            <p:cNvSpPr/>
            <p:nvPr/>
          </p:nvSpPr>
          <p:spPr>
            <a:xfrm>
              <a:off x="22235" y="796219"/>
              <a:ext cx="5359062" cy="4385381"/>
            </a:xfrm>
            <a:prstGeom prst="rect">
              <a:avLst/>
            </a:prstGeom>
            <a:solidFill>
              <a:schemeClr val="bg1">
                <a:alpha val="0"/>
              </a:schemeClr>
            </a:solidFill>
            <a:ln>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US" dirty="0">
                <a:solidFill>
                  <a:prstClr val="white"/>
                </a:solidFill>
                <a:latin typeface="Arial"/>
              </a:endParaRPr>
            </a:p>
          </p:txBody>
        </p:sp>
        <p:grpSp>
          <p:nvGrpSpPr>
            <p:cNvPr id="163" name="Group 162">
              <a:extLst>
                <a:ext uri="{FF2B5EF4-FFF2-40B4-BE49-F238E27FC236}">
                  <a16:creationId xmlns:a16="http://schemas.microsoft.com/office/drawing/2014/main" id="{E9DF8A07-CEFB-0544-A11E-85B2ED041CA1}"/>
                </a:ext>
              </a:extLst>
            </p:cNvPr>
            <p:cNvGrpSpPr/>
            <p:nvPr/>
          </p:nvGrpSpPr>
          <p:grpSpPr>
            <a:xfrm>
              <a:off x="111537" y="1047592"/>
              <a:ext cx="5352560" cy="3783492"/>
              <a:chOff x="111537" y="1047592"/>
              <a:chExt cx="5352560" cy="3783492"/>
            </a:xfrm>
          </p:grpSpPr>
          <p:grpSp>
            <p:nvGrpSpPr>
              <p:cNvPr id="162" name="Group 161">
                <a:extLst>
                  <a:ext uri="{FF2B5EF4-FFF2-40B4-BE49-F238E27FC236}">
                    <a16:creationId xmlns:a16="http://schemas.microsoft.com/office/drawing/2014/main" id="{105EE263-48A6-F145-866E-E140FEF11B65}"/>
                  </a:ext>
                </a:extLst>
              </p:cNvPr>
              <p:cNvGrpSpPr/>
              <p:nvPr/>
            </p:nvGrpSpPr>
            <p:grpSpPr>
              <a:xfrm>
                <a:off x="111537" y="1047592"/>
                <a:ext cx="5352560" cy="3783492"/>
                <a:chOff x="111537" y="1047592"/>
                <a:chExt cx="5352560" cy="3783492"/>
              </a:xfrm>
            </p:grpSpPr>
            <p:grpSp>
              <p:nvGrpSpPr>
                <p:cNvPr id="10" name="Group 9">
                  <a:extLst>
                    <a:ext uri="{FF2B5EF4-FFF2-40B4-BE49-F238E27FC236}">
                      <a16:creationId xmlns:a16="http://schemas.microsoft.com/office/drawing/2014/main" id="{F46F2897-2ED5-CB48-B5DC-B73831B69A4B}"/>
                    </a:ext>
                  </a:extLst>
                </p:cNvPr>
                <p:cNvGrpSpPr/>
                <p:nvPr/>
              </p:nvGrpSpPr>
              <p:grpSpPr>
                <a:xfrm>
                  <a:off x="111537" y="1047592"/>
                  <a:ext cx="4849823" cy="3783492"/>
                  <a:chOff x="2137261" y="2201500"/>
                  <a:chExt cx="5002816" cy="3902846"/>
                </a:xfrm>
              </p:grpSpPr>
              <p:sp>
                <p:nvSpPr>
                  <p:cNvPr id="27" name="Rounded Rectangle 26">
                    <a:extLst>
                      <a:ext uri="{FF2B5EF4-FFF2-40B4-BE49-F238E27FC236}">
                        <a16:creationId xmlns:a16="http://schemas.microsoft.com/office/drawing/2014/main" id="{4E4E3738-8BD2-104A-9C61-6271E5B9626B}"/>
                      </a:ext>
                    </a:extLst>
                  </p:cNvPr>
                  <p:cNvSpPr/>
                  <p:nvPr/>
                </p:nvSpPr>
                <p:spPr>
                  <a:xfrm>
                    <a:off x="2137261" y="2224337"/>
                    <a:ext cx="3191116" cy="3229423"/>
                  </a:xfrm>
                  <a:prstGeom prst="roundRect">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spcBef>
                        <a:spcPts val="0"/>
                      </a:spcBef>
                      <a:spcAft>
                        <a:spcPts val="0"/>
                      </a:spcAft>
                    </a:pPr>
                    <a:endParaRPr lang="en-US">
                      <a:solidFill>
                        <a:prstClr val="white"/>
                      </a:solidFill>
                      <a:latin typeface="Arial"/>
                    </a:endParaRPr>
                  </a:p>
                </p:txBody>
              </p:sp>
              <p:pic>
                <p:nvPicPr>
                  <p:cNvPr id="20" name="Graphic 17">
                    <a:extLst>
                      <a:ext uri="{FF2B5EF4-FFF2-40B4-BE49-F238E27FC236}">
                        <a16:creationId xmlns:a16="http://schemas.microsoft.com/office/drawing/2014/main" id="{A9D4619E-2747-D548-A99D-C8CFED2AA104}"/>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34687" y="2296451"/>
                    <a:ext cx="888280" cy="682183"/>
                  </a:xfrm>
                  <a:prstGeom prst="rect">
                    <a:avLst/>
                  </a:prstGeom>
                </p:spPr>
              </p:pic>
              <p:pic>
                <p:nvPicPr>
                  <p:cNvPr id="21" name="Picture 20">
                    <a:extLst>
                      <a:ext uri="{FF2B5EF4-FFF2-40B4-BE49-F238E27FC236}">
                        <a16:creationId xmlns:a16="http://schemas.microsoft.com/office/drawing/2014/main" id="{476B2BA9-6C24-3C48-B334-BFCD7721BD7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790372" y="3915065"/>
                    <a:ext cx="1397851" cy="420012"/>
                  </a:xfrm>
                  <a:prstGeom prst="rect">
                    <a:avLst/>
                  </a:prstGeom>
                </p:spPr>
              </p:pic>
              <p:pic>
                <p:nvPicPr>
                  <p:cNvPr id="22" name="Graphic 27" descr="Database">
                    <a:extLst>
                      <a:ext uri="{FF2B5EF4-FFF2-40B4-BE49-F238E27FC236}">
                        <a16:creationId xmlns:a16="http://schemas.microsoft.com/office/drawing/2014/main" id="{64A914CD-058E-AD41-AA82-622BDC4269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22999" y="3072165"/>
                    <a:ext cx="586668" cy="586668"/>
                  </a:xfrm>
                  <a:prstGeom prst="rect">
                    <a:avLst/>
                  </a:prstGeom>
                </p:spPr>
              </p:pic>
              <p:sp>
                <p:nvSpPr>
                  <p:cNvPr id="23" name="Rounded Rectangle 22">
                    <a:extLst>
                      <a:ext uri="{FF2B5EF4-FFF2-40B4-BE49-F238E27FC236}">
                        <a16:creationId xmlns:a16="http://schemas.microsoft.com/office/drawing/2014/main" id="{CF6D3D1C-935C-7B48-A80A-10C4674661CB}"/>
                      </a:ext>
                    </a:extLst>
                  </p:cNvPr>
                  <p:cNvSpPr/>
                  <p:nvPr/>
                </p:nvSpPr>
                <p:spPr>
                  <a:xfrm>
                    <a:off x="2236848" y="3124810"/>
                    <a:ext cx="1243012" cy="516335"/>
                  </a:xfrm>
                  <a:prstGeom prst="roundRect">
                    <a:avLst/>
                  </a:prstGeom>
                  <a:solidFill>
                    <a:srgbClr val="8AA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spcBef>
                        <a:spcPts val="0"/>
                      </a:spcBef>
                      <a:spcAft>
                        <a:spcPts val="0"/>
                      </a:spcAft>
                    </a:pPr>
                    <a:r>
                      <a:rPr lang="en-US" dirty="0">
                        <a:solidFill>
                          <a:prstClr val="white"/>
                        </a:solidFill>
                        <a:latin typeface="Arial"/>
                      </a:rPr>
                      <a:t>Planner</a:t>
                    </a:r>
                  </a:p>
                </p:txBody>
              </p:sp>
              <p:sp>
                <p:nvSpPr>
                  <p:cNvPr id="24" name="Rounded Rectangle 23">
                    <a:extLst>
                      <a:ext uri="{FF2B5EF4-FFF2-40B4-BE49-F238E27FC236}">
                        <a16:creationId xmlns:a16="http://schemas.microsoft.com/office/drawing/2014/main" id="{3CF5AC19-5A55-1447-9D3D-B3D4F23A661D}"/>
                      </a:ext>
                    </a:extLst>
                  </p:cNvPr>
                  <p:cNvSpPr/>
                  <p:nvPr/>
                </p:nvSpPr>
                <p:spPr>
                  <a:xfrm>
                    <a:off x="2366509" y="3976107"/>
                    <a:ext cx="1243012" cy="516335"/>
                  </a:xfrm>
                  <a:prstGeom prst="roundRect">
                    <a:avLst/>
                  </a:prstGeom>
                  <a:solidFill>
                    <a:srgbClr val="D61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spcBef>
                        <a:spcPts val="0"/>
                      </a:spcBef>
                      <a:spcAft>
                        <a:spcPts val="0"/>
                      </a:spcAft>
                    </a:pPr>
                    <a:r>
                      <a:rPr lang="en-US" dirty="0">
                        <a:solidFill>
                          <a:prstClr val="white"/>
                        </a:solidFill>
                        <a:latin typeface="Arial"/>
                      </a:rPr>
                      <a:t>Engine</a:t>
                    </a:r>
                  </a:p>
                </p:txBody>
              </p:sp>
              <p:sp>
                <p:nvSpPr>
                  <p:cNvPr id="25" name="Rounded Rectangle 24">
                    <a:extLst>
                      <a:ext uri="{FF2B5EF4-FFF2-40B4-BE49-F238E27FC236}">
                        <a16:creationId xmlns:a16="http://schemas.microsoft.com/office/drawing/2014/main" id="{F8163E88-135A-AA4B-BB69-AAD359D5E90D}"/>
                      </a:ext>
                    </a:extLst>
                  </p:cNvPr>
                  <p:cNvSpPr/>
                  <p:nvPr/>
                </p:nvSpPr>
                <p:spPr>
                  <a:xfrm>
                    <a:off x="3545983" y="3056968"/>
                    <a:ext cx="1362419" cy="631612"/>
                  </a:xfrm>
                  <a:prstGeom prst="roundRect">
                    <a:avLst/>
                  </a:prstGeom>
                  <a:solidFill>
                    <a:srgbClr val="8AA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spcBef>
                        <a:spcPts val="0"/>
                      </a:spcBef>
                      <a:spcAft>
                        <a:spcPts val="0"/>
                      </a:spcAft>
                    </a:pPr>
                    <a:r>
                      <a:rPr lang="en-US" sz="1400" dirty="0">
                        <a:solidFill>
                          <a:prstClr val="white"/>
                        </a:solidFill>
                        <a:latin typeface="Arial"/>
                      </a:rPr>
                      <a:t>Monitoring &amp; Provenance</a:t>
                    </a:r>
                  </a:p>
                </p:txBody>
              </p:sp>
              <p:sp>
                <p:nvSpPr>
                  <p:cNvPr id="26" name="Rounded Rectangle 25">
                    <a:extLst>
                      <a:ext uri="{FF2B5EF4-FFF2-40B4-BE49-F238E27FC236}">
                        <a16:creationId xmlns:a16="http://schemas.microsoft.com/office/drawing/2014/main" id="{D736296E-738F-B442-BF4C-E41B61E497BF}"/>
                      </a:ext>
                    </a:extLst>
                  </p:cNvPr>
                  <p:cNvSpPr/>
                  <p:nvPr/>
                </p:nvSpPr>
                <p:spPr>
                  <a:xfrm>
                    <a:off x="2349187" y="4648934"/>
                    <a:ext cx="1731974" cy="516335"/>
                  </a:xfrm>
                  <a:prstGeom prst="roundRect">
                    <a:avLst/>
                  </a:prstGeom>
                  <a:solidFill>
                    <a:srgbClr val="D61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spcBef>
                        <a:spcPts val="0"/>
                      </a:spcBef>
                      <a:spcAft>
                        <a:spcPts val="0"/>
                      </a:spcAft>
                    </a:pPr>
                    <a:r>
                      <a:rPr lang="en-US" dirty="0">
                        <a:solidFill>
                          <a:prstClr val="white"/>
                        </a:solidFill>
                        <a:latin typeface="Arial"/>
                      </a:rPr>
                      <a:t>Scheduler</a:t>
                    </a:r>
                  </a:p>
                </p:txBody>
              </p:sp>
              <p:sp>
                <p:nvSpPr>
                  <p:cNvPr id="28" name="TextBox 4">
                    <a:extLst>
                      <a:ext uri="{FF2B5EF4-FFF2-40B4-BE49-F238E27FC236}">
                        <a16:creationId xmlns:a16="http://schemas.microsoft.com/office/drawing/2014/main" id="{FD315AC0-5322-6443-BBD3-89B981D3DA99}"/>
                      </a:ext>
                    </a:extLst>
                  </p:cNvPr>
                  <p:cNvSpPr txBox="1"/>
                  <p:nvPr/>
                </p:nvSpPr>
                <p:spPr>
                  <a:xfrm>
                    <a:off x="2551104" y="2496253"/>
                    <a:ext cx="1757680" cy="38098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fontAlgn="auto">
                      <a:spcBef>
                        <a:spcPts val="0"/>
                      </a:spcBef>
                      <a:spcAft>
                        <a:spcPts val="0"/>
                      </a:spcAft>
                    </a:pPr>
                    <a:r>
                      <a:rPr lang="en-US" i="1" dirty="0">
                        <a:solidFill>
                          <a:prstClr val="black">
                            <a:lumMod val="65000"/>
                            <a:lumOff val="35000"/>
                          </a:prstClr>
                        </a:solidFill>
                        <a:latin typeface="Arial"/>
                      </a:rPr>
                      <a:t>Pegasus WMS</a:t>
                    </a:r>
                  </a:p>
                </p:txBody>
              </p:sp>
              <p:cxnSp>
                <p:nvCxnSpPr>
                  <p:cNvPr id="29" name="Straight Connector 28">
                    <a:extLst>
                      <a:ext uri="{FF2B5EF4-FFF2-40B4-BE49-F238E27FC236}">
                        <a16:creationId xmlns:a16="http://schemas.microsoft.com/office/drawing/2014/main" id="{F747AE47-0D45-254C-B872-FDB153568CB4}"/>
                      </a:ext>
                    </a:extLst>
                  </p:cNvPr>
                  <p:cNvCxnSpPr>
                    <a:cxnSpLocks/>
                  </p:cNvCxnSpPr>
                  <p:nvPr/>
                </p:nvCxnSpPr>
                <p:spPr>
                  <a:xfrm flipV="1">
                    <a:off x="2200735" y="3782130"/>
                    <a:ext cx="3064167" cy="17394"/>
                  </a:xfrm>
                  <a:prstGeom prst="line">
                    <a:avLst/>
                  </a:prstGeom>
                  <a:ln w="127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Predefined Process 29">
                    <a:extLst>
                      <a:ext uri="{FF2B5EF4-FFF2-40B4-BE49-F238E27FC236}">
                        <a16:creationId xmlns:a16="http://schemas.microsoft.com/office/drawing/2014/main" id="{24724F5C-D824-B14F-812A-C477FA001A83}"/>
                      </a:ext>
                    </a:extLst>
                  </p:cNvPr>
                  <p:cNvSpPr/>
                  <p:nvPr/>
                </p:nvSpPr>
                <p:spPr>
                  <a:xfrm>
                    <a:off x="4255153" y="4448300"/>
                    <a:ext cx="426438" cy="937966"/>
                  </a:xfrm>
                  <a:prstGeom prst="flowChartPredefinedProces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spcBef>
                        <a:spcPts val="0"/>
                      </a:spcBef>
                      <a:spcAft>
                        <a:spcPts val="0"/>
                      </a:spcAft>
                    </a:pPr>
                    <a:endParaRPr lang="en-US" dirty="0">
                      <a:solidFill>
                        <a:prstClr val="white"/>
                      </a:solidFill>
                      <a:latin typeface="Arial"/>
                    </a:endParaRPr>
                  </a:p>
                </p:txBody>
              </p:sp>
              <p:sp>
                <p:nvSpPr>
                  <p:cNvPr id="31" name="TextBox 25">
                    <a:extLst>
                      <a:ext uri="{FF2B5EF4-FFF2-40B4-BE49-F238E27FC236}">
                        <a16:creationId xmlns:a16="http://schemas.microsoft.com/office/drawing/2014/main" id="{659BED23-BF05-ED4F-9759-104E34C3D134}"/>
                      </a:ext>
                    </a:extLst>
                  </p:cNvPr>
                  <p:cNvSpPr txBox="1"/>
                  <p:nvPr/>
                </p:nvSpPr>
                <p:spPr>
                  <a:xfrm rot="5400000">
                    <a:off x="4421374" y="4828082"/>
                    <a:ext cx="713020" cy="22224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fontAlgn="auto">
                      <a:spcBef>
                        <a:spcPts val="0"/>
                      </a:spcBef>
                      <a:spcAft>
                        <a:spcPts val="0"/>
                      </a:spcAft>
                    </a:pPr>
                    <a:r>
                      <a:rPr lang="en-US" sz="800" dirty="0">
                        <a:solidFill>
                          <a:prstClr val="black"/>
                        </a:solidFill>
                        <a:latin typeface="Arial"/>
                      </a:rPr>
                      <a:t>Job Queue</a:t>
                    </a:r>
                  </a:p>
                </p:txBody>
              </p:sp>
              <p:cxnSp>
                <p:nvCxnSpPr>
                  <p:cNvPr id="32" name="Straight Connector 31">
                    <a:extLst>
                      <a:ext uri="{FF2B5EF4-FFF2-40B4-BE49-F238E27FC236}">
                        <a16:creationId xmlns:a16="http://schemas.microsoft.com/office/drawing/2014/main" id="{C9C80135-81A1-5B45-906F-298FBD8C61F8}"/>
                      </a:ext>
                    </a:extLst>
                  </p:cNvPr>
                  <p:cNvCxnSpPr/>
                  <p:nvPr/>
                </p:nvCxnSpPr>
                <p:spPr>
                  <a:xfrm>
                    <a:off x="4255153" y="5256895"/>
                    <a:ext cx="4264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7EA32E-94BC-AE48-B664-1EACAD971313}"/>
                      </a:ext>
                    </a:extLst>
                  </p:cNvPr>
                  <p:cNvCxnSpPr/>
                  <p:nvPr/>
                </p:nvCxnSpPr>
                <p:spPr>
                  <a:xfrm>
                    <a:off x="4246766" y="5092914"/>
                    <a:ext cx="4264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A6FB18-3590-604D-A7D3-2FE53ABBDB62}"/>
                      </a:ext>
                    </a:extLst>
                  </p:cNvPr>
                  <p:cNvCxnSpPr/>
                  <p:nvPr/>
                </p:nvCxnSpPr>
                <p:spPr>
                  <a:xfrm>
                    <a:off x="4255153" y="4955213"/>
                    <a:ext cx="4264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29">
                    <a:extLst>
                      <a:ext uri="{FF2B5EF4-FFF2-40B4-BE49-F238E27FC236}">
                        <a16:creationId xmlns:a16="http://schemas.microsoft.com/office/drawing/2014/main" id="{16EA3575-B365-FB47-A127-4760B33F6303}"/>
                      </a:ext>
                    </a:extLst>
                  </p:cNvPr>
                  <p:cNvSpPr txBox="1"/>
                  <p:nvPr/>
                </p:nvSpPr>
                <p:spPr>
                  <a:xfrm>
                    <a:off x="4351409" y="5197305"/>
                    <a:ext cx="318752" cy="23811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fontAlgn="auto">
                      <a:spcBef>
                        <a:spcPts val="0"/>
                      </a:spcBef>
                      <a:spcAft>
                        <a:spcPts val="0"/>
                      </a:spcAft>
                    </a:pPr>
                    <a:r>
                      <a:rPr lang="en-US" sz="900" dirty="0">
                        <a:solidFill>
                          <a:prstClr val="black"/>
                        </a:solidFill>
                        <a:latin typeface="Arial"/>
                      </a:rPr>
                      <a:t>j1</a:t>
                    </a:r>
                  </a:p>
                </p:txBody>
              </p:sp>
              <p:sp>
                <p:nvSpPr>
                  <p:cNvPr id="36" name="TextBox 36">
                    <a:extLst>
                      <a:ext uri="{FF2B5EF4-FFF2-40B4-BE49-F238E27FC236}">
                        <a16:creationId xmlns:a16="http://schemas.microsoft.com/office/drawing/2014/main" id="{DA919CB8-6D94-204A-B325-89728710786F}"/>
                      </a:ext>
                    </a:extLst>
                  </p:cNvPr>
                  <p:cNvSpPr txBox="1"/>
                  <p:nvPr/>
                </p:nvSpPr>
                <p:spPr>
                  <a:xfrm>
                    <a:off x="4332116" y="5055895"/>
                    <a:ext cx="318752" cy="23811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fontAlgn="auto">
                      <a:spcBef>
                        <a:spcPts val="0"/>
                      </a:spcBef>
                      <a:spcAft>
                        <a:spcPts val="0"/>
                      </a:spcAft>
                    </a:pPr>
                    <a:r>
                      <a:rPr lang="en-US" sz="900" dirty="0">
                        <a:solidFill>
                          <a:prstClr val="black"/>
                        </a:solidFill>
                        <a:latin typeface="Arial"/>
                      </a:rPr>
                      <a:t>j2</a:t>
                    </a:r>
                  </a:p>
                </p:txBody>
              </p:sp>
              <p:sp>
                <p:nvSpPr>
                  <p:cNvPr id="37" name="TextBox 37">
                    <a:extLst>
                      <a:ext uri="{FF2B5EF4-FFF2-40B4-BE49-F238E27FC236}">
                        <a16:creationId xmlns:a16="http://schemas.microsoft.com/office/drawing/2014/main" id="{17C97996-CE0E-B242-B7C4-BF3FDE5AFECF}"/>
                      </a:ext>
                    </a:extLst>
                  </p:cNvPr>
                  <p:cNvSpPr txBox="1"/>
                  <p:nvPr/>
                </p:nvSpPr>
                <p:spPr>
                  <a:xfrm>
                    <a:off x="4339979" y="4902185"/>
                    <a:ext cx="318752" cy="23811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fontAlgn="auto">
                      <a:spcBef>
                        <a:spcPts val="0"/>
                      </a:spcBef>
                      <a:spcAft>
                        <a:spcPts val="0"/>
                      </a:spcAft>
                    </a:pPr>
                    <a:r>
                      <a:rPr lang="en-US" sz="900" dirty="0" err="1">
                        <a:solidFill>
                          <a:prstClr val="black"/>
                        </a:solidFill>
                        <a:latin typeface="Arial"/>
                      </a:rPr>
                      <a:t>jN</a:t>
                    </a:r>
                    <a:endParaRPr lang="en-US" sz="900" dirty="0">
                      <a:solidFill>
                        <a:prstClr val="black"/>
                      </a:solidFill>
                      <a:latin typeface="Arial"/>
                    </a:endParaRPr>
                  </a:p>
                </p:txBody>
              </p:sp>
              <p:cxnSp>
                <p:nvCxnSpPr>
                  <p:cNvPr id="38" name="Straight Connector 37">
                    <a:extLst>
                      <a:ext uri="{FF2B5EF4-FFF2-40B4-BE49-F238E27FC236}">
                        <a16:creationId xmlns:a16="http://schemas.microsoft.com/office/drawing/2014/main" id="{88511600-61DC-7641-BBDE-B8FB67C40C16}"/>
                      </a:ext>
                    </a:extLst>
                  </p:cNvPr>
                  <p:cNvCxnSpPr/>
                  <p:nvPr/>
                </p:nvCxnSpPr>
                <p:spPr>
                  <a:xfrm flipH="1">
                    <a:off x="3971419" y="5453760"/>
                    <a:ext cx="477520" cy="260335"/>
                  </a:xfrm>
                  <a:prstGeom prst="line">
                    <a:avLst/>
                  </a:prstGeom>
                  <a:ln w="12700">
                    <a:solidFill>
                      <a:schemeClr val="bg1">
                        <a:lumMod val="65000"/>
                      </a:schemeClr>
                    </a:solidFill>
                    <a:prstDash val="sysDot"/>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747982A-EDAE-9A48-9495-6FDF3C8AC9BB}"/>
                      </a:ext>
                    </a:extLst>
                  </p:cNvPr>
                  <p:cNvCxnSpPr>
                    <a:cxnSpLocks/>
                  </p:cNvCxnSpPr>
                  <p:nvPr/>
                </p:nvCxnSpPr>
                <p:spPr>
                  <a:xfrm flipH="1">
                    <a:off x="3971421" y="5714095"/>
                    <a:ext cx="738324" cy="0"/>
                  </a:xfrm>
                  <a:prstGeom prst="line">
                    <a:avLst/>
                  </a:prstGeom>
                  <a:ln w="12700">
                    <a:solidFill>
                      <a:schemeClr val="bg1">
                        <a:lumMod val="65000"/>
                      </a:schemeClr>
                    </a:solidFill>
                    <a:prstDash val="sysDot"/>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17A4EC98-30AE-CA48-A242-7F0A8620B439}"/>
                      </a:ext>
                    </a:extLst>
                  </p:cNvPr>
                  <p:cNvCxnSpPr>
                    <a:cxnSpLocks/>
                  </p:cNvCxnSpPr>
                  <p:nvPr/>
                </p:nvCxnSpPr>
                <p:spPr>
                  <a:xfrm flipH="1">
                    <a:off x="4709745" y="4585786"/>
                    <a:ext cx="1495991" cy="1128647"/>
                  </a:xfrm>
                  <a:prstGeom prst="line">
                    <a:avLst/>
                  </a:prstGeom>
                  <a:ln w="12700">
                    <a:solidFill>
                      <a:schemeClr val="bg1">
                        <a:lumMod val="65000"/>
                      </a:schemeClr>
                    </a:solidFill>
                    <a:prstDash val="sysDot"/>
                  </a:ln>
                </p:spPr>
                <p:style>
                  <a:lnRef idx="1">
                    <a:schemeClr val="dk1"/>
                  </a:lnRef>
                  <a:fillRef idx="0">
                    <a:schemeClr val="dk1"/>
                  </a:fillRef>
                  <a:effectRef idx="0">
                    <a:schemeClr val="dk1"/>
                  </a:effectRef>
                  <a:fontRef idx="minor">
                    <a:schemeClr val="tx1"/>
                  </a:fontRef>
                </p:style>
              </p:cxnSp>
              <p:sp>
                <p:nvSpPr>
                  <p:cNvPr id="44" name="Oval 43">
                    <a:extLst>
                      <a:ext uri="{FF2B5EF4-FFF2-40B4-BE49-F238E27FC236}">
                        <a16:creationId xmlns:a16="http://schemas.microsoft.com/office/drawing/2014/main" id="{126DD1AA-40FC-E741-BC8B-08A99F848BF4}"/>
                      </a:ext>
                    </a:extLst>
                  </p:cNvPr>
                  <p:cNvSpPr/>
                  <p:nvPr/>
                </p:nvSpPr>
                <p:spPr>
                  <a:xfrm>
                    <a:off x="4383535" y="5410415"/>
                    <a:ext cx="71120" cy="71120"/>
                  </a:xfrm>
                  <a:prstGeom prst="ellipse">
                    <a:avLst/>
                  </a:prstGeom>
                  <a:solidFill>
                    <a:srgbClr val="8AA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fontAlgn="auto">
                      <a:spcBef>
                        <a:spcPts val="0"/>
                      </a:spcBef>
                      <a:spcAft>
                        <a:spcPts val="0"/>
                      </a:spcAft>
                    </a:pPr>
                    <a:endParaRPr lang="en-US">
                      <a:solidFill>
                        <a:prstClr val="white"/>
                      </a:solidFill>
                      <a:latin typeface="Arial"/>
                    </a:endParaRPr>
                  </a:p>
                </p:txBody>
              </p:sp>
              <p:pic>
                <p:nvPicPr>
                  <p:cNvPr id="45" name="Graphic 65" descr="Repeat">
                    <a:extLst>
                      <a:ext uri="{FF2B5EF4-FFF2-40B4-BE49-F238E27FC236}">
                        <a16:creationId xmlns:a16="http://schemas.microsoft.com/office/drawing/2014/main" id="{1EE4DA2C-E356-EA42-A41D-73F44BF7F1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45591" y="2201500"/>
                    <a:ext cx="369332" cy="369332"/>
                  </a:xfrm>
                  <a:prstGeom prst="rect">
                    <a:avLst/>
                  </a:prstGeom>
                </p:spPr>
              </p:pic>
              <p:sp>
                <p:nvSpPr>
                  <p:cNvPr id="46" name="Left Brace 45">
                    <a:extLst>
                      <a:ext uri="{FF2B5EF4-FFF2-40B4-BE49-F238E27FC236}">
                        <a16:creationId xmlns:a16="http://schemas.microsoft.com/office/drawing/2014/main" id="{23C6223D-3638-4A46-8659-CDF43B8BCC8B}"/>
                      </a:ext>
                    </a:extLst>
                  </p:cNvPr>
                  <p:cNvSpPr/>
                  <p:nvPr/>
                </p:nvSpPr>
                <p:spPr>
                  <a:xfrm rot="16200000">
                    <a:off x="3609514" y="4245630"/>
                    <a:ext cx="169930" cy="2987489"/>
                  </a:xfrm>
                  <a:prstGeom prst="leftBrac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fontAlgn="auto">
                      <a:spcBef>
                        <a:spcPts val="0"/>
                      </a:spcBef>
                      <a:spcAft>
                        <a:spcPts val="0"/>
                      </a:spcAft>
                    </a:pPr>
                    <a:endParaRPr lang="en-US">
                      <a:solidFill>
                        <a:prstClr val="black"/>
                      </a:solidFill>
                      <a:latin typeface="Arial"/>
                    </a:endParaRPr>
                  </a:p>
                </p:txBody>
              </p:sp>
              <p:sp>
                <p:nvSpPr>
                  <p:cNvPr id="47" name="TextBox 68">
                    <a:extLst>
                      <a:ext uri="{FF2B5EF4-FFF2-40B4-BE49-F238E27FC236}">
                        <a16:creationId xmlns:a16="http://schemas.microsoft.com/office/drawing/2014/main" id="{9EE9D351-4CC7-424D-AB16-14493E3745FD}"/>
                      </a:ext>
                    </a:extLst>
                  </p:cNvPr>
                  <p:cNvSpPr txBox="1"/>
                  <p:nvPr/>
                </p:nvSpPr>
                <p:spPr>
                  <a:xfrm>
                    <a:off x="3133327" y="5841363"/>
                    <a:ext cx="1634631" cy="2620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fontAlgn="auto">
                      <a:spcBef>
                        <a:spcPts val="0"/>
                      </a:spcBef>
                      <a:spcAft>
                        <a:spcPts val="0"/>
                      </a:spcAft>
                    </a:pPr>
                    <a:r>
                      <a:rPr lang="en-US" sz="1051" i="1" dirty="0">
                        <a:solidFill>
                          <a:prstClr val="black">
                            <a:lumMod val="65000"/>
                            <a:lumOff val="35000"/>
                          </a:prstClr>
                        </a:solidFill>
                        <a:latin typeface="Arial"/>
                      </a:rPr>
                      <a:t>Submit Node</a:t>
                    </a:r>
                  </a:p>
                </p:txBody>
              </p:sp>
              <p:sp>
                <p:nvSpPr>
                  <p:cNvPr id="48" name="Left Brace 47">
                    <a:extLst>
                      <a:ext uri="{FF2B5EF4-FFF2-40B4-BE49-F238E27FC236}">
                        <a16:creationId xmlns:a16="http://schemas.microsoft.com/office/drawing/2014/main" id="{B6684696-55E2-3441-ADA1-332FC02A6A78}"/>
                      </a:ext>
                    </a:extLst>
                  </p:cNvPr>
                  <p:cNvSpPr/>
                  <p:nvPr/>
                </p:nvSpPr>
                <p:spPr>
                  <a:xfrm rot="16200000">
                    <a:off x="6109298" y="4805415"/>
                    <a:ext cx="169654" cy="1891905"/>
                  </a:xfrm>
                  <a:prstGeom prst="leftBrac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fontAlgn="auto">
                      <a:spcBef>
                        <a:spcPts val="0"/>
                      </a:spcBef>
                      <a:spcAft>
                        <a:spcPts val="0"/>
                      </a:spcAft>
                    </a:pPr>
                    <a:endParaRPr lang="en-US">
                      <a:solidFill>
                        <a:prstClr val="black"/>
                      </a:solidFill>
                      <a:latin typeface="Arial"/>
                    </a:endParaRPr>
                  </a:p>
                </p:txBody>
              </p:sp>
              <p:sp>
                <p:nvSpPr>
                  <p:cNvPr id="49" name="TextBox 70">
                    <a:extLst>
                      <a:ext uri="{FF2B5EF4-FFF2-40B4-BE49-F238E27FC236}">
                        <a16:creationId xmlns:a16="http://schemas.microsoft.com/office/drawing/2014/main" id="{6BBC8747-8556-164B-85FB-73391C71AA47}"/>
                      </a:ext>
                    </a:extLst>
                  </p:cNvPr>
                  <p:cNvSpPr txBox="1"/>
                  <p:nvPr/>
                </p:nvSpPr>
                <p:spPr>
                  <a:xfrm>
                    <a:off x="5364478" y="5842288"/>
                    <a:ext cx="1633440" cy="2620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fontAlgn="auto">
                      <a:spcBef>
                        <a:spcPts val="0"/>
                      </a:spcBef>
                      <a:spcAft>
                        <a:spcPts val="0"/>
                      </a:spcAft>
                    </a:pPr>
                    <a:r>
                      <a:rPr lang="en-US" sz="1051" i="1" dirty="0">
                        <a:solidFill>
                          <a:prstClr val="black">
                            <a:lumMod val="65000"/>
                            <a:lumOff val="35000"/>
                          </a:prstClr>
                        </a:solidFill>
                        <a:latin typeface="Arial"/>
                      </a:rPr>
                      <a:t>Compute Resources</a:t>
                    </a:r>
                  </a:p>
                </p:txBody>
              </p:sp>
            </p:grpSp>
            <p:grpSp>
              <p:nvGrpSpPr>
                <p:cNvPr id="103" name="Group 102">
                  <a:extLst>
                    <a:ext uri="{FF2B5EF4-FFF2-40B4-BE49-F238E27FC236}">
                      <a16:creationId xmlns:a16="http://schemas.microsoft.com/office/drawing/2014/main" id="{2C2F70AB-445D-804C-AA12-3C65ADF960D5}"/>
                    </a:ext>
                  </a:extLst>
                </p:cNvPr>
                <p:cNvGrpSpPr/>
                <p:nvPr/>
              </p:nvGrpSpPr>
              <p:grpSpPr>
                <a:xfrm>
                  <a:off x="3321304" y="2541846"/>
                  <a:ext cx="1520498" cy="952709"/>
                  <a:chOff x="4975492" y="3168232"/>
                  <a:chExt cx="1520498" cy="952709"/>
                </a:xfrm>
                <a:effectLst>
                  <a:outerShdw blurRad="50800" dist="38100" dir="8100000" algn="tr" rotWithShape="0">
                    <a:prstClr val="black">
                      <a:alpha val="42000"/>
                    </a:prstClr>
                  </a:outerShdw>
                </a:effectLst>
              </p:grpSpPr>
              <p:grpSp>
                <p:nvGrpSpPr>
                  <p:cNvPr id="87" name="Group 86">
                    <a:extLst>
                      <a:ext uri="{FF2B5EF4-FFF2-40B4-BE49-F238E27FC236}">
                        <a16:creationId xmlns:a16="http://schemas.microsoft.com/office/drawing/2014/main" id="{035714FB-CCB0-4645-9645-41AF4C8F09EE}"/>
                      </a:ext>
                    </a:extLst>
                  </p:cNvPr>
                  <p:cNvGrpSpPr/>
                  <p:nvPr/>
                </p:nvGrpSpPr>
                <p:grpSpPr>
                  <a:xfrm>
                    <a:off x="5203428" y="3168232"/>
                    <a:ext cx="715806" cy="323823"/>
                    <a:chOff x="4403308" y="3706086"/>
                    <a:chExt cx="1345374" cy="608633"/>
                  </a:xfrm>
                </p:grpSpPr>
                <p:pic>
                  <p:nvPicPr>
                    <p:cNvPr id="88" name="Picture 87" descr="A close up of a computer&#10;&#10;Description automatically generated">
                      <a:extLst>
                        <a:ext uri="{FF2B5EF4-FFF2-40B4-BE49-F238E27FC236}">
                          <a16:creationId xmlns:a16="http://schemas.microsoft.com/office/drawing/2014/main" id="{2BE7BD0E-52B9-EE41-AE33-5E95B0293435}"/>
                        </a:ext>
                      </a:extLst>
                    </p:cNvPr>
                    <p:cNvPicPr>
                      <a:picLocks noChangeAspect="1"/>
                    </p:cNvPicPr>
                    <p:nvPr/>
                  </p:nvPicPr>
                  <p:blipFill>
                    <a:blip r:embed="rId15" cstate="hq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4403308" y="3706086"/>
                      <a:ext cx="485697" cy="605185"/>
                    </a:xfrm>
                    <a:prstGeom prst="rect">
                      <a:avLst/>
                    </a:prstGeom>
                  </p:spPr>
                </p:pic>
                <p:pic>
                  <p:nvPicPr>
                    <p:cNvPr id="89" name="Picture 88" descr="A close up of a computer&#10;&#10;Description automatically generated">
                      <a:extLst>
                        <a:ext uri="{FF2B5EF4-FFF2-40B4-BE49-F238E27FC236}">
                          <a16:creationId xmlns:a16="http://schemas.microsoft.com/office/drawing/2014/main" id="{43B0A0D8-100B-CC45-9C82-D381A041F154}"/>
                        </a:ext>
                      </a:extLst>
                    </p:cNvPr>
                    <p:cNvPicPr>
                      <a:picLocks noChangeAspect="1"/>
                    </p:cNvPicPr>
                    <p:nvPr/>
                  </p:nvPicPr>
                  <p:blipFill>
                    <a:blip r:embed="rId15" cstate="hq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4834510" y="3706086"/>
                      <a:ext cx="485697" cy="605185"/>
                    </a:xfrm>
                    <a:prstGeom prst="rect">
                      <a:avLst/>
                    </a:prstGeom>
                  </p:spPr>
                </p:pic>
                <p:pic>
                  <p:nvPicPr>
                    <p:cNvPr id="90" name="Picture 89" descr="A close up of a computer&#10;&#10;Description automatically generated">
                      <a:extLst>
                        <a:ext uri="{FF2B5EF4-FFF2-40B4-BE49-F238E27FC236}">
                          <a16:creationId xmlns:a16="http://schemas.microsoft.com/office/drawing/2014/main" id="{2AB5B6AD-2713-D746-9FEC-67618684FD6A}"/>
                        </a:ext>
                      </a:extLst>
                    </p:cNvPr>
                    <p:cNvPicPr>
                      <a:picLocks noChangeAspect="1"/>
                    </p:cNvPicPr>
                    <p:nvPr/>
                  </p:nvPicPr>
                  <p:blipFill>
                    <a:blip r:embed="rId15" cstate="hq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5262985" y="3709534"/>
                      <a:ext cx="485697" cy="605185"/>
                    </a:xfrm>
                    <a:prstGeom prst="rect">
                      <a:avLst/>
                    </a:prstGeom>
                  </p:spPr>
                </p:pic>
              </p:grpSp>
              <p:grpSp>
                <p:nvGrpSpPr>
                  <p:cNvPr id="91" name="Group 90">
                    <a:extLst>
                      <a:ext uri="{FF2B5EF4-FFF2-40B4-BE49-F238E27FC236}">
                        <a16:creationId xmlns:a16="http://schemas.microsoft.com/office/drawing/2014/main" id="{0C35642E-6710-FD4C-B5CF-EB6C3009DF4D}"/>
                      </a:ext>
                    </a:extLst>
                  </p:cNvPr>
                  <p:cNvGrpSpPr/>
                  <p:nvPr/>
                </p:nvGrpSpPr>
                <p:grpSpPr>
                  <a:xfrm>
                    <a:off x="5141218" y="3223545"/>
                    <a:ext cx="930415" cy="420910"/>
                    <a:chOff x="4403308" y="3706086"/>
                    <a:chExt cx="1345374" cy="608633"/>
                  </a:xfrm>
                </p:grpSpPr>
                <p:pic>
                  <p:nvPicPr>
                    <p:cNvPr id="92" name="Picture 91" descr="A close up of a computer&#10;&#10;Description automatically generated">
                      <a:extLst>
                        <a:ext uri="{FF2B5EF4-FFF2-40B4-BE49-F238E27FC236}">
                          <a16:creationId xmlns:a16="http://schemas.microsoft.com/office/drawing/2014/main" id="{F9CDB724-D29C-6B44-8FF5-39D004452EA1}"/>
                        </a:ext>
                      </a:extLst>
                    </p:cNvPr>
                    <p:cNvPicPr>
                      <a:picLocks noChangeAspect="1"/>
                    </p:cNvPicPr>
                    <p:nvPr/>
                  </p:nvPicPr>
                  <p:blipFill>
                    <a:blip r:embed="rId17" cstate="hq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4403308" y="3706086"/>
                      <a:ext cx="485697" cy="605185"/>
                    </a:xfrm>
                    <a:prstGeom prst="rect">
                      <a:avLst/>
                    </a:prstGeom>
                  </p:spPr>
                </p:pic>
                <p:pic>
                  <p:nvPicPr>
                    <p:cNvPr id="93" name="Picture 92" descr="A close up of a computer&#10;&#10;Description automatically generated">
                      <a:extLst>
                        <a:ext uri="{FF2B5EF4-FFF2-40B4-BE49-F238E27FC236}">
                          <a16:creationId xmlns:a16="http://schemas.microsoft.com/office/drawing/2014/main" id="{510DA10D-CDB9-8E44-AC36-D96F6AC7E4E3}"/>
                        </a:ext>
                      </a:extLst>
                    </p:cNvPr>
                    <p:cNvPicPr>
                      <a:picLocks noChangeAspect="1"/>
                    </p:cNvPicPr>
                    <p:nvPr/>
                  </p:nvPicPr>
                  <p:blipFill>
                    <a:blip r:embed="rId17" cstate="hq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4834510" y="3706086"/>
                      <a:ext cx="485697" cy="605185"/>
                    </a:xfrm>
                    <a:prstGeom prst="rect">
                      <a:avLst/>
                    </a:prstGeom>
                  </p:spPr>
                </p:pic>
                <p:pic>
                  <p:nvPicPr>
                    <p:cNvPr id="94" name="Picture 93" descr="A close up of a computer&#10;&#10;Description automatically generated">
                      <a:extLst>
                        <a:ext uri="{FF2B5EF4-FFF2-40B4-BE49-F238E27FC236}">
                          <a16:creationId xmlns:a16="http://schemas.microsoft.com/office/drawing/2014/main" id="{DD5A1D13-9C75-DD46-BB8E-D8EEB7FE6F2B}"/>
                        </a:ext>
                      </a:extLst>
                    </p:cNvPr>
                    <p:cNvPicPr>
                      <a:picLocks noChangeAspect="1"/>
                    </p:cNvPicPr>
                    <p:nvPr/>
                  </p:nvPicPr>
                  <p:blipFill>
                    <a:blip r:embed="rId17" cstate="hq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5262985" y="3709534"/>
                      <a:ext cx="485697" cy="605185"/>
                    </a:xfrm>
                    <a:prstGeom prst="rect">
                      <a:avLst/>
                    </a:prstGeom>
                  </p:spPr>
                </p:pic>
              </p:grpSp>
              <p:grpSp>
                <p:nvGrpSpPr>
                  <p:cNvPr id="95" name="Group 94">
                    <a:extLst>
                      <a:ext uri="{FF2B5EF4-FFF2-40B4-BE49-F238E27FC236}">
                        <a16:creationId xmlns:a16="http://schemas.microsoft.com/office/drawing/2014/main" id="{7964C355-8ABD-D344-B765-5ADF69869F92}"/>
                      </a:ext>
                    </a:extLst>
                  </p:cNvPr>
                  <p:cNvGrpSpPr/>
                  <p:nvPr/>
                </p:nvGrpSpPr>
                <p:grpSpPr>
                  <a:xfrm>
                    <a:off x="5085554" y="3281819"/>
                    <a:ext cx="1138479" cy="515036"/>
                    <a:chOff x="4403308" y="3706086"/>
                    <a:chExt cx="1345374" cy="608633"/>
                  </a:xfrm>
                </p:grpSpPr>
                <p:pic>
                  <p:nvPicPr>
                    <p:cNvPr id="96" name="Picture 95" descr="A close up of a computer&#10;&#10;Description automatically generated">
                      <a:extLst>
                        <a:ext uri="{FF2B5EF4-FFF2-40B4-BE49-F238E27FC236}">
                          <a16:creationId xmlns:a16="http://schemas.microsoft.com/office/drawing/2014/main" id="{00DDFA26-8691-9648-B9DA-DA83F8623334}"/>
                        </a:ext>
                      </a:extLst>
                    </p:cNvPr>
                    <p:cNvPicPr>
                      <a:picLocks noChangeAspect="1"/>
                    </p:cNvPicPr>
                    <p:nvPr/>
                  </p:nvPicPr>
                  <p:blipFill>
                    <a:blip r:embed="rId18" cstate="hq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4403308" y="3706086"/>
                      <a:ext cx="485697" cy="605185"/>
                    </a:xfrm>
                    <a:prstGeom prst="rect">
                      <a:avLst/>
                    </a:prstGeom>
                  </p:spPr>
                </p:pic>
                <p:pic>
                  <p:nvPicPr>
                    <p:cNvPr id="97" name="Picture 96" descr="A close up of a computer&#10;&#10;Description automatically generated">
                      <a:extLst>
                        <a:ext uri="{FF2B5EF4-FFF2-40B4-BE49-F238E27FC236}">
                          <a16:creationId xmlns:a16="http://schemas.microsoft.com/office/drawing/2014/main" id="{53AE7EEC-F034-6348-9410-9EE2EBD3BD76}"/>
                        </a:ext>
                      </a:extLst>
                    </p:cNvPr>
                    <p:cNvPicPr>
                      <a:picLocks noChangeAspect="1"/>
                    </p:cNvPicPr>
                    <p:nvPr/>
                  </p:nvPicPr>
                  <p:blipFill>
                    <a:blip r:embed="rId18" cstate="hq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4834510" y="3706086"/>
                      <a:ext cx="485697" cy="605185"/>
                    </a:xfrm>
                    <a:prstGeom prst="rect">
                      <a:avLst/>
                    </a:prstGeom>
                  </p:spPr>
                </p:pic>
                <p:pic>
                  <p:nvPicPr>
                    <p:cNvPr id="98" name="Picture 97" descr="A close up of a computer&#10;&#10;Description automatically generated">
                      <a:extLst>
                        <a:ext uri="{FF2B5EF4-FFF2-40B4-BE49-F238E27FC236}">
                          <a16:creationId xmlns:a16="http://schemas.microsoft.com/office/drawing/2014/main" id="{4E0B3CC3-19F9-3E43-9EA8-EC6F52E92E9E}"/>
                        </a:ext>
                      </a:extLst>
                    </p:cNvPr>
                    <p:cNvPicPr>
                      <a:picLocks noChangeAspect="1"/>
                    </p:cNvPicPr>
                    <p:nvPr/>
                  </p:nvPicPr>
                  <p:blipFill>
                    <a:blip r:embed="rId18" cstate="hq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5262985" y="3709534"/>
                      <a:ext cx="485697" cy="605185"/>
                    </a:xfrm>
                    <a:prstGeom prst="rect">
                      <a:avLst/>
                    </a:prstGeom>
                  </p:spPr>
                </p:pic>
              </p:grpSp>
              <p:grpSp>
                <p:nvGrpSpPr>
                  <p:cNvPr id="99" name="Group 98">
                    <a:extLst>
                      <a:ext uri="{FF2B5EF4-FFF2-40B4-BE49-F238E27FC236}">
                        <a16:creationId xmlns:a16="http://schemas.microsoft.com/office/drawing/2014/main" id="{D215DB29-70B4-0E49-B284-582A5DF23997}"/>
                      </a:ext>
                    </a:extLst>
                  </p:cNvPr>
                  <p:cNvGrpSpPr/>
                  <p:nvPr/>
                </p:nvGrpSpPr>
                <p:grpSpPr>
                  <a:xfrm>
                    <a:off x="5031060" y="3340622"/>
                    <a:ext cx="1345374" cy="608633"/>
                    <a:chOff x="4403308" y="3706086"/>
                    <a:chExt cx="1345374" cy="608633"/>
                  </a:xfrm>
                </p:grpSpPr>
                <p:pic>
                  <p:nvPicPr>
                    <p:cNvPr id="100" name="Picture 99" descr="A close up of a computer&#10;&#10;Description automatically generated">
                      <a:extLst>
                        <a:ext uri="{FF2B5EF4-FFF2-40B4-BE49-F238E27FC236}">
                          <a16:creationId xmlns:a16="http://schemas.microsoft.com/office/drawing/2014/main" id="{85EA2C2D-4B88-814C-9498-7962316AD670}"/>
                        </a:ext>
                      </a:extLst>
                    </p:cNvPr>
                    <p:cNvPicPr>
                      <a:picLocks noChangeAspect="1"/>
                    </p:cNvPicPr>
                    <p:nvPr/>
                  </p:nvPicPr>
                  <p:blipFill>
                    <a:blip r:embed="rId19" cstate="hq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4403308" y="3706086"/>
                      <a:ext cx="485697" cy="605185"/>
                    </a:xfrm>
                    <a:prstGeom prst="rect">
                      <a:avLst/>
                    </a:prstGeom>
                  </p:spPr>
                </p:pic>
                <p:pic>
                  <p:nvPicPr>
                    <p:cNvPr id="101" name="Picture 100" descr="A close up of a computer&#10;&#10;Description automatically generated">
                      <a:extLst>
                        <a:ext uri="{FF2B5EF4-FFF2-40B4-BE49-F238E27FC236}">
                          <a16:creationId xmlns:a16="http://schemas.microsoft.com/office/drawing/2014/main" id="{06320EA4-CCD1-364F-B067-6C12FF880AB7}"/>
                        </a:ext>
                      </a:extLst>
                    </p:cNvPr>
                    <p:cNvPicPr>
                      <a:picLocks noChangeAspect="1"/>
                    </p:cNvPicPr>
                    <p:nvPr/>
                  </p:nvPicPr>
                  <p:blipFill>
                    <a:blip r:embed="rId19" cstate="hq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4834510" y="3706086"/>
                      <a:ext cx="485697" cy="605185"/>
                    </a:xfrm>
                    <a:prstGeom prst="rect">
                      <a:avLst/>
                    </a:prstGeom>
                  </p:spPr>
                </p:pic>
                <p:pic>
                  <p:nvPicPr>
                    <p:cNvPr id="102" name="Picture 101" descr="A close up of a computer&#10;&#10;Description automatically generated">
                      <a:extLst>
                        <a:ext uri="{FF2B5EF4-FFF2-40B4-BE49-F238E27FC236}">
                          <a16:creationId xmlns:a16="http://schemas.microsoft.com/office/drawing/2014/main" id="{A9C5C8D4-B2DA-1E4B-86C2-43F7F02E8DED}"/>
                        </a:ext>
                      </a:extLst>
                    </p:cNvPr>
                    <p:cNvPicPr>
                      <a:picLocks noChangeAspect="1"/>
                    </p:cNvPicPr>
                    <p:nvPr/>
                  </p:nvPicPr>
                  <p:blipFill>
                    <a:blip r:embed="rId19" cstate="hq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5262985" y="3709534"/>
                      <a:ext cx="485697" cy="605185"/>
                    </a:xfrm>
                    <a:prstGeom prst="rect">
                      <a:avLst/>
                    </a:prstGeom>
                  </p:spPr>
                </p:pic>
              </p:grpSp>
              <p:grpSp>
                <p:nvGrpSpPr>
                  <p:cNvPr id="82" name="Group 81">
                    <a:extLst>
                      <a:ext uri="{FF2B5EF4-FFF2-40B4-BE49-F238E27FC236}">
                        <a16:creationId xmlns:a16="http://schemas.microsoft.com/office/drawing/2014/main" id="{41B235FB-4470-F14C-8AAA-33F14D17FA97}"/>
                      </a:ext>
                    </a:extLst>
                  </p:cNvPr>
                  <p:cNvGrpSpPr/>
                  <p:nvPr/>
                </p:nvGrpSpPr>
                <p:grpSpPr>
                  <a:xfrm>
                    <a:off x="4975492" y="3389733"/>
                    <a:ext cx="1520498" cy="731208"/>
                    <a:chOff x="4403308" y="3706086"/>
                    <a:chExt cx="1345374" cy="608633"/>
                  </a:xfrm>
                </p:grpSpPr>
                <p:pic>
                  <p:nvPicPr>
                    <p:cNvPr id="79" name="Picture 78" descr="A close up of a computer&#10;&#10;Description automatically generated">
                      <a:extLst>
                        <a:ext uri="{FF2B5EF4-FFF2-40B4-BE49-F238E27FC236}">
                          <a16:creationId xmlns:a16="http://schemas.microsoft.com/office/drawing/2014/main" id="{35ED8341-149C-A74F-9DB6-970098C66787}"/>
                        </a:ext>
                      </a:extLst>
                    </p:cNvPr>
                    <p:cNvPicPr>
                      <a:picLocks noChangeAspect="1"/>
                    </p:cNvPicPr>
                    <p:nvPr/>
                  </p:nvPicPr>
                  <p:blipFill>
                    <a:blip r:embed="rId20" cstate="hq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4403308" y="3706086"/>
                      <a:ext cx="485697" cy="605185"/>
                    </a:xfrm>
                    <a:prstGeom prst="rect">
                      <a:avLst/>
                    </a:prstGeom>
                  </p:spPr>
                </p:pic>
                <p:pic>
                  <p:nvPicPr>
                    <p:cNvPr id="80" name="Picture 79" descr="A close up of a computer&#10;&#10;Description automatically generated">
                      <a:extLst>
                        <a:ext uri="{FF2B5EF4-FFF2-40B4-BE49-F238E27FC236}">
                          <a16:creationId xmlns:a16="http://schemas.microsoft.com/office/drawing/2014/main" id="{7ACAC16C-C481-2842-B66E-40862111D045}"/>
                        </a:ext>
                      </a:extLst>
                    </p:cNvPr>
                    <p:cNvPicPr>
                      <a:picLocks noChangeAspect="1"/>
                    </p:cNvPicPr>
                    <p:nvPr/>
                  </p:nvPicPr>
                  <p:blipFill>
                    <a:blip r:embed="rId20" cstate="hq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4834510" y="3706086"/>
                      <a:ext cx="485697" cy="605185"/>
                    </a:xfrm>
                    <a:prstGeom prst="rect">
                      <a:avLst/>
                    </a:prstGeom>
                  </p:spPr>
                </p:pic>
                <p:pic>
                  <p:nvPicPr>
                    <p:cNvPr id="81" name="Picture 80" descr="A close up of a computer&#10;&#10;Description automatically generated">
                      <a:extLst>
                        <a:ext uri="{FF2B5EF4-FFF2-40B4-BE49-F238E27FC236}">
                          <a16:creationId xmlns:a16="http://schemas.microsoft.com/office/drawing/2014/main" id="{F1B25567-9D78-7A40-9194-63BF24809810}"/>
                        </a:ext>
                      </a:extLst>
                    </p:cNvPr>
                    <p:cNvPicPr>
                      <a:picLocks noChangeAspect="1"/>
                    </p:cNvPicPr>
                    <p:nvPr/>
                  </p:nvPicPr>
                  <p:blipFill>
                    <a:blip r:embed="rId20" cstate="hq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5262985" y="3709534"/>
                      <a:ext cx="485697" cy="605185"/>
                    </a:xfrm>
                    <a:prstGeom prst="rect">
                      <a:avLst/>
                    </a:prstGeom>
                  </p:spPr>
                </p:pic>
              </p:grpSp>
            </p:grpSp>
            <p:grpSp>
              <p:nvGrpSpPr>
                <p:cNvPr id="154" name="Group 153">
                  <a:extLst>
                    <a:ext uri="{FF2B5EF4-FFF2-40B4-BE49-F238E27FC236}">
                      <a16:creationId xmlns:a16="http://schemas.microsoft.com/office/drawing/2014/main" id="{B4588FE7-9672-F14D-B0F4-7D1E964CBFB1}"/>
                    </a:ext>
                  </a:extLst>
                </p:cNvPr>
                <p:cNvGrpSpPr/>
                <p:nvPr/>
              </p:nvGrpSpPr>
              <p:grpSpPr>
                <a:xfrm>
                  <a:off x="3123112" y="3580174"/>
                  <a:ext cx="2340985" cy="769441"/>
                  <a:chOff x="7397408" y="3225682"/>
                  <a:chExt cx="2340985" cy="769441"/>
                </a:xfrm>
                <a:effectLst>
                  <a:outerShdw blurRad="50800" dist="38100" dir="8100000" sx="98000" sy="98000" algn="tr" rotWithShape="0">
                    <a:prstClr val="black">
                      <a:alpha val="30000"/>
                    </a:prstClr>
                  </a:outerShdw>
                </a:effectLst>
              </p:grpSpPr>
              <p:sp>
                <p:nvSpPr>
                  <p:cNvPr id="145" name="TextBox 144">
                    <a:extLst>
                      <a:ext uri="{FF2B5EF4-FFF2-40B4-BE49-F238E27FC236}">
                        <a16:creationId xmlns:a16="http://schemas.microsoft.com/office/drawing/2014/main" id="{D273D0E2-92BB-FE41-BE27-6C3F0F0A27CA}"/>
                      </a:ext>
                    </a:extLst>
                  </p:cNvPr>
                  <p:cNvSpPr txBox="1"/>
                  <p:nvPr/>
                </p:nvSpPr>
                <p:spPr>
                  <a:xfrm>
                    <a:off x="7397408" y="3225682"/>
                    <a:ext cx="2340985" cy="769441"/>
                  </a:xfrm>
                  <a:prstGeom prst="rect">
                    <a:avLst/>
                  </a:prstGeom>
                  <a:noFill/>
                </p:spPr>
                <p:txBody>
                  <a:bodyPr wrap="square" rtlCol="0">
                    <a:spAutoFit/>
                  </a:bodyPr>
                  <a:lstStyle/>
                  <a:p>
                    <a:pPr defTabSz="609585" fontAlgn="auto">
                      <a:spcBef>
                        <a:spcPts val="0"/>
                      </a:spcBef>
                      <a:spcAft>
                        <a:spcPts val="0"/>
                      </a:spcAft>
                    </a:pPr>
                    <a:r>
                      <a:rPr lang="en-US" sz="1100" i="1" dirty="0">
                        <a:solidFill>
                          <a:prstClr val="black">
                            <a:lumMod val="65000"/>
                            <a:lumOff val="35000"/>
                          </a:prstClr>
                        </a:solidFill>
                        <a:latin typeface="Arial"/>
                        <a:cs typeface="+mn-cs"/>
                      </a:rPr>
                      <a:t>                    Cloud Resources</a:t>
                    </a:r>
                  </a:p>
                  <a:p>
                    <a:pPr defTabSz="609585" fontAlgn="auto">
                      <a:spcBef>
                        <a:spcPts val="0"/>
                      </a:spcBef>
                      <a:spcAft>
                        <a:spcPts val="0"/>
                      </a:spcAft>
                    </a:pPr>
                    <a:r>
                      <a:rPr lang="en-US" sz="1100" i="1" dirty="0">
                        <a:solidFill>
                          <a:prstClr val="black">
                            <a:lumMod val="65000"/>
                            <a:lumOff val="35000"/>
                          </a:prstClr>
                        </a:solidFill>
                        <a:latin typeface="Arial"/>
                        <a:cs typeface="+mn-cs"/>
                      </a:rPr>
                      <a:t>             Open Science Grid</a:t>
                    </a:r>
                  </a:p>
                  <a:p>
                    <a:pPr defTabSz="609585" fontAlgn="auto">
                      <a:spcBef>
                        <a:spcPts val="0"/>
                      </a:spcBef>
                      <a:spcAft>
                        <a:spcPts val="0"/>
                      </a:spcAft>
                    </a:pPr>
                    <a:r>
                      <a:rPr lang="en-US" sz="1100" i="1" dirty="0">
                        <a:solidFill>
                          <a:prstClr val="black">
                            <a:lumMod val="65000"/>
                            <a:lumOff val="35000"/>
                          </a:prstClr>
                        </a:solidFill>
                        <a:latin typeface="Arial"/>
                        <a:cs typeface="+mn-cs"/>
                      </a:rPr>
                      <a:t>      HPC Systems</a:t>
                    </a:r>
                  </a:p>
                  <a:p>
                    <a:pPr defTabSz="609585" fontAlgn="auto">
                      <a:spcBef>
                        <a:spcPts val="0"/>
                      </a:spcBef>
                      <a:spcAft>
                        <a:spcPts val="0"/>
                      </a:spcAft>
                    </a:pPr>
                    <a:r>
                      <a:rPr lang="en-US" sz="1100" i="1" dirty="0" err="1">
                        <a:solidFill>
                          <a:prstClr val="black">
                            <a:lumMod val="65000"/>
                            <a:lumOff val="35000"/>
                          </a:prstClr>
                        </a:solidFill>
                        <a:latin typeface="Arial"/>
                        <a:cs typeface="+mn-cs"/>
                      </a:rPr>
                      <a:t>HTCondor</a:t>
                    </a:r>
                    <a:r>
                      <a:rPr lang="en-US" sz="1100" i="1" dirty="0">
                        <a:solidFill>
                          <a:prstClr val="black">
                            <a:lumMod val="65000"/>
                            <a:lumOff val="35000"/>
                          </a:prstClr>
                        </a:solidFill>
                        <a:latin typeface="Arial"/>
                        <a:cs typeface="+mn-cs"/>
                      </a:rPr>
                      <a:t> Pools</a:t>
                    </a:r>
                  </a:p>
                </p:txBody>
              </p:sp>
              <p:cxnSp>
                <p:nvCxnSpPr>
                  <p:cNvPr id="148" name="Straight Connector 147">
                    <a:extLst>
                      <a:ext uri="{FF2B5EF4-FFF2-40B4-BE49-F238E27FC236}">
                        <a16:creationId xmlns:a16="http://schemas.microsoft.com/office/drawing/2014/main" id="{9A398CD3-B1AE-364A-94E8-7B025AB11927}"/>
                      </a:ext>
                    </a:extLst>
                  </p:cNvPr>
                  <p:cNvCxnSpPr>
                    <a:cxnSpLocks/>
                  </p:cNvCxnSpPr>
                  <p:nvPr/>
                </p:nvCxnSpPr>
                <p:spPr>
                  <a:xfrm>
                    <a:off x="7624268" y="3775203"/>
                    <a:ext cx="106747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E106032-F31B-1840-9FDE-7B91A6D28D85}"/>
                      </a:ext>
                    </a:extLst>
                  </p:cNvPr>
                  <p:cNvCxnSpPr>
                    <a:cxnSpLocks/>
                  </p:cNvCxnSpPr>
                  <p:nvPr/>
                </p:nvCxnSpPr>
                <p:spPr>
                  <a:xfrm>
                    <a:off x="7787275" y="3604874"/>
                    <a:ext cx="120926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71FE983-6552-514E-8D79-2FA0390EF3D7}"/>
                      </a:ext>
                    </a:extLst>
                  </p:cNvPr>
                  <p:cNvCxnSpPr>
                    <a:cxnSpLocks/>
                  </p:cNvCxnSpPr>
                  <p:nvPr/>
                </p:nvCxnSpPr>
                <p:spPr>
                  <a:xfrm>
                    <a:off x="7983983" y="3430249"/>
                    <a:ext cx="126620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158" name="Straight Connector 157">
                <a:extLst>
                  <a:ext uri="{FF2B5EF4-FFF2-40B4-BE49-F238E27FC236}">
                    <a16:creationId xmlns:a16="http://schemas.microsoft.com/office/drawing/2014/main" id="{C350EBE0-CB58-A14E-BD02-F739580DEA80}"/>
                  </a:ext>
                </a:extLst>
              </p:cNvPr>
              <p:cNvCxnSpPr>
                <a:cxnSpLocks/>
              </p:cNvCxnSpPr>
              <p:nvPr/>
            </p:nvCxnSpPr>
            <p:spPr>
              <a:xfrm>
                <a:off x="3205064" y="4295477"/>
                <a:ext cx="1002198" cy="1"/>
              </a:xfrm>
              <a:prstGeom prst="line">
                <a:avLst/>
              </a:prstGeom>
              <a:ln>
                <a:solidFill>
                  <a:schemeClr val="bg2">
                    <a:lumMod val="75000"/>
                  </a:schemeClr>
                </a:solidFill>
              </a:ln>
              <a:effectLst>
                <a:outerShdw blurRad="50800" dist="38100" dir="8100000" sx="98000" sy="98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grpSp>
      </p:grpSp>
      <p:sp>
        <p:nvSpPr>
          <p:cNvPr id="105" name="Rectangle 104">
            <a:extLst>
              <a:ext uri="{FF2B5EF4-FFF2-40B4-BE49-F238E27FC236}">
                <a16:creationId xmlns:a16="http://schemas.microsoft.com/office/drawing/2014/main" id="{49BC4367-771A-E141-B66C-5BFFAFF98B56}"/>
              </a:ext>
            </a:extLst>
          </p:cNvPr>
          <p:cNvSpPr/>
          <p:nvPr/>
        </p:nvSpPr>
        <p:spPr>
          <a:xfrm>
            <a:off x="2002995" y="598161"/>
            <a:ext cx="8094968" cy="338554"/>
          </a:xfrm>
          <a:prstGeom prst="rect">
            <a:avLst/>
          </a:prstGeom>
          <a:noFill/>
        </p:spPr>
        <p:txBody>
          <a:bodyPr wrap="square" lIns="91440" tIns="45720" rIns="91440" bIns="45720">
            <a:spAutoFit/>
          </a:bodyPr>
          <a:lstStyle/>
          <a:p>
            <a:pPr algn="ctr" defTabSz="609585" fontAlgn="auto">
              <a:spcBef>
                <a:spcPts val="0"/>
              </a:spcBef>
              <a:spcAft>
                <a:spcPts val="0"/>
              </a:spcAft>
            </a:pPr>
            <a:r>
              <a:rPr lang="en-US" sz="1600" i="1" dirty="0" err="1">
                <a:ln w="0"/>
                <a:solidFill>
                  <a:prstClr val="black">
                    <a:lumMod val="65000"/>
                    <a:lumOff val="35000"/>
                  </a:prstClr>
                </a:solidFill>
                <a:effectLst>
                  <a:outerShdw blurRad="38100" dist="19050" dir="2700000" algn="tl" rotWithShape="0">
                    <a:prstClr val="black">
                      <a:alpha val="40000"/>
                    </a:prstClr>
                  </a:outerShdw>
                </a:effectLst>
                <a:latin typeface="Arial"/>
                <a:cs typeface="+mn-cs"/>
              </a:rPr>
              <a:t>Ewa</a:t>
            </a:r>
            <a:r>
              <a:rPr lang="en-US" sz="1600" i="1" dirty="0">
                <a:ln w="0"/>
                <a:solidFill>
                  <a:prstClr val="black">
                    <a:lumMod val="65000"/>
                    <a:lumOff val="35000"/>
                  </a:prstClr>
                </a:solidFill>
                <a:effectLst>
                  <a:outerShdw blurRad="38100" dist="19050" dir="2700000" algn="tl" rotWithShape="0">
                    <a:prstClr val="black">
                      <a:alpha val="40000"/>
                    </a:prstClr>
                  </a:outerShdw>
                </a:effectLst>
                <a:latin typeface="Arial"/>
                <a:cs typeface="+mn-cs"/>
              </a:rPr>
              <a:t> </a:t>
            </a:r>
            <a:r>
              <a:rPr lang="en-US" sz="1600" i="1" dirty="0" err="1">
                <a:ln w="0"/>
                <a:solidFill>
                  <a:prstClr val="black">
                    <a:lumMod val="65000"/>
                    <a:lumOff val="35000"/>
                  </a:prstClr>
                </a:solidFill>
                <a:effectLst>
                  <a:outerShdw blurRad="38100" dist="19050" dir="2700000" algn="tl" rotWithShape="0">
                    <a:prstClr val="black">
                      <a:alpha val="40000"/>
                    </a:prstClr>
                  </a:outerShdw>
                </a:effectLst>
                <a:latin typeface="Arial"/>
                <a:cs typeface="+mn-cs"/>
              </a:rPr>
              <a:t>Deelman</a:t>
            </a:r>
            <a:r>
              <a:rPr lang="en-US" sz="1400" i="1" dirty="0">
                <a:ln w="0"/>
                <a:solidFill>
                  <a:prstClr val="black">
                    <a:lumMod val="65000"/>
                    <a:lumOff val="35000"/>
                  </a:prstClr>
                </a:solidFill>
                <a:effectLst>
                  <a:outerShdw blurRad="38100" dist="19050" dir="2700000" algn="tl" rotWithShape="0">
                    <a:prstClr val="black">
                      <a:alpha val="40000"/>
                    </a:prstClr>
                  </a:outerShdw>
                </a:effectLst>
                <a:latin typeface="Arial"/>
                <a:cs typeface="+mn-cs"/>
              </a:rPr>
              <a:t> </a:t>
            </a:r>
            <a:r>
              <a:rPr lang="en-US" sz="1600" i="1" dirty="0">
                <a:ln w="0"/>
                <a:solidFill>
                  <a:prstClr val="black">
                    <a:lumMod val="65000"/>
                    <a:lumOff val="35000"/>
                  </a:prstClr>
                </a:solidFill>
                <a:effectLst>
                  <a:outerShdw blurRad="38100" dist="19050" dir="2700000" algn="tl" rotWithShape="0">
                    <a:prstClr val="black">
                      <a:alpha val="40000"/>
                    </a:prstClr>
                  </a:outerShdw>
                </a:effectLst>
                <a:latin typeface="Arial"/>
                <a:cs typeface="+mn-cs"/>
              </a:rPr>
              <a:t>- University of Southern California - PI - </a:t>
            </a:r>
            <a:r>
              <a:rPr lang="en-US" sz="1600" i="1" dirty="0" err="1">
                <a:ln w="0"/>
                <a:solidFill>
                  <a:prstClr val="black">
                    <a:lumMod val="65000"/>
                    <a:lumOff val="35000"/>
                  </a:prstClr>
                </a:solidFill>
                <a:effectLst>
                  <a:outerShdw blurRad="38100" dist="19050" dir="2700000" algn="tl" rotWithShape="0">
                    <a:prstClr val="black">
                      <a:alpha val="40000"/>
                    </a:prstClr>
                  </a:outerShdw>
                </a:effectLst>
                <a:latin typeface="Arial"/>
                <a:cs typeface="+mn-cs"/>
              </a:rPr>
              <a:t>deelman@isi.edu</a:t>
            </a:r>
            <a:endParaRPr lang="en-US" sz="1600" i="1" dirty="0">
              <a:ln w="0"/>
              <a:solidFill>
                <a:prstClr val="black">
                  <a:lumMod val="65000"/>
                  <a:lumOff val="35000"/>
                </a:prstClr>
              </a:solidFill>
              <a:effectLst>
                <a:outerShdw blurRad="38100" dist="19050" dir="2700000" algn="tl" rotWithShape="0">
                  <a:prstClr val="black">
                    <a:alpha val="40000"/>
                  </a:prstClr>
                </a:outerShdw>
              </a:effectLst>
              <a:latin typeface="Arial"/>
              <a:cs typeface="+mn-cs"/>
            </a:endParaRPr>
          </a:p>
        </p:txBody>
      </p:sp>
      <p:sp>
        <p:nvSpPr>
          <p:cNvPr id="108" name="Rectangle 107">
            <a:extLst>
              <a:ext uri="{FF2B5EF4-FFF2-40B4-BE49-F238E27FC236}">
                <a16:creationId xmlns:a16="http://schemas.microsoft.com/office/drawing/2014/main" id="{7679BF16-6461-2249-B763-6B157A532E55}"/>
              </a:ext>
            </a:extLst>
          </p:cNvPr>
          <p:cNvSpPr/>
          <p:nvPr/>
        </p:nvSpPr>
        <p:spPr>
          <a:xfrm>
            <a:off x="3458938" y="888981"/>
            <a:ext cx="5359061" cy="254044"/>
          </a:xfrm>
          <a:prstGeom prst="rect">
            <a:avLst/>
          </a:prstGeom>
          <a:noFill/>
        </p:spPr>
        <p:txBody>
          <a:bodyPr wrap="square" lIns="91440" tIns="45720" rIns="91440" bIns="45720">
            <a:spAutoFit/>
          </a:bodyPr>
          <a:lstStyle/>
          <a:p>
            <a:pPr algn="ctr" defTabSz="609585" fontAlgn="auto">
              <a:spcBef>
                <a:spcPts val="0"/>
              </a:spcBef>
              <a:spcAft>
                <a:spcPts val="0"/>
              </a:spcAft>
            </a:pPr>
            <a:r>
              <a:rPr lang="en-US" sz="1051" i="1" dirty="0">
                <a:ln w="0"/>
                <a:solidFill>
                  <a:prstClr val="black">
                    <a:lumMod val="65000"/>
                    <a:lumOff val="35000"/>
                  </a:prstClr>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Funded Under National Science Foundation Grant #</a:t>
            </a:r>
            <a:r>
              <a:rPr lang="en-US" sz="1051" i="1" dirty="0">
                <a:solidFill>
                  <a:prstClr val="black">
                    <a:lumMod val="65000"/>
                    <a:lumOff val="35000"/>
                  </a:prstClr>
                </a:solidFill>
                <a:latin typeface="Calibri" panose="020F0502020204030204" pitchFamily="34" charset="0"/>
                <a:cs typeface="Calibri" panose="020F0502020204030204" pitchFamily="34" charset="0"/>
              </a:rPr>
              <a:t>1664162</a:t>
            </a:r>
            <a:endParaRPr lang="en-US" sz="1051" i="1" dirty="0">
              <a:ln w="0"/>
              <a:solidFill>
                <a:prstClr val="black">
                  <a:lumMod val="65000"/>
                  <a:lumOff val="35000"/>
                </a:prstClr>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7E65C44-F6D6-DB43-90BB-138913B4FBE6}"/>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360423" y="-13880"/>
            <a:ext cx="1267653" cy="1274279"/>
          </a:xfrm>
          <a:prstGeom prst="rect">
            <a:avLst/>
          </a:prstGeom>
        </p:spPr>
      </p:pic>
      <p:pic>
        <p:nvPicPr>
          <p:cNvPr id="7" name="Graphic 6">
            <a:extLst>
              <a:ext uri="{FF2B5EF4-FFF2-40B4-BE49-F238E27FC236}">
                <a16:creationId xmlns:a16="http://schemas.microsoft.com/office/drawing/2014/main" id="{1943B932-DC2F-6645-8736-D4D5B293313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794732" y="45757"/>
            <a:ext cx="1225431" cy="940888"/>
          </a:xfrm>
          <a:prstGeom prst="rect">
            <a:avLst/>
          </a:prstGeom>
          <a:effectLst>
            <a:glow rad="50800">
              <a:schemeClr val="accent1">
                <a:alpha val="11000"/>
              </a:schemeClr>
            </a:glow>
            <a:softEdge rad="0"/>
          </a:effectLst>
        </p:spPr>
      </p:pic>
    </p:spTree>
    <p:extLst>
      <p:ext uri="{BB962C8B-B14F-4D97-AF65-F5344CB8AC3E}">
        <p14:creationId xmlns:p14="http://schemas.microsoft.com/office/powerpoint/2010/main" val="2871826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77FB64-5D0E-874E-9CDF-76E8FBEE4C8F}"/>
              </a:ext>
            </a:extLst>
          </p:cNvPr>
          <p:cNvSpPr>
            <a:spLocks noGrp="1"/>
          </p:cNvSpPr>
          <p:nvPr>
            <p:ph type="title"/>
          </p:nvPr>
        </p:nvSpPr>
        <p:spPr/>
        <p:txBody>
          <a:bodyPr/>
          <a:lstStyle/>
          <a:p>
            <a:r>
              <a:rPr lang="en-US" dirty="0"/>
              <a:t>So how does this differ from traditional research pipeline?</a:t>
            </a:r>
          </a:p>
        </p:txBody>
      </p:sp>
      <p:sp>
        <p:nvSpPr>
          <p:cNvPr id="4" name="Slide Number Placeholder 3">
            <a:extLst>
              <a:ext uri="{FF2B5EF4-FFF2-40B4-BE49-F238E27FC236}">
                <a16:creationId xmlns:a16="http://schemas.microsoft.com/office/drawing/2014/main" id="{BC32B15E-2C2F-DB41-BA0A-4F1AB92316EE}"/>
              </a:ext>
            </a:extLst>
          </p:cNvPr>
          <p:cNvSpPr>
            <a:spLocks noGrp="1"/>
          </p:cNvSpPr>
          <p:nvPr>
            <p:ph type="sldNum" sz="quarter" idx="4294967295"/>
          </p:nvPr>
        </p:nvSpPr>
        <p:spPr>
          <a:xfrm>
            <a:off x="0" y="0"/>
            <a:ext cx="0" cy="0"/>
          </a:xfrm>
        </p:spPr>
        <p:txBody>
          <a:bodyPr/>
          <a:lstStyle/>
          <a:p>
            <a:fld id="{E917DE0E-AFB1-41FD-BC35-27DB61CA125F}" type="slidenum">
              <a:rPr lang="en-AU" smtClean="0"/>
              <a:pPr/>
              <a:t>13</a:t>
            </a:fld>
            <a:endParaRPr lang="en-AU" dirty="0"/>
          </a:p>
        </p:txBody>
      </p:sp>
    </p:spTree>
    <p:extLst>
      <p:ext uri="{BB962C8B-B14F-4D97-AF65-F5344CB8AC3E}">
        <p14:creationId xmlns:p14="http://schemas.microsoft.com/office/powerpoint/2010/main" val="3150417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8C3F9-AB4A-1944-9572-64271740325E}"/>
              </a:ext>
            </a:extLst>
          </p:cNvPr>
          <p:cNvSpPr>
            <a:spLocks noGrp="1"/>
          </p:cNvSpPr>
          <p:nvPr>
            <p:ph type="title"/>
          </p:nvPr>
        </p:nvSpPr>
        <p:spPr/>
        <p:txBody>
          <a:bodyPr>
            <a:normAutofit/>
          </a:bodyPr>
          <a:lstStyle/>
          <a:p>
            <a:r>
              <a:rPr lang="en-US" dirty="0"/>
              <a:t>Typical CS research workflow</a:t>
            </a:r>
          </a:p>
        </p:txBody>
      </p:sp>
      <p:sp>
        <p:nvSpPr>
          <p:cNvPr id="4" name="Right Arrow 3">
            <a:extLst>
              <a:ext uri="{FF2B5EF4-FFF2-40B4-BE49-F238E27FC236}">
                <a16:creationId xmlns:a16="http://schemas.microsoft.com/office/drawing/2014/main" id="{910BA8B3-1065-6F4C-B634-73F00A4CD681}"/>
              </a:ext>
            </a:extLst>
          </p:cNvPr>
          <p:cNvSpPr/>
          <p:nvPr/>
        </p:nvSpPr>
        <p:spPr>
          <a:xfrm>
            <a:off x="1709144" y="2470182"/>
            <a:ext cx="1091897" cy="768085"/>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0DCB535-B1DB-7F40-B002-371B87CDCD0F}"/>
              </a:ext>
            </a:extLst>
          </p:cNvPr>
          <p:cNvSpPr txBox="1"/>
          <p:nvPr/>
        </p:nvSpPr>
        <p:spPr>
          <a:xfrm>
            <a:off x="-53216" y="3860864"/>
            <a:ext cx="1245149" cy="369332"/>
          </a:xfrm>
          <a:prstGeom prst="rect">
            <a:avLst/>
          </a:prstGeom>
          <a:noFill/>
        </p:spPr>
        <p:txBody>
          <a:bodyPr wrap="none" rtlCol="0">
            <a:spAutoFit/>
          </a:bodyPr>
          <a:lstStyle/>
          <a:p>
            <a:r>
              <a:rPr lang="en-US" dirty="0"/>
              <a:t>Real world</a:t>
            </a:r>
          </a:p>
        </p:txBody>
      </p:sp>
      <p:sp>
        <p:nvSpPr>
          <p:cNvPr id="6" name="Cloud Callout 5">
            <a:extLst>
              <a:ext uri="{FF2B5EF4-FFF2-40B4-BE49-F238E27FC236}">
                <a16:creationId xmlns:a16="http://schemas.microsoft.com/office/drawing/2014/main" id="{3CDF0F47-07DF-5841-A9F0-417B8FE03ECE}"/>
              </a:ext>
            </a:extLst>
          </p:cNvPr>
          <p:cNvSpPr/>
          <p:nvPr/>
        </p:nvSpPr>
        <p:spPr>
          <a:xfrm>
            <a:off x="2736303" y="2058204"/>
            <a:ext cx="1720709" cy="1314765"/>
          </a:xfrm>
          <a:prstGeom prst="cloudCallout">
            <a:avLst>
              <a:gd name="adj1" fmla="val -14068"/>
              <a:gd name="adj2" fmla="val 3433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dirty="0">
                <a:solidFill>
                  <a:schemeClr val="tx1"/>
                </a:solidFill>
              </a:rPr>
              <a:t>Problem Definition</a:t>
            </a:r>
          </a:p>
        </p:txBody>
      </p:sp>
      <p:sp>
        <p:nvSpPr>
          <p:cNvPr id="9" name="Right Arrow 8">
            <a:extLst>
              <a:ext uri="{FF2B5EF4-FFF2-40B4-BE49-F238E27FC236}">
                <a16:creationId xmlns:a16="http://schemas.microsoft.com/office/drawing/2014/main" id="{9A06AC61-170A-9C4D-A752-B69156861F9D}"/>
              </a:ext>
            </a:extLst>
          </p:cNvPr>
          <p:cNvSpPr/>
          <p:nvPr/>
        </p:nvSpPr>
        <p:spPr>
          <a:xfrm>
            <a:off x="4607970" y="2380966"/>
            <a:ext cx="1181893" cy="861775"/>
          </a:xfrm>
          <a:prstGeom prst="rightArrow">
            <a:avLst>
              <a:gd name="adj1" fmla="val 50000"/>
              <a:gd name="adj2" fmla="val 51814"/>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10" name="Cloud Callout 9">
            <a:extLst>
              <a:ext uri="{FF2B5EF4-FFF2-40B4-BE49-F238E27FC236}">
                <a16:creationId xmlns:a16="http://schemas.microsoft.com/office/drawing/2014/main" id="{2C03BAA4-6831-0144-AC9C-F809B2A921F3}"/>
              </a:ext>
            </a:extLst>
          </p:cNvPr>
          <p:cNvSpPr/>
          <p:nvPr/>
        </p:nvSpPr>
        <p:spPr>
          <a:xfrm>
            <a:off x="5874207" y="2144798"/>
            <a:ext cx="1985072" cy="1253561"/>
          </a:xfrm>
          <a:prstGeom prst="cloudCallout">
            <a:avLst>
              <a:gd name="adj1" fmla="val -18489"/>
              <a:gd name="adj2" fmla="val 3375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867" dirty="0">
                <a:solidFill>
                  <a:schemeClr val="tx1"/>
                </a:solidFill>
              </a:rPr>
              <a:t>Prototype</a:t>
            </a:r>
          </a:p>
        </p:txBody>
      </p:sp>
      <p:sp>
        <p:nvSpPr>
          <p:cNvPr id="12" name="Circular Arrow 11">
            <a:extLst>
              <a:ext uri="{FF2B5EF4-FFF2-40B4-BE49-F238E27FC236}">
                <a16:creationId xmlns:a16="http://schemas.microsoft.com/office/drawing/2014/main" id="{4B42336F-AEC6-8642-89B3-801B602B31D3}"/>
              </a:ext>
            </a:extLst>
          </p:cNvPr>
          <p:cNvSpPr/>
          <p:nvPr/>
        </p:nvSpPr>
        <p:spPr>
          <a:xfrm rot="10800000">
            <a:off x="5008109" y="2510099"/>
            <a:ext cx="2132224" cy="2119415"/>
          </a:xfrm>
          <a:prstGeom prst="circular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42B6CA2F-0E22-A34A-8433-75FCA834C36A}"/>
              </a:ext>
            </a:extLst>
          </p:cNvPr>
          <p:cNvSpPr txBox="1"/>
          <p:nvPr/>
        </p:nvSpPr>
        <p:spPr>
          <a:xfrm>
            <a:off x="4557476" y="1698053"/>
            <a:ext cx="1077731" cy="646331"/>
          </a:xfrm>
          <a:prstGeom prst="rect">
            <a:avLst/>
          </a:prstGeom>
          <a:noFill/>
        </p:spPr>
        <p:txBody>
          <a:bodyPr wrap="none" rtlCol="0">
            <a:spAutoFit/>
          </a:bodyPr>
          <a:lstStyle/>
          <a:p>
            <a:r>
              <a:rPr lang="en-US" dirty="0"/>
              <a:t>Propose </a:t>
            </a:r>
          </a:p>
          <a:p>
            <a:r>
              <a:rPr lang="en-US" dirty="0"/>
              <a:t>Solution</a:t>
            </a:r>
          </a:p>
        </p:txBody>
      </p:sp>
      <p:sp>
        <p:nvSpPr>
          <p:cNvPr id="16" name="Right Arrow 15">
            <a:extLst>
              <a:ext uri="{FF2B5EF4-FFF2-40B4-BE49-F238E27FC236}">
                <a16:creationId xmlns:a16="http://schemas.microsoft.com/office/drawing/2014/main" id="{3915E4B7-ED50-B34A-A260-163CA340E085}"/>
              </a:ext>
            </a:extLst>
          </p:cNvPr>
          <p:cNvSpPr/>
          <p:nvPr/>
        </p:nvSpPr>
        <p:spPr>
          <a:xfrm>
            <a:off x="7952786" y="2317065"/>
            <a:ext cx="1410661" cy="861775"/>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7BB84294-6D9C-CF40-ADAC-334E6EF2E173}"/>
              </a:ext>
            </a:extLst>
          </p:cNvPr>
          <p:cNvSpPr txBox="1"/>
          <p:nvPr/>
        </p:nvSpPr>
        <p:spPr>
          <a:xfrm>
            <a:off x="7888949" y="3140868"/>
            <a:ext cx="1568496" cy="369332"/>
          </a:xfrm>
          <a:prstGeom prst="rect">
            <a:avLst/>
          </a:prstGeom>
          <a:noFill/>
        </p:spPr>
        <p:txBody>
          <a:bodyPr wrap="square" rtlCol="0">
            <a:spAutoFit/>
          </a:bodyPr>
          <a:lstStyle/>
          <a:p>
            <a:r>
              <a:rPr lang="en-US" dirty="0"/>
              <a:t>Publish</a:t>
            </a:r>
          </a:p>
        </p:txBody>
      </p:sp>
      <p:pic>
        <p:nvPicPr>
          <p:cNvPr id="22" name="Picture 21" descr="A picture containing person, microscope, indoor&#10;&#10;Description automatically generated">
            <a:extLst>
              <a:ext uri="{FF2B5EF4-FFF2-40B4-BE49-F238E27FC236}">
                <a16:creationId xmlns:a16="http://schemas.microsoft.com/office/drawing/2014/main" id="{81F14C7D-F752-3940-9B03-7F48C32F54D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0257" y="2083933"/>
            <a:ext cx="2383512" cy="1589008"/>
          </a:xfrm>
          <a:prstGeom prst="rect">
            <a:avLst/>
          </a:prstGeom>
          <a:effectLst>
            <a:softEdge rad="100180"/>
          </a:effectLst>
        </p:spPr>
      </p:pic>
      <p:pic>
        <p:nvPicPr>
          <p:cNvPr id="24" name="Picture 23" descr="A person and a child looking at a computer&#10;&#10;Description automatically generated with low confidence">
            <a:extLst>
              <a:ext uri="{FF2B5EF4-FFF2-40B4-BE49-F238E27FC236}">
                <a16:creationId xmlns:a16="http://schemas.microsoft.com/office/drawing/2014/main" id="{5EC4DFEA-E4AD-1F43-B979-5F90F51F2EC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69224" y="800711"/>
            <a:ext cx="2416221" cy="1609391"/>
          </a:xfrm>
          <a:prstGeom prst="rect">
            <a:avLst/>
          </a:prstGeom>
          <a:effectLst>
            <a:softEdge rad="91720"/>
          </a:effectLst>
        </p:spPr>
      </p:pic>
      <p:sp>
        <p:nvSpPr>
          <p:cNvPr id="8" name="TextBox 7">
            <a:extLst>
              <a:ext uri="{FF2B5EF4-FFF2-40B4-BE49-F238E27FC236}">
                <a16:creationId xmlns:a16="http://schemas.microsoft.com/office/drawing/2014/main" id="{AD0D98F5-5038-E749-B264-D76646B81AFE}"/>
              </a:ext>
            </a:extLst>
          </p:cNvPr>
          <p:cNvSpPr txBox="1"/>
          <p:nvPr/>
        </p:nvSpPr>
        <p:spPr>
          <a:xfrm>
            <a:off x="7986501" y="1417342"/>
            <a:ext cx="1282723" cy="369332"/>
          </a:xfrm>
          <a:prstGeom prst="rect">
            <a:avLst/>
          </a:prstGeom>
          <a:noFill/>
        </p:spPr>
        <p:txBody>
          <a:bodyPr wrap="none" rtlCol="0">
            <a:spAutoFit/>
          </a:bodyPr>
          <a:lstStyle/>
          <a:p>
            <a:r>
              <a:rPr lang="en-US" dirty="0"/>
              <a:t>Code/Data</a:t>
            </a:r>
          </a:p>
        </p:txBody>
      </p:sp>
      <p:sp>
        <p:nvSpPr>
          <p:cNvPr id="23" name="TextBox 22">
            <a:extLst>
              <a:ext uri="{FF2B5EF4-FFF2-40B4-BE49-F238E27FC236}">
                <a16:creationId xmlns:a16="http://schemas.microsoft.com/office/drawing/2014/main" id="{D5034134-5E41-B64D-9265-1BE0F469CFA6}"/>
              </a:ext>
            </a:extLst>
          </p:cNvPr>
          <p:cNvSpPr txBox="1"/>
          <p:nvPr/>
        </p:nvSpPr>
        <p:spPr>
          <a:xfrm>
            <a:off x="9040929" y="4658334"/>
            <a:ext cx="860107" cy="369332"/>
          </a:xfrm>
          <a:prstGeom prst="rect">
            <a:avLst/>
          </a:prstGeom>
          <a:noFill/>
        </p:spPr>
        <p:txBody>
          <a:bodyPr wrap="none" rtlCol="0">
            <a:spAutoFit/>
          </a:bodyPr>
          <a:lstStyle/>
          <a:p>
            <a:r>
              <a:rPr lang="en-US" dirty="0"/>
              <a:t>Papers</a:t>
            </a:r>
          </a:p>
        </p:txBody>
      </p:sp>
      <p:sp>
        <p:nvSpPr>
          <p:cNvPr id="28" name="Right Arrow 27">
            <a:extLst>
              <a:ext uri="{FF2B5EF4-FFF2-40B4-BE49-F238E27FC236}">
                <a16:creationId xmlns:a16="http://schemas.microsoft.com/office/drawing/2014/main" id="{353032B5-2ACE-A541-87A9-CF3F790B4B71}"/>
              </a:ext>
            </a:extLst>
          </p:cNvPr>
          <p:cNvSpPr/>
          <p:nvPr/>
        </p:nvSpPr>
        <p:spPr>
          <a:xfrm rot="1974337">
            <a:off x="7974631" y="5373183"/>
            <a:ext cx="1410661" cy="861775"/>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7254A69-E079-6E42-88CD-E3A40ABE4A45}"/>
              </a:ext>
            </a:extLst>
          </p:cNvPr>
          <p:cNvSpPr txBox="1"/>
          <p:nvPr/>
        </p:nvSpPr>
        <p:spPr>
          <a:xfrm>
            <a:off x="7126949" y="6279395"/>
            <a:ext cx="2330496" cy="369332"/>
          </a:xfrm>
          <a:prstGeom prst="rect">
            <a:avLst/>
          </a:prstGeom>
          <a:noFill/>
        </p:spPr>
        <p:txBody>
          <a:bodyPr wrap="square" rtlCol="0">
            <a:spAutoFit/>
          </a:bodyPr>
          <a:lstStyle/>
          <a:p>
            <a:r>
              <a:rPr lang="en-US" dirty="0"/>
              <a:t>Commercialize</a:t>
            </a:r>
          </a:p>
        </p:txBody>
      </p:sp>
      <p:pic>
        <p:nvPicPr>
          <p:cNvPr id="30" name="Picture 29" descr="dollar-4455339_1920.jpg">
            <a:extLst>
              <a:ext uri="{FF2B5EF4-FFF2-40B4-BE49-F238E27FC236}">
                <a16:creationId xmlns:a16="http://schemas.microsoft.com/office/drawing/2014/main" id="{0CC096A4-9344-3B45-B100-D6B3765F732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470983" y="5455044"/>
            <a:ext cx="1605988" cy="1204491"/>
          </a:xfrm>
          <a:prstGeom prst="rect">
            <a:avLst/>
          </a:prstGeom>
          <a:effectLst>
            <a:softEdge rad="117948"/>
          </a:effectLst>
        </p:spPr>
      </p:pic>
      <p:sp>
        <p:nvSpPr>
          <p:cNvPr id="31" name="TextBox 30">
            <a:extLst>
              <a:ext uri="{FF2B5EF4-FFF2-40B4-BE49-F238E27FC236}">
                <a16:creationId xmlns:a16="http://schemas.microsoft.com/office/drawing/2014/main" id="{0DAEF2CF-2BDF-D24B-B963-96AE42F0C6D7}"/>
              </a:ext>
            </a:extLst>
          </p:cNvPr>
          <p:cNvSpPr txBox="1"/>
          <p:nvPr/>
        </p:nvSpPr>
        <p:spPr>
          <a:xfrm>
            <a:off x="3926079" y="3299090"/>
            <a:ext cx="1731476" cy="646331"/>
          </a:xfrm>
          <a:prstGeom prst="rect">
            <a:avLst/>
          </a:prstGeom>
          <a:noFill/>
        </p:spPr>
        <p:txBody>
          <a:bodyPr wrap="square" rtlCol="0">
            <a:spAutoFit/>
          </a:bodyPr>
          <a:lstStyle/>
          <a:p>
            <a:r>
              <a:rPr lang="en-US" dirty="0"/>
              <a:t>Evaluate &amp; Refine</a:t>
            </a:r>
          </a:p>
        </p:txBody>
      </p:sp>
      <p:grpSp>
        <p:nvGrpSpPr>
          <p:cNvPr id="26" name="Group 25">
            <a:extLst>
              <a:ext uri="{FF2B5EF4-FFF2-40B4-BE49-F238E27FC236}">
                <a16:creationId xmlns:a16="http://schemas.microsoft.com/office/drawing/2014/main" id="{3A1A4BCA-437B-C9F6-F81B-D013ADB33B34}"/>
              </a:ext>
            </a:extLst>
          </p:cNvPr>
          <p:cNvGrpSpPr>
            <a:grpSpLocks noChangeAspect="1"/>
          </p:cNvGrpSpPr>
          <p:nvPr/>
        </p:nvGrpSpPr>
        <p:grpSpPr>
          <a:xfrm>
            <a:off x="9364669" y="2606049"/>
            <a:ext cx="2225330" cy="2479398"/>
            <a:chOff x="1116012" y="-168671"/>
            <a:chExt cx="4883150" cy="5440664"/>
          </a:xfrm>
        </p:grpSpPr>
        <p:pic>
          <p:nvPicPr>
            <p:cNvPr id="27" name="Picture 26">
              <a:extLst>
                <a:ext uri="{FF2B5EF4-FFF2-40B4-BE49-F238E27FC236}">
                  <a16:creationId xmlns:a16="http://schemas.microsoft.com/office/drawing/2014/main" id="{6047C325-DADC-333F-A4C3-FB642D034667}"/>
                </a:ext>
              </a:extLst>
            </p:cNvPr>
            <p:cNvPicPr>
              <a:picLocks noChangeAspect="1"/>
            </p:cNvPicPr>
            <p:nvPr/>
          </p:nvPicPr>
          <p:blipFill>
            <a:blip r:embed="rId5"/>
            <a:stretch>
              <a:fillRect/>
            </a:stretch>
          </p:blipFill>
          <p:spPr>
            <a:xfrm>
              <a:off x="1116012" y="-168671"/>
              <a:ext cx="3302000" cy="4508500"/>
            </a:xfrm>
            <a:prstGeom prst="rect">
              <a:avLst/>
            </a:prstGeom>
          </p:spPr>
        </p:pic>
        <p:pic>
          <p:nvPicPr>
            <p:cNvPr id="33" name="Picture 32">
              <a:extLst>
                <a:ext uri="{FF2B5EF4-FFF2-40B4-BE49-F238E27FC236}">
                  <a16:creationId xmlns:a16="http://schemas.microsoft.com/office/drawing/2014/main" id="{8F1D149F-F339-6559-7D82-D1199FB08B3F}"/>
                </a:ext>
              </a:extLst>
            </p:cNvPr>
            <p:cNvPicPr>
              <a:picLocks noChangeAspect="1"/>
            </p:cNvPicPr>
            <p:nvPr/>
          </p:nvPicPr>
          <p:blipFill>
            <a:blip r:embed="rId6"/>
            <a:stretch>
              <a:fillRect/>
            </a:stretch>
          </p:blipFill>
          <p:spPr>
            <a:xfrm>
              <a:off x="2836862" y="839693"/>
              <a:ext cx="3162300" cy="4432300"/>
            </a:xfrm>
            <a:prstGeom prst="rect">
              <a:avLst/>
            </a:prstGeom>
          </p:spPr>
        </p:pic>
      </p:grpSp>
    </p:spTree>
    <p:extLst>
      <p:ext uri="{BB962C8B-B14F-4D97-AF65-F5344CB8AC3E}">
        <p14:creationId xmlns:p14="http://schemas.microsoft.com/office/powerpoint/2010/main" val="142373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8C3F9-AB4A-1944-9572-64271740325E}"/>
              </a:ext>
            </a:extLst>
          </p:cNvPr>
          <p:cNvSpPr>
            <a:spLocks noGrp="1"/>
          </p:cNvSpPr>
          <p:nvPr>
            <p:ph type="title"/>
          </p:nvPr>
        </p:nvSpPr>
        <p:spPr/>
        <p:txBody>
          <a:bodyPr/>
          <a:lstStyle/>
          <a:p>
            <a:r>
              <a:rPr lang="en-US" dirty="0"/>
              <a:t>Translational CS research workflow</a:t>
            </a:r>
          </a:p>
        </p:txBody>
      </p:sp>
      <p:sp>
        <p:nvSpPr>
          <p:cNvPr id="4" name="Right Arrow 3">
            <a:extLst>
              <a:ext uri="{FF2B5EF4-FFF2-40B4-BE49-F238E27FC236}">
                <a16:creationId xmlns:a16="http://schemas.microsoft.com/office/drawing/2014/main" id="{910BA8B3-1065-6F4C-B634-73F00A4CD681}"/>
              </a:ext>
            </a:extLst>
          </p:cNvPr>
          <p:cNvSpPr/>
          <p:nvPr/>
        </p:nvSpPr>
        <p:spPr>
          <a:xfrm>
            <a:off x="1709144" y="2470182"/>
            <a:ext cx="1091897" cy="768085"/>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0DCB535-B1DB-7F40-B002-371B87CDCD0F}"/>
              </a:ext>
            </a:extLst>
          </p:cNvPr>
          <p:cNvSpPr txBox="1"/>
          <p:nvPr/>
        </p:nvSpPr>
        <p:spPr>
          <a:xfrm>
            <a:off x="-53216" y="3860864"/>
            <a:ext cx="1245149" cy="369332"/>
          </a:xfrm>
          <a:prstGeom prst="rect">
            <a:avLst/>
          </a:prstGeom>
          <a:noFill/>
        </p:spPr>
        <p:txBody>
          <a:bodyPr wrap="none" rtlCol="0">
            <a:spAutoFit/>
          </a:bodyPr>
          <a:lstStyle/>
          <a:p>
            <a:r>
              <a:rPr lang="en-US" dirty="0"/>
              <a:t>Real world</a:t>
            </a:r>
          </a:p>
        </p:txBody>
      </p:sp>
      <p:sp>
        <p:nvSpPr>
          <p:cNvPr id="6" name="Cloud Callout 5">
            <a:extLst>
              <a:ext uri="{FF2B5EF4-FFF2-40B4-BE49-F238E27FC236}">
                <a16:creationId xmlns:a16="http://schemas.microsoft.com/office/drawing/2014/main" id="{3CDF0F47-07DF-5841-A9F0-417B8FE03ECE}"/>
              </a:ext>
            </a:extLst>
          </p:cNvPr>
          <p:cNvSpPr/>
          <p:nvPr/>
        </p:nvSpPr>
        <p:spPr>
          <a:xfrm>
            <a:off x="2736303" y="2058204"/>
            <a:ext cx="1720709" cy="1314765"/>
          </a:xfrm>
          <a:prstGeom prst="cloudCallout">
            <a:avLst>
              <a:gd name="adj1" fmla="val -14068"/>
              <a:gd name="adj2" fmla="val 3433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dirty="0">
                <a:solidFill>
                  <a:schemeClr val="tx1"/>
                </a:solidFill>
              </a:rPr>
              <a:t>Problem Definition</a:t>
            </a:r>
          </a:p>
        </p:txBody>
      </p:sp>
      <p:sp>
        <p:nvSpPr>
          <p:cNvPr id="9" name="Right Arrow 8">
            <a:extLst>
              <a:ext uri="{FF2B5EF4-FFF2-40B4-BE49-F238E27FC236}">
                <a16:creationId xmlns:a16="http://schemas.microsoft.com/office/drawing/2014/main" id="{9A06AC61-170A-9C4D-A752-B69156861F9D}"/>
              </a:ext>
            </a:extLst>
          </p:cNvPr>
          <p:cNvSpPr/>
          <p:nvPr/>
        </p:nvSpPr>
        <p:spPr>
          <a:xfrm>
            <a:off x="4607970" y="2380966"/>
            <a:ext cx="1181893" cy="861775"/>
          </a:xfrm>
          <a:prstGeom prst="rightArrow">
            <a:avLst>
              <a:gd name="adj1" fmla="val 50000"/>
              <a:gd name="adj2" fmla="val 51814"/>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10" name="Cloud Callout 9">
            <a:extLst>
              <a:ext uri="{FF2B5EF4-FFF2-40B4-BE49-F238E27FC236}">
                <a16:creationId xmlns:a16="http://schemas.microsoft.com/office/drawing/2014/main" id="{2C03BAA4-6831-0144-AC9C-F809B2A921F3}"/>
              </a:ext>
            </a:extLst>
          </p:cNvPr>
          <p:cNvSpPr/>
          <p:nvPr/>
        </p:nvSpPr>
        <p:spPr>
          <a:xfrm>
            <a:off x="5874207" y="2144798"/>
            <a:ext cx="1985072" cy="1253561"/>
          </a:xfrm>
          <a:prstGeom prst="cloudCallout">
            <a:avLst>
              <a:gd name="adj1" fmla="val -18489"/>
              <a:gd name="adj2" fmla="val 3375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867" dirty="0">
                <a:solidFill>
                  <a:schemeClr val="tx1"/>
                </a:solidFill>
              </a:rPr>
              <a:t>Prototype</a:t>
            </a:r>
          </a:p>
        </p:txBody>
      </p:sp>
      <p:sp>
        <p:nvSpPr>
          <p:cNvPr id="12" name="Circular Arrow 11">
            <a:extLst>
              <a:ext uri="{FF2B5EF4-FFF2-40B4-BE49-F238E27FC236}">
                <a16:creationId xmlns:a16="http://schemas.microsoft.com/office/drawing/2014/main" id="{4B42336F-AEC6-8642-89B3-801B602B31D3}"/>
              </a:ext>
            </a:extLst>
          </p:cNvPr>
          <p:cNvSpPr/>
          <p:nvPr/>
        </p:nvSpPr>
        <p:spPr>
          <a:xfrm rot="10800000">
            <a:off x="5008109" y="2510099"/>
            <a:ext cx="2132224" cy="2119415"/>
          </a:xfrm>
          <a:prstGeom prst="circular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42B6CA2F-0E22-A34A-8433-75FCA834C36A}"/>
              </a:ext>
            </a:extLst>
          </p:cNvPr>
          <p:cNvSpPr txBox="1"/>
          <p:nvPr/>
        </p:nvSpPr>
        <p:spPr>
          <a:xfrm>
            <a:off x="4557476" y="1698053"/>
            <a:ext cx="1077731" cy="646331"/>
          </a:xfrm>
          <a:prstGeom prst="rect">
            <a:avLst/>
          </a:prstGeom>
          <a:noFill/>
        </p:spPr>
        <p:txBody>
          <a:bodyPr wrap="none" rtlCol="0">
            <a:spAutoFit/>
          </a:bodyPr>
          <a:lstStyle/>
          <a:p>
            <a:r>
              <a:rPr lang="en-US" dirty="0"/>
              <a:t>Propose </a:t>
            </a:r>
          </a:p>
          <a:p>
            <a:r>
              <a:rPr lang="en-US" dirty="0"/>
              <a:t>Solution</a:t>
            </a:r>
          </a:p>
        </p:txBody>
      </p:sp>
      <p:sp>
        <p:nvSpPr>
          <p:cNvPr id="15" name="TextBox 14">
            <a:extLst>
              <a:ext uri="{FF2B5EF4-FFF2-40B4-BE49-F238E27FC236}">
                <a16:creationId xmlns:a16="http://schemas.microsoft.com/office/drawing/2014/main" id="{6E32D1C5-73BE-5C4D-8375-DFB8D3BF71D9}"/>
              </a:ext>
            </a:extLst>
          </p:cNvPr>
          <p:cNvSpPr txBox="1"/>
          <p:nvPr/>
        </p:nvSpPr>
        <p:spPr>
          <a:xfrm>
            <a:off x="3926079" y="3299090"/>
            <a:ext cx="1731476" cy="646331"/>
          </a:xfrm>
          <a:prstGeom prst="rect">
            <a:avLst/>
          </a:prstGeom>
          <a:noFill/>
        </p:spPr>
        <p:txBody>
          <a:bodyPr wrap="square" rtlCol="0">
            <a:spAutoFit/>
          </a:bodyPr>
          <a:lstStyle/>
          <a:p>
            <a:r>
              <a:rPr lang="en-US" dirty="0"/>
              <a:t>Evaluate &amp; Refine</a:t>
            </a:r>
          </a:p>
        </p:txBody>
      </p:sp>
      <p:sp>
        <p:nvSpPr>
          <p:cNvPr id="16" name="Right Arrow 15">
            <a:extLst>
              <a:ext uri="{FF2B5EF4-FFF2-40B4-BE49-F238E27FC236}">
                <a16:creationId xmlns:a16="http://schemas.microsoft.com/office/drawing/2014/main" id="{3915E4B7-ED50-B34A-A260-163CA340E085}"/>
              </a:ext>
            </a:extLst>
          </p:cNvPr>
          <p:cNvSpPr/>
          <p:nvPr/>
        </p:nvSpPr>
        <p:spPr>
          <a:xfrm>
            <a:off x="7952786" y="2317065"/>
            <a:ext cx="1410661" cy="861775"/>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7BB84294-6D9C-CF40-ADAC-334E6EF2E173}"/>
              </a:ext>
            </a:extLst>
          </p:cNvPr>
          <p:cNvSpPr txBox="1"/>
          <p:nvPr/>
        </p:nvSpPr>
        <p:spPr>
          <a:xfrm>
            <a:off x="7888949" y="3140868"/>
            <a:ext cx="1568496" cy="369332"/>
          </a:xfrm>
          <a:prstGeom prst="rect">
            <a:avLst/>
          </a:prstGeom>
          <a:noFill/>
        </p:spPr>
        <p:txBody>
          <a:bodyPr wrap="square" rtlCol="0">
            <a:spAutoFit/>
          </a:bodyPr>
          <a:lstStyle/>
          <a:p>
            <a:r>
              <a:rPr lang="en-US" dirty="0"/>
              <a:t>Publish</a:t>
            </a:r>
          </a:p>
        </p:txBody>
      </p:sp>
      <p:pic>
        <p:nvPicPr>
          <p:cNvPr id="22" name="Picture 21" descr="A picture containing person, microscope, indoor&#10;&#10;Description automatically generated">
            <a:extLst>
              <a:ext uri="{FF2B5EF4-FFF2-40B4-BE49-F238E27FC236}">
                <a16:creationId xmlns:a16="http://schemas.microsoft.com/office/drawing/2014/main" id="{81F14C7D-F752-3940-9B03-7F48C32F54D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0257" y="2083933"/>
            <a:ext cx="2383512" cy="1589008"/>
          </a:xfrm>
          <a:prstGeom prst="rect">
            <a:avLst/>
          </a:prstGeom>
          <a:effectLst>
            <a:softEdge rad="100180"/>
          </a:effectLst>
        </p:spPr>
      </p:pic>
      <p:pic>
        <p:nvPicPr>
          <p:cNvPr id="24" name="Picture 23" descr="A person and a child looking at a computer&#10;&#10;Description automatically generated with low confidence">
            <a:extLst>
              <a:ext uri="{FF2B5EF4-FFF2-40B4-BE49-F238E27FC236}">
                <a16:creationId xmlns:a16="http://schemas.microsoft.com/office/drawing/2014/main" id="{5EC4DFEA-E4AD-1F43-B979-5F90F51F2EC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69224" y="800711"/>
            <a:ext cx="2416221" cy="1609391"/>
          </a:xfrm>
          <a:prstGeom prst="rect">
            <a:avLst/>
          </a:prstGeom>
          <a:effectLst>
            <a:softEdge rad="91720"/>
          </a:effectLst>
        </p:spPr>
      </p:pic>
      <p:sp>
        <p:nvSpPr>
          <p:cNvPr id="27" name="Circular Arrow 26">
            <a:extLst>
              <a:ext uri="{FF2B5EF4-FFF2-40B4-BE49-F238E27FC236}">
                <a16:creationId xmlns:a16="http://schemas.microsoft.com/office/drawing/2014/main" id="{6F3EBECD-0A15-8448-9F90-59529AC39F40}"/>
              </a:ext>
            </a:extLst>
          </p:cNvPr>
          <p:cNvSpPr/>
          <p:nvPr/>
        </p:nvSpPr>
        <p:spPr>
          <a:xfrm rot="11314156">
            <a:off x="1047866" y="987336"/>
            <a:ext cx="7506704" cy="5057016"/>
          </a:xfrm>
          <a:prstGeom prst="circularArrow">
            <a:avLst>
              <a:gd name="adj1" fmla="val 9998"/>
              <a:gd name="adj2" fmla="val 1192318"/>
              <a:gd name="adj3" fmla="val 19552779"/>
              <a:gd name="adj4" fmla="val 10115532"/>
              <a:gd name="adj5" fmla="val 16742"/>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26" name="Cloud Callout 25">
            <a:extLst>
              <a:ext uri="{FF2B5EF4-FFF2-40B4-BE49-F238E27FC236}">
                <a16:creationId xmlns:a16="http://schemas.microsoft.com/office/drawing/2014/main" id="{19A91E6D-D1F7-D740-B80C-BC738C9879A7}"/>
              </a:ext>
            </a:extLst>
          </p:cNvPr>
          <p:cNvSpPr/>
          <p:nvPr/>
        </p:nvSpPr>
        <p:spPr>
          <a:xfrm>
            <a:off x="4209645" y="5256049"/>
            <a:ext cx="2626528" cy="1253561"/>
          </a:xfrm>
          <a:prstGeom prst="cloudCallout">
            <a:avLst>
              <a:gd name="adj1" fmla="val -18489"/>
              <a:gd name="adj2" fmla="val 3375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867" dirty="0">
                <a:solidFill>
                  <a:schemeClr val="tx1"/>
                </a:solidFill>
              </a:rPr>
              <a:t>Engage Community</a:t>
            </a:r>
          </a:p>
        </p:txBody>
      </p:sp>
      <p:sp>
        <p:nvSpPr>
          <p:cNvPr id="28" name="Right Arrow 27">
            <a:extLst>
              <a:ext uri="{FF2B5EF4-FFF2-40B4-BE49-F238E27FC236}">
                <a16:creationId xmlns:a16="http://schemas.microsoft.com/office/drawing/2014/main" id="{353032B5-2ACE-A541-87A9-CF3F790B4B71}"/>
              </a:ext>
            </a:extLst>
          </p:cNvPr>
          <p:cNvSpPr/>
          <p:nvPr/>
        </p:nvSpPr>
        <p:spPr>
          <a:xfrm rot="1974337">
            <a:off x="7974631" y="5373183"/>
            <a:ext cx="1410661" cy="861775"/>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7254A69-E079-6E42-88CD-E3A40ABE4A45}"/>
              </a:ext>
            </a:extLst>
          </p:cNvPr>
          <p:cNvSpPr txBox="1"/>
          <p:nvPr/>
        </p:nvSpPr>
        <p:spPr>
          <a:xfrm>
            <a:off x="7126949" y="6279395"/>
            <a:ext cx="2330496" cy="369332"/>
          </a:xfrm>
          <a:prstGeom prst="rect">
            <a:avLst/>
          </a:prstGeom>
          <a:noFill/>
        </p:spPr>
        <p:txBody>
          <a:bodyPr wrap="square" rtlCol="0">
            <a:spAutoFit/>
          </a:bodyPr>
          <a:lstStyle/>
          <a:p>
            <a:r>
              <a:rPr lang="en-US" dirty="0"/>
              <a:t>Commercialize</a:t>
            </a:r>
          </a:p>
        </p:txBody>
      </p:sp>
      <p:pic>
        <p:nvPicPr>
          <p:cNvPr id="30" name="Picture 29" descr="dollar-4455339_1920.jpg">
            <a:extLst>
              <a:ext uri="{FF2B5EF4-FFF2-40B4-BE49-F238E27FC236}">
                <a16:creationId xmlns:a16="http://schemas.microsoft.com/office/drawing/2014/main" id="{0CC096A4-9344-3B45-B100-D6B3765F732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470983" y="5455044"/>
            <a:ext cx="1605988" cy="1204491"/>
          </a:xfrm>
          <a:prstGeom prst="rect">
            <a:avLst/>
          </a:prstGeom>
          <a:effectLst>
            <a:softEdge rad="117948"/>
          </a:effectLst>
        </p:spPr>
      </p:pic>
      <p:sp>
        <p:nvSpPr>
          <p:cNvPr id="37" name="TextBox 36">
            <a:extLst>
              <a:ext uri="{FF2B5EF4-FFF2-40B4-BE49-F238E27FC236}">
                <a16:creationId xmlns:a16="http://schemas.microsoft.com/office/drawing/2014/main" id="{229A4F40-DAA1-9B2C-EF56-95D290999F5D}"/>
              </a:ext>
            </a:extLst>
          </p:cNvPr>
          <p:cNvSpPr txBox="1"/>
          <p:nvPr/>
        </p:nvSpPr>
        <p:spPr>
          <a:xfrm>
            <a:off x="9022048" y="4658334"/>
            <a:ext cx="860107" cy="369332"/>
          </a:xfrm>
          <a:prstGeom prst="rect">
            <a:avLst/>
          </a:prstGeom>
          <a:noFill/>
        </p:spPr>
        <p:txBody>
          <a:bodyPr wrap="none" rtlCol="0">
            <a:spAutoFit/>
          </a:bodyPr>
          <a:lstStyle/>
          <a:p>
            <a:r>
              <a:rPr lang="en-US" dirty="0"/>
              <a:t>Papers</a:t>
            </a:r>
          </a:p>
        </p:txBody>
      </p:sp>
      <p:grpSp>
        <p:nvGrpSpPr>
          <p:cNvPr id="38" name="Group 37">
            <a:extLst>
              <a:ext uri="{FF2B5EF4-FFF2-40B4-BE49-F238E27FC236}">
                <a16:creationId xmlns:a16="http://schemas.microsoft.com/office/drawing/2014/main" id="{2BDC5B74-BF62-0EC1-DBFF-B524CE586059}"/>
              </a:ext>
            </a:extLst>
          </p:cNvPr>
          <p:cNvGrpSpPr>
            <a:grpSpLocks noChangeAspect="1"/>
          </p:cNvGrpSpPr>
          <p:nvPr/>
        </p:nvGrpSpPr>
        <p:grpSpPr>
          <a:xfrm>
            <a:off x="9345788" y="2606049"/>
            <a:ext cx="2225330" cy="2479398"/>
            <a:chOff x="1116012" y="-168671"/>
            <a:chExt cx="4883150" cy="5440664"/>
          </a:xfrm>
        </p:grpSpPr>
        <p:pic>
          <p:nvPicPr>
            <p:cNvPr id="39" name="Picture 38">
              <a:extLst>
                <a:ext uri="{FF2B5EF4-FFF2-40B4-BE49-F238E27FC236}">
                  <a16:creationId xmlns:a16="http://schemas.microsoft.com/office/drawing/2014/main" id="{BFAF70A6-E205-F3FF-624B-8AACF05DCB6D}"/>
                </a:ext>
              </a:extLst>
            </p:cNvPr>
            <p:cNvPicPr>
              <a:picLocks noChangeAspect="1"/>
            </p:cNvPicPr>
            <p:nvPr/>
          </p:nvPicPr>
          <p:blipFill>
            <a:blip r:embed="rId5"/>
            <a:stretch>
              <a:fillRect/>
            </a:stretch>
          </p:blipFill>
          <p:spPr>
            <a:xfrm>
              <a:off x="1116012" y="-168671"/>
              <a:ext cx="3302000" cy="4508500"/>
            </a:xfrm>
            <a:prstGeom prst="rect">
              <a:avLst/>
            </a:prstGeom>
          </p:spPr>
        </p:pic>
        <p:pic>
          <p:nvPicPr>
            <p:cNvPr id="40" name="Picture 39">
              <a:extLst>
                <a:ext uri="{FF2B5EF4-FFF2-40B4-BE49-F238E27FC236}">
                  <a16:creationId xmlns:a16="http://schemas.microsoft.com/office/drawing/2014/main" id="{AF0E0188-28A1-512D-3AD4-C3B342DCAC9D}"/>
                </a:ext>
              </a:extLst>
            </p:cNvPr>
            <p:cNvPicPr>
              <a:picLocks noChangeAspect="1"/>
            </p:cNvPicPr>
            <p:nvPr/>
          </p:nvPicPr>
          <p:blipFill>
            <a:blip r:embed="rId6"/>
            <a:stretch>
              <a:fillRect/>
            </a:stretch>
          </p:blipFill>
          <p:spPr>
            <a:xfrm>
              <a:off x="2836862" y="839693"/>
              <a:ext cx="3162300" cy="4432300"/>
            </a:xfrm>
            <a:prstGeom prst="rect">
              <a:avLst/>
            </a:prstGeom>
          </p:spPr>
        </p:pic>
      </p:grpSp>
      <p:sp>
        <p:nvSpPr>
          <p:cNvPr id="31" name="TextBox 30">
            <a:extLst>
              <a:ext uri="{FF2B5EF4-FFF2-40B4-BE49-F238E27FC236}">
                <a16:creationId xmlns:a16="http://schemas.microsoft.com/office/drawing/2014/main" id="{3E8FB35D-83CA-D747-4E40-F3AE86CCFC25}"/>
              </a:ext>
            </a:extLst>
          </p:cNvPr>
          <p:cNvSpPr txBox="1"/>
          <p:nvPr/>
        </p:nvSpPr>
        <p:spPr>
          <a:xfrm>
            <a:off x="7986501" y="1417342"/>
            <a:ext cx="1282723" cy="369332"/>
          </a:xfrm>
          <a:prstGeom prst="rect">
            <a:avLst/>
          </a:prstGeom>
          <a:noFill/>
        </p:spPr>
        <p:txBody>
          <a:bodyPr wrap="none" rtlCol="0">
            <a:spAutoFit/>
          </a:bodyPr>
          <a:lstStyle/>
          <a:p>
            <a:r>
              <a:rPr lang="en-US" dirty="0"/>
              <a:t>Code/Data</a:t>
            </a:r>
          </a:p>
        </p:txBody>
      </p:sp>
    </p:spTree>
    <p:extLst>
      <p:ext uri="{BB962C8B-B14F-4D97-AF65-F5344CB8AC3E}">
        <p14:creationId xmlns:p14="http://schemas.microsoft.com/office/powerpoint/2010/main" val="330776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Outline</a:t>
            </a:r>
          </a:p>
        </p:txBody>
      </p:sp>
      <p:sp>
        <p:nvSpPr>
          <p:cNvPr id="5" name="Content Placeholder 4"/>
          <p:cNvSpPr>
            <a:spLocks noGrp="1"/>
          </p:cNvSpPr>
          <p:nvPr>
            <p:ph idx="1"/>
          </p:nvPr>
        </p:nvSpPr>
        <p:spPr/>
        <p:txBody>
          <a:bodyPr/>
          <a:lstStyle/>
          <a:p>
            <a:r>
              <a:rPr lang="en-US" sz="2800" dirty="0">
                <a:solidFill>
                  <a:schemeClr val="bg2">
                    <a:lumMod val="40000"/>
                    <a:lumOff val="60000"/>
                  </a:schemeClr>
                </a:solidFill>
              </a:rPr>
              <a:t>Introducing Translational Computer Science (TCS) </a:t>
            </a:r>
          </a:p>
          <a:p>
            <a:endParaRPr lang="en-US" sz="2800" dirty="0"/>
          </a:p>
          <a:p>
            <a:r>
              <a:rPr lang="en-US" sz="2800" dirty="0"/>
              <a:t>Experiences in TCS Research: Data-Management for Extreme Science</a:t>
            </a:r>
          </a:p>
          <a:p>
            <a:endParaRPr lang="en-US" sz="2800" dirty="0"/>
          </a:p>
          <a:p>
            <a:r>
              <a:rPr lang="en-AU" sz="2800" dirty="0">
                <a:solidFill>
                  <a:schemeClr val="bg2">
                    <a:lumMod val="40000"/>
                    <a:lumOff val="60000"/>
                  </a:schemeClr>
                </a:solidFill>
              </a:rPr>
              <a:t>Important Issues for TCS</a:t>
            </a:r>
            <a:endParaRPr lang="en-US" sz="1050" dirty="0">
              <a:solidFill>
                <a:schemeClr val="bg2">
                  <a:lumMod val="40000"/>
                  <a:lumOff val="60000"/>
                </a:schemeClr>
              </a:solidFill>
            </a:endParaRPr>
          </a:p>
          <a:p>
            <a:endParaRPr lang="en-US" sz="2800" dirty="0">
              <a:solidFill>
                <a:schemeClr val="bg2">
                  <a:lumMod val="40000"/>
                  <a:lumOff val="60000"/>
                </a:schemeClr>
              </a:solidFill>
            </a:endParaRPr>
          </a:p>
          <a:p>
            <a:r>
              <a:rPr lang="en-US" sz="2800" dirty="0">
                <a:solidFill>
                  <a:schemeClr val="bg2">
                    <a:lumMod val="40000"/>
                    <a:lumOff val="60000"/>
                  </a:schemeClr>
                </a:solidFill>
              </a:rPr>
              <a:t>Conclusion</a:t>
            </a:r>
          </a:p>
        </p:txBody>
      </p:sp>
    </p:spTree>
    <p:extLst>
      <p:ext uri="{BB962C8B-B14F-4D97-AF65-F5344CB8AC3E}">
        <p14:creationId xmlns:p14="http://schemas.microsoft.com/office/powerpoint/2010/main" val="560809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77FB64-5D0E-874E-9CDF-76E8FBEE4C8F}"/>
              </a:ext>
            </a:extLst>
          </p:cNvPr>
          <p:cNvSpPr>
            <a:spLocks noGrp="1"/>
          </p:cNvSpPr>
          <p:nvPr>
            <p:ph type="title"/>
          </p:nvPr>
        </p:nvSpPr>
        <p:spPr/>
        <p:txBody>
          <a:bodyPr/>
          <a:lstStyle/>
          <a:p>
            <a:r>
              <a:rPr lang="en-US" dirty="0"/>
              <a:t>Science transformed by extreme scales, pervasive compute, data</a:t>
            </a:r>
            <a:br>
              <a:rPr lang="en-US" dirty="0"/>
            </a:br>
            <a:endParaRPr lang="en-US" dirty="0"/>
          </a:p>
        </p:txBody>
      </p:sp>
      <p:sp>
        <p:nvSpPr>
          <p:cNvPr id="2" name="Content Placeholder 1">
            <a:extLst>
              <a:ext uri="{FF2B5EF4-FFF2-40B4-BE49-F238E27FC236}">
                <a16:creationId xmlns:a16="http://schemas.microsoft.com/office/drawing/2014/main" id="{1168E644-89EF-040E-C2B4-36E35738BA7A}"/>
              </a:ext>
            </a:extLst>
          </p:cNvPr>
          <p:cNvSpPr>
            <a:spLocks noGrp="1"/>
          </p:cNvSpPr>
          <p:nvPr>
            <p:ph idx="1"/>
          </p:nvPr>
        </p:nvSpPr>
        <p:spPr>
          <a:xfrm>
            <a:off x="609600" y="1532634"/>
            <a:ext cx="5545248" cy="4525266"/>
          </a:xfrm>
        </p:spPr>
        <p:txBody>
          <a:bodyPr/>
          <a:lstStyle/>
          <a:p>
            <a:r>
              <a:rPr lang="en-US" sz="2800" dirty="0" err="1"/>
              <a:t>Exascale</a:t>
            </a:r>
            <a:r>
              <a:rPr lang="en-US" sz="2800" dirty="0"/>
              <a:t>, and beyond</a:t>
            </a:r>
          </a:p>
          <a:p>
            <a:r>
              <a:rPr lang="en-US" sz="2800" dirty="0"/>
              <a:t>Disruptive innovations =&gt; new opportunities </a:t>
            </a:r>
          </a:p>
          <a:p>
            <a:r>
              <a:rPr lang="en-US" sz="2800" dirty="0"/>
              <a:t>Novel paradigms / a computing continuum</a:t>
            </a:r>
          </a:p>
          <a:p>
            <a:r>
              <a:rPr lang="en-US" sz="2800" dirty="0"/>
              <a:t>Unconventional software stacks </a:t>
            </a:r>
          </a:p>
        </p:txBody>
      </p:sp>
      <p:sp>
        <p:nvSpPr>
          <p:cNvPr id="4" name="Slide Number Placeholder 3">
            <a:extLst>
              <a:ext uri="{FF2B5EF4-FFF2-40B4-BE49-F238E27FC236}">
                <a16:creationId xmlns:a16="http://schemas.microsoft.com/office/drawing/2014/main" id="{BC32B15E-2C2F-DB41-BA0A-4F1AB92316EE}"/>
              </a:ext>
            </a:extLst>
          </p:cNvPr>
          <p:cNvSpPr>
            <a:spLocks noGrp="1"/>
          </p:cNvSpPr>
          <p:nvPr>
            <p:ph type="sldNum" sz="quarter" idx="4294967295"/>
          </p:nvPr>
        </p:nvSpPr>
        <p:spPr>
          <a:xfrm>
            <a:off x="11141075" y="6356350"/>
            <a:ext cx="1050925"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Myriad Pro"/>
                <a:ea typeface="+mn-ea"/>
                <a:cs typeface="Arial" pitchFamily="34" charset="0"/>
              </a:defRPr>
            </a:lvl1pPr>
            <a:lvl2pPr marL="456535" algn="l" rtl="0" fontAlgn="base">
              <a:spcBef>
                <a:spcPct val="0"/>
              </a:spcBef>
              <a:spcAft>
                <a:spcPct val="0"/>
              </a:spcAft>
              <a:defRPr kern="1200">
                <a:solidFill>
                  <a:schemeClr val="tx1"/>
                </a:solidFill>
                <a:latin typeface="Myriad Pro"/>
                <a:ea typeface="+mn-ea"/>
                <a:cs typeface="Arial" pitchFamily="34" charset="0"/>
              </a:defRPr>
            </a:lvl2pPr>
            <a:lvl3pPr marL="913074" algn="l" rtl="0" fontAlgn="base">
              <a:spcBef>
                <a:spcPct val="0"/>
              </a:spcBef>
              <a:spcAft>
                <a:spcPct val="0"/>
              </a:spcAft>
              <a:defRPr kern="1200">
                <a:solidFill>
                  <a:schemeClr val="tx1"/>
                </a:solidFill>
                <a:latin typeface="Myriad Pro"/>
                <a:ea typeface="+mn-ea"/>
                <a:cs typeface="Arial" pitchFamily="34" charset="0"/>
              </a:defRPr>
            </a:lvl3pPr>
            <a:lvl4pPr marL="1369612" algn="l" rtl="0" fontAlgn="base">
              <a:spcBef>
                <a:spcPct val="0"/>
              </a:spcBef>
              <a:spcAft>
                <a:spcPct val="0"/>
              </a:spcAft>
              <a:defRPr kern="1200">
                <a:solidFill>
                  <a:schemeClr val="tx1"/>
                </a:solidFill>
                <a:latin typeface="Myriad Pro"/>
                <a:ea typeface="+mn-ea"/>
                <a:cs typeface="Arial" pitchFamily="34" charset="0"/>
              </a:defRPr>
            </a:lvl4pPr>
            <a:lvl5pPr marL="1826147" algn="l" rtl="0" fontAlgn="base">
              <a:spcBef>
                <a:spcPct val="0"/>
              </a:spcBef>
              <a:spcAft>
                <a:spcPct val="0"/>
              </a:spcAft>
              <a:defRPr kern="1200">
                <a:solidFill>
                  <a:schemeClr val="tx1"/>
                </a:solidFill>
                <a:latin typeface="Myriad Pro"/>
                <a:ea typeface="+mn-ea"/>
                <a:cs typeface="Arial" pitchFamily="34" charset="0"/>
              </a:defRPr>
            </a:lvl5pPr>
            <a:lvl6pPr marL="2282685" algn="l" defTabSz="913074" rtl="0" eaLnBrk="1" latinLnBrk="0" hangingPunct="1">
              <a:defRPr kern="1200">
                <a:solidFill>
                  <a:schemeClr val="tx1"/>
                </a:solidFill>
                <a:latin typeface="Myriad Pro"/>
                <a:ea typeface="+mn-ea"/>
                <a:cs typeface="Arial" pitchFamily="34" charset="0"/>
              </a:defRPr>
            </a:lvl6pPr>
            <a:lvl7pPr marL="2739222" algn="l" defTabSz="913074" rtl="0" eaLnBrk="1" latinLnBrk="0" hangingPunct="1">
              <a:defRPr kern="1200">
                <a:solidFill>
                  <a:schemeClr val="tx1"/>
                </a:solidFill>
                <a:latin typeface="Myriad Pro"/>
                <a:ea typeface="+mn-ea"/>
                <a:cs typeface="Arial" pitchFamily="34" charset="0"/>
              </a:defRPr>
            </a:lvl7pPr>
            <a:lvl8pPr marL="3195752" algn="l" defTabSz="913074" rtl="0" eaLnBrk="1" latinLnBrk="0" hangingPunct="1">
              <a:defRPr kern="1200">
                <a:solidFill>
                  <a:schemeClr val="tx1"/>
                </a:solidFill>
                <a:latin typeface="Myriad Pro"/>
                <a:ea typeface="+mn-ea"/>
                <a:cs typeface="Arial" pitchFamily="34" charset="0"/>
              </a:defRPr>
            </a:lvl8pPr>
            <a:lvl9pPr marL="3652294" algn="l" defTabSz="913074" rtl="0" eaLnBrk="1" latinLnBrk="0" hangingPunct="1">
              <a:defRPr kern="1200">
                <a:solidFill>
                  <a:schemeClr val="tx1"/>
                </a:solidFill>
                <a:latin typeface="Myriad Pro"/>
                <a:ea typeface="+mn-ea"/>
                <a:cs typeface="Arial" pitchFamily="34" charset="0"/>
              </a:defRPr>
            </a:lvl9pPr>
          </a:lstStyle>
          <a:p>
            <a:fld id="{B5F55D79-55E5-CE4C-B38A-9CA8B9C68506}" type="slidenum">
              <a:rPr lang="en-US" smtClean="0"/>
              <a:pPr/>
              <a:t>17</a:t>
            </a:fld>
            <a:endParaRPr lang="en-AU" dirty="0"/>
          </a:p>
        </p:txBody>
      </p:sp>
      <p:grpSp>
        <p:nvGrpSpPr>
          <p:cNvPr id="34" name="Group 33">
            <a:extLst>
              <a:ext uri="{FF2B5EF4-FFF2-40B4-BE49-F238E27FC236}">
                <a16:creationId xmlns:a16="http://schemas.microsoft.com/office/drawing/2014/main" id="{7B09BD1D-2249-A65E-5C0E-C371ACDA5E36}"/>
              </a:ext>
            </a:extLst>
          </p:cNvPr>
          <p:cNvGrpSpPr/>
          <p:nvPr/>
        </p:nvGrpSpPr>
        <p:grpSpPr>
          <a:xfrm>
            <a:off x="975416" y="4617707"/>
            <a:ext cx="10332607" cy="1957597"/>
            <a:chOff x="1615489" y="4823122"/>
            <a:chExt cx="10332607" cy="1957597"/>
          </a:xfrm>
        </p:grpSpPr>
        <p:pic>
          <p:nvPicPr>
            <p:cNvPr id="2052" name="Picture 4">
              <a:extLst>
                <a:ext uri="{FF2B5EF4-FFF2-40B4-BE49-F238E27FC236}">
                  <a16:creationId xmlns:a16="http://schemas.microsoft.com/office/drawing/2014/main" id="{D0C4B4B2-0477-566F-B05D-F28581CAF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615489" y="4823122"/>
              <a:ext cx="1305065" cy="195759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D208CD20-C698-F39E-8B98-105511F6A6AE}"/>
                </a:ext>
              </a:extLst>
            </p:cNvPr>
            <p:cNvSpPr txBox="1"/>
            <p:nvPr/>
          </p:nvSpPr>
          <p:spPr>
            <a:xfrm>
              <a:off x="3047777" y="5324868"/>
              <a:ext cx="8900319" cy="954107"/>
            </a:xfrm>
            <a:prstGeom prst="rect">
              <a:avLst/>
            </a:prstGeom>
            <a:noFill/>
          </p:spPr>
          <p:txBody>
            <a:bodyPr wrap="square" rtlCol="0">
              <a:spAutoFit/>
            </a:bodyPr>
            <a:lstStyle/>
            <a:p>
              <a:r>
                <a:rPr lang="en-US" sz="2800" i="1" dirty="0"/>
                <a:t>“A supercomputer is a device for turning compute-bound problems into I/O-bound problems” – Ken E. Batcher</a:t>
              </a:r>
            </a:p>
          </p:txBody>
        </p:sp>
      </p:grpSp>
      <p:pic>
        <p:nvPicPr>
          <p:cNvPr id="2058" name="Picture 10" descr="The growth and development of AI in the past decade | NASSCOM Community |  The Official Community of Indian IT Industry">
            <a:extLst>
              <a:ext uri="{FF2B5EF4-FFF2-40B4-BE49-F238E27FC236}">
                <a16:creationId xmlns:a16="http://schemas.microsoft.com/office/drawing/2014/main" id="{CAE55CCE-E71D-1DED-A8D8-A7F854198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677" y="2360713"/>
            <a:ext cx="3193761" cy="2348433"/>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EBB15C45-7041-0BF7-7C4B-6786B066E8BE}"/>
              </a:ext>
            </a:extLst>
          </p:cNvPr>
          <p:cNvGrpSpPr>
            <a:grpSpLocks noChangeAspect="1"/>
          </p:cNvGrpSpPr>
          <p:nvPr/>
        </p:nvGrpSpPr>
        <p:grpSpPr>
          <a:xfrm>
            <a:off x="7420084" y="839901"/>
            <a:ext cx="4486517" cy="1308953"/>
            <a:chOff x="6565367" y="948051"/>
            <a:chExt cx="5486340" cy="1600654"/>
          </a:xfrm>
        </p:grpSpPr>
        <p:pic>
          <p:nvPicPr>
            <p:cNvPr id="2050" name="Picture 2" descr="Oak Ridge's exascale 'Frontier' system named world's most powerful  supercomputer on Top500 - DCD">
              <a:extLst>
                <a:ext uri="{FF2B5EF4-FFF2-40B4-BE49-F238E27FC236}">
                  <a16:creationId xmlns:a16="http://schemas.microsoft.com/office/drawing/2014/main" id="{BEB89A56-797C-0E79-3962-3B56FE8A1B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3711" y="948051"/>
              <a:ext cx="3687996" cy="16006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43B0A28B-94E6-0BFE-593F-3D33A2946495}"/>
                </a:ext>
              </a:extLst>
            </p:cNvPr>
            <p:cNvPicPr>
              <a:picLocks noChangeAspect="1"/>
            </p:cNvPicPr>
            <p:nvPr/>
          </p:nvPicPr>
          <p:blipFill rotWithShape="1">
            <a:blip r:embed="rId6">
              <a:extLst>
                <a:ext uri="{28A0092B-C50C-407E-A947-70E740481C1C}">
                  <a14:useLocalDpi xmlns:a14="http://schemas.microsoft.com/office/drawing/2010/main"/>
                </a:ext>
              </a:extLst>
            </a:blip>
            <a:srcRect l="16766"/>
            <a:stretch/>
          </p:blipFill>
          <p:spPr>
            <a:xfrm>
              <a:off x="6565367" y="1068003"/>
              <a:ext cx="1814734" cy="1339607"/>
            </a:xfrm>
            <a:prstGeom prst="rect">
              <a:avLst/>
            </a:prstGeom>
          </p:spPr>
        </p:pic>
      </p:grpSp>
      <p:grpSp>
        <p:nvGrpSpPr>
          <p:cNvPr id="38" name="Group 37">
            <a:extLst>
              <a:ext uri="{FF2B5EF4-FFF2-40B4-BE49-F238E27FC236}">
                <a16:creationId xmlns:a16="http://schemas.microsoft.com/office/drawing/2014/main" id="{B5AEA0D9-E557-E91A-B860-BB94824C2D8D}"/>
              </a:ext>
            </a:extLst>
          </p:cNvPr>
          <p:cNvGrpSpPr/>
          <p:nvPr/>
        </p:nvGrpSpPr>
        <p:grpSpPr>
          <a:xfrm>
            <a:off x="10047303" y="3031786"/>
            <a:ext cx="2175110" cy="1951677"/>
            <a:chOff x="6133522" y="5191667"/>
            <a:chExt cx="2645457" cy="1636255"/>
          </a:xfrm>
        </p:grpSpPr>
        <p:pic>
          <p:nvPicPr>
            <p:cNvPr id="39" name="Picture 38">
              <a:extLst>
                <a:ext uri="{FF2B5EF4-FFF2-40B4-BE49-F238E27FC236}">
                  <a16:creationId xmlns:a16="http://schemas.microsoft.com/office/drawing/2014/main" id="{8C6507C9-62BC-73F6-0089-F0850C187492}"/>
                </a:ext>
              </a:extLst>
            </p:cNvPr>
            <p:cNvPicPr>
              <a:picLocks noChangeAspect="1"/>
            </p:cNvPicPr>
            <p:nvPr/>
          </p:nvPicPr>
          <p:blipFill rotWithShape="1">
            <a:blip r:embed="rId7"/>
            <a:srcRect l="20513"/>
            <a:stretch/>
          </p:blipFill>
          <p:spPr>
            <a:xfrm>
              <a:off x="6194914" y="5202462"/>
              <a:ext cx="2584065" cy="1625460"/>
            </a:xfrm>
            <a:prstGeom prst="rect">
              <a:avLst/>
            </a:prstGeom>
          </p:spPr>
        </p:pic>
        <p:sp>
          <p:nvSpPr>
            <p:cNvPr id="40" name="Rectangle 39">
              <a:extLst>
                <a:ext uri="{FF2B5EF4-FFF2-40B4-BE49-F238E27FC236}">
                  <a16:creationId xmlns:a16="http://schemas.microsoft.com/office/drawing/2014/main" id="{F603AABB-9FDB-AE82-6C4B-1DC73DE6EF5A}"/>
                </a:ext>
              </a:extLst>
            </p:cNvPr>
            <p:cNvSpPr/>
            <p:nvPr/>
          </p:nvSpPr>
          <p:spPr>
            <a:xfrm>
              <a:off x="6133522" y="5191667"/>
              <a:ext cx="492018" cy="974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D659A217-C491-4488-627A-49119E8DA040}"/>
                </a:ext>
              </a:extLst>
            </p:cNvPr>
            <p:cNvSpPr/>
            <p:nvPr/>
          </p:nvSpPr>
          <p:spPr>
            <a:xfrm>
              <a:off x="6142993" y="6435969"/>
              <a:ext cx="236538" cy="117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EEAB04B2-EDF9-6CC8-0FEF-311FA4C574F0}"/>
              </a:ext>
            </a:extLst>
          </p:cNvPr>
          <p:cNvGrpSpPr/>
          <p:nvPr/>
        </p:nvGrpSpPr>
        <p:grpSpPr>
          <a:xfrm>
            <a:off x="10579299" y="2042200"/>
            <a:ext cx="1003101" cy="954107"/>
            <a:chOff x="6218650" y="2469651"/>
            <a:chExt cx="2353615" cy="1745358"/>
          </a:xfrm>
        </p:grpSpPr>
        <p:pic>
          <p:nvPicPr>
            <p:cNvPr id="43" name="Picture 42">
              <a:extLst>
                <a:ext uri="{FF2B5EF4-FFF2-40B4-BE49-F238E27FC236}">
                  <a16:creationId xmlns:a16="http://schemas.microsoft.com/office/drawing/2014/main" id="{945C83EA-BA41-5C65-87BE-AEB34B02B9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1287" y="2925672"/>
              <a:ext cx="1440978" cy="1077167"/>
            </a:xfrm>
            <a:prstGeom prst="rect">
              <a:avLst/>
            </a:prstGeom>
          </p:spPr>
        </p:pic>
        <p:pic>
          <p:nvPicPr>
            <p:cNvPr id="44" name="Picture 43">
              <a:extLst>
                <a:ext uri="{FF2B5EF4-FFF2-40B4-BE49-F238E27FC236}">
                  <a16:creationId xmlns:a16="http://schemas.microsoft.com/office/drawing/2014/main" id="{838B8ACF-7C24-AA91-D9F4-01A50BC4C0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8650" y="2964366"/>
              <a:ext cx="1245064" cy="1250643"/>
            </a:xfrm>
            <a:prstGeom prst="rect">
              <a:avLst/>
            </a:prstGeom>
          </p:spPr>
        </p:pic>
        <p:pic>
          <p:nvPicPr>
            <p:cNvPr id="45" name="Picture 44">
              <a:extLst>
                <a:ext uri="{FF2B5EF4-FFF2-40B4-BE49-F238E27FC236}">
                  <a16:creationId xmlns:a16="http://schemas.microsoft.com/office/drawing/2014/main" id="{5280FAC0-93C5-58F5-7B27-670AF70A85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0956" y="2469651"/>
              <a:ext cx="1560217" cy="877622"/>
            </a:xfrm>
            <a:prstGeom prst="rect">
              <a:avLst/>
            </a:prstGeom>
          </p:spPr>
        </p:pic>
      </p:grpSp>
    </p:spTree>
    <p:extLst>
      <p:ext uri="{BB962C8B-B14F-4D97-AF65-F5344CB8AC3E}">
        <p14:creationId xmlns:p14="http://schemas.microsoft.com/office/powerpoint/2010/main" val="26560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7373-B2C1-F0D3-A7EF-DDEAFE7E8634}"/>
              </a:ext>
            </a:extLst>
          </p:cNvPr>
          <p:cNvSpPr>
            <a:spLocks noGrp="1"/>
          </p:cNvSpPr>
          <p:nvPr>
            <p:ph type="title"/>
          </p:nvPr>
        </p:nvSpPr>
        <p:spPr>
          <a:xfrm>
            <a:off x="609600" y="368035"/>
            <a:ext cx="7869891" cy="1049603"/>
          </a:xfrm>
        </p:spPr>
        <p:txBody>
          <a:bodyPr/>
          <a:lstStyle/>
          <a:p>
            <a:r>
              <a:rPr lang="en-US" dirty="0"/>
              <a:t>Data Management for Extreme Science: Part I – An Accidental </a:t>
            </a:r>
            <a:r>
              <a:rPr lang="en-US" dirty="0" err="1"/>
              <a:t>Translationist</a:t>
            </a:r>
            <a:r>
              <a:rPr lang="en-US" dirty="0"/>
              <a:t> </a:t>
            </a:r>
          </a:p>
        </p:txBody>
      </p:sp>
      <p:sp>
        <p:nvSpPr>
          <p:cNvPr id="3" name="Content Placeholder 2">
            <a:extLst>
              <a:ext uri="{FF2B5EF4-FFF2-40B4-BE49-F238E27FC236}">
                <a16:creationId xmlns:a16="http://schemas.microsoft.com/office/drawing/2014/main" id="{A3E0D1AA-81FA-D561-32D7-465E6B132BFE}"/>
              </a:ext>
            </a:extLst>
          </p:cNvPr>
          <p:cNvSpPr>
            <a:spLocks noGrp="1"/>
          </p:cNvSpPr>
          <p:nvPr>
            <p:ph idx="1"/>
          </p:nvPr>
        </p:nvSpPr>
        <p:spPr>
          <a:xfrm>
            <a:off x="609599" y="1524000"/>
            <a:ext cx="4733407" cy="4533900"/>
          </a:xfrm>
        </p:spPr>
        <p:txBody>
          <a:bodyPr/>
          <a:lstStyle/>
          <a:p>
            <a:r>
              <a:rPr lang="en-US" sz="2400" dirty="0"/>
              <a:t>Dynamic, adaptive formulations  </a:t>
            </a:r>
          </a:p>
          <a:p>
            <a:endParaRPr lang="en-US" sz="2400" dirty="0"/>
          </a:p>
          <a:p>
            <a:r>
              <a:rPr lang="en-US" sz="2400" dirty="0"/>
              <a:t>Coupled models and codes </a:t>
            </a:r>
          </a:p>
          <a:p>
            <a:endParaRPr lang="en-US" sz="2400" dirty="0"/>
          </a:p>
          <a:p>
            <a:r>
              <a:rPr lang="en-US" sz="2400" dirty="0">
                <a:solidFill>
                  <a:schemeClr val="bg2">
                    <a:lumMod val="40000"/>
                    <a:lumOff val="60000"/>
                  </a:schemeClr>
                </a:solidFill>
              </a:rPr>
              <a:t>In-situ workflows/in-transit processing </a:t>
            </a:r>
          </a:p>
          <a:p>
            <a:endParaRPr lang="en-US" sz="2400" dirty="0">
              <a:solidFill>
                <a:schemeClr val="bg2">
                  <a:lumMod val="40000"/>
                  <a:lumOff val="60000"/>
                </a:schemeClr>
              </a:solidFill>
            </a:endParaRPr>
          </a:p>
          <a:p>
            <a:r>
              <a:rPr lang="en-US" sz="2400" dirty="0">
                <a:solidFill>
                  <a:schemeClr val="bg2">
                    <a:lumMod val="40000"/>
                    <a:lumOff val="60000"/>
                  </a:schemeClr>
                </a:solidFill>
              </a:rPr>
              <a:t>End-to-end workflows</a:t>
            </a:r>
          </a:p>
        </p:txBody>
      </p:sp>
      <p:sp>
        <p:nvSpPr>
          <p:cNvPr id="4" name="Rectangle 3">
            <a:extLst>
              <a:ext uri="{FF2B5EF4-FFF2-40B4-BE49-F238E27FC236}">
                <a16:creationId xmlns:a16="http://schemas.microsoft.com/office/drawing/2014/main" id="{84CF8E4E-18A6-E543-7A7A-1F158F173760}"/>
              </a:ext>
            </a:extLst>
          </p:cNvPr>
          <p:cNvSpPr>
            <a:spLocks noChangeArrowheads="1"/>
          </p:cNvSpPr>
          <p:nvPr/>
        </p:nvSpPr>
        <p:spPr bwMode="auto">
          <a:xfrm>
            <a:off x="2712657" y="2953982"/>
            <a:ext cx="9144000" cy="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endParaRPr lang="en-US"/>
          </a:p>
        </p:txBody>
      </p:sp>
      <p:grpSp>
        <p:nvGrpSpPr>
          <p:cNvPr id="80" name="Group 79">
            <a:extLst>
              <a:ext uri="{FF2B5EF4-FFF2-40B4-BE49-F238E27FC236}">
                <a16:creationId xmlns:a16="http://schemas.microsoft.com/office/drawing/2014/main" id="{661D31A0-F23D-8FB1-92EB-C3022C308C3A}"/>
              </a:ext>
            </a:extLst>
          </p:cNvPr>
          <p:cNvGrpSpPr/>
          <p:nvPr/>
        </p:nvGrpSpPr>
        <p:grpSpPr>
          <a:xfrm>
            <a:off x="5364488" y="2514610"/>
            <a:ext cx="2663952" cy="4258818"/>
            <a:chOff x="9306965" y="609600"/>
            <a:chExt cx="2663952" cy="4258818"/>
          </a:xfrm>
        </p:grpSpPr>
        <p:pic>
          <p:nvPicPr>
            <p:cNvPr id="8" name="Picture 6">
              <a:extLst>
                <a:ext uri="{FF2B5EF4-FFF2-40B4-BE49-F238E27FC236}">
                  <a16:creationId xmlns:a16="http://schemas.microsoft.com/office/drawing/2014/main" id="{6CDB4DB5-D1E2-2E15-86B2-CA595D97C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965" y="2747772"/>
              <a:ext cx="2655189" cy="21206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B4AE72E5-48FE-8AD7-0F6C-6FDF10A4A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965" y="609600"/>
              <a:ext cx="2663952" cy="2138172"/>
            </a:xfrm>
            <a:prstGeom prst="rect">
              <a:avLst/>
            </a:prstGeom>
            <a:noFill/>
            <a:extLst>
              <a:ext uri="{909E8E84-426E-40DD-AFC4-6F175D3DCCD1}">
                <a14:hiddenFill xmlns:a14="http://schemas.microsoft.com/office/drawing/2010/main">
                  <a:solidFill>
                    <a:srgbClr val="FFFFFF"/>
                  </a:solidFill>
                </a14:hiddenFill>
              </a:ext>
            </a:extLst>
          </p:spPr>
        </p:pic>
      </p:grpSp>
      <p:pic>
        <p:nvPicPr>
          <p:cNvPr id="79" name="Picture 3">
            <a:extLst>
              <a:ext uri="{FF2B5EF4-FFF2-40B4-BE49-F238E27FC236}">
                <a16:creationId xmlns:a16="http://schemas.microsoft.com/office/drawing/2014/main" id="{C39D8AFD-9018-366A-7182-C3A6E3DEFA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9491" y="368035"/>
            <a:ext cx="3288550" cy="258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EB774E1E-362F-C7D6-E660-9B6D17A69F8E}"/>
              </a:ext>
            </a:extLst>
          </p:cNvPr>
          <p:cNvPicPr>
            <a:picLocks noChangeAspect="1"/>
          </p:cNvPicPr>
          <p:nvPr/>
        </p:nvPicPr>
        <p:blipFill>
          <a:blip r:embed="rId6">
            <a:alphaModFix amt="15000"/>
          </a:blip>
          <a:stretch>
            <a:fillRect/>
          </a:stretch>
        </p:blipFill>
        <p:spPr>
          <a:xfrm>
            <a:off x="8516557" y="3443191"/>
            <a:ext cx="3340100" cy="2882900"/>
          </a:xfrm>
          <a:prstGeom prst="rect">
            <a:avLst/>
          </a:prstGeom>
        </p:spPr>
      </p:pic>
    </p:spTree>
    <p:extLst>
      <p:ext uri="{BB962C8B-B14F-4D97-AF65-F5344CB8AC3E}">
        <p14:creationId xmlns:p14="http://schemas.microsoft.com/office/powerpoint/2010/main" val="1071696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1120116-D565-D1C5-6953-C852FA83F3E7}"/>
              </a:ext>
            </a:extLst>
          </p:cNvPr>
          <p:cNvSpPr>
            <a:spLocks noGrp="1" noChangeArrowheads="1"/>
          </p:cNvSpPr>
          <p:nvPr>
            <p:ph type="title"/>
          </p:nvPr>
        </p:nvSpPr>
        <p:spPr>
          <a:xfrm>
            <a:off x="609600" y="411513"/>
            <a:ext cx="10972800" cy="990916"/>
          </a:xfrm>
        </p:spPr>
        <p:txBody>
          <a:bodyPr/>
          <a:lstStyle/>
          <a:p>
            <a:r>
              <a:rPr lang="en-US" altLang="en-US" dirty="0"/>
              <a:t>Binary Black Holes, Structured Adaptive Mesh Refinement, &amp; Dynamic Parallel Applications</a:t>
            </a:r>
          </a:p>
        </p:txBody>
      </p:sp>
      <p:pic>
        <p:nvPicPr>
          <p:cNvPr id="12291" name="Picture 3">
            <a:extLst>
              <a:ext uri="{FF2B5EF4-FFF2-40B4-BE49-F238E27FC236}">
                <a16:creationId xmlns:a16="http://schemas.microsoft.com/office/drawing/2014/main" id="{89660FCF-AA71-BD94-018E-03DC0B7E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7668" y="1508781"/>
            <a:ext cx="4071846" cy="384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1887D0A0-381C-9D51-50A7-1F2CEBC5A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264" y="4121077"/>
            <a:ext cx="5333471" cy="2736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FDE68AE6-B88E-ECF9-95E2-591EDFF10B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00" y="1733263"/>
            <a:ext cx="3657560" cy="23857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Outline</a:t>
            </a:r>
          </a:p>
        </p:txBody>
      </p:sp>
      <p:sp>
        <p:nvSpPr>
          <p:cNvPr id="5" name="Content Placeholder 4"/>
          <p:cNvSpPr>
            <a:spLocks noGrp="1"/>
          </p:cNvSpPr>
          <p:nvPr>
            <p:ph idx="1"/>
          </p:nvPr>
        </p:nvSpPr>
        <p:spPr/>
        <p:txBody>
          <a:bodyPr/>
          <a:lstStyle/>
          <a:p>
            <a:r>
              <a:rPr lang="en-US" sz="2800" dirty="0">
                <a:solidFill>
                  <a:schemeClr val="tx1"/>
                </a:solidFill>
              </a:rPr>
              <a:t>Introducing Translational Computer Science (TCS) </a:t>
            </a:r>
          </a:p>
          <a:p>
            <a:endParaRPr lang="en-US" sz="2800" dirty="0"/>
          </a:p>
          <a:p>
            <a:r>
              <a:rPr lang="en-US" sz="2800" dirty="0"/>
              <a:t>Experiences in TCS Research: Data-Management for Extreme Science</a:t>
            </a:r>
          </a:p>
          <a:p>
            <a:endParaRPr lang="en-US" sz="2800" dirty="0"/>
          </a:p>
          <a:p>
            <a:r>
              <a:rPr lang="en-AU" sz="2800" dirty="0"/>
              <a:t>Important Issues for TCS </a:t>
            </a:r>
            <a:endParaRPr lang="en-US" sz="1050" dirty="0">
              <a:solidFill>
                <a:schemeClr val="tx1"/>
              </a:solidFill>
            </a:endParaRPr>
          </a:p>
          <a:p>
            <a:endParaRPr lang="en-US" sz="2800" dirty="0">
              <a:solidFill>
                <a:schemeClr val="tx1"/>
              </a:solidFill>
            </a:endParaRPr>
          </a:p>
          <a:p>
            <a:r>
              <a:rPr lang="en-US" sz="2800" dirty="0">
                <a:solidFill>
                  <a:schemeClr val="tx1"/>
                </a:solidFill>
              </a:rPr>
              <a:t>Conclusion</a:t>
            </a:r>
          </a:p>
        </p:txBody>
      </p:sp>
    </p:spTree>
    <p:extLst>
      <p:ext uri="{BB962C8B-B14F-4D97-AF65-F5344CB8AC3E}">
        <p14:creationId xmlns:p14="http://schemas.microsoft.com/office/powerpoint/2010/main" val="1271194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B88607-7140-2663-D660-F1D670751211}"/>
              </a:ext>
            </a:extLst>
          </p:cNvPr>
          <p:cNvSpPr>
            <a:spLocks noGrp="1"/>
          </p:cNvSpPr>
          <p:nvPr>
            <p:ph type="title"/>
          </p:nvPr>
        </p:nvSpPr>
        <p:spPr>
          <a:xfrm>
            <a:off x="609600" y="320074"/>
            <a:ext cx="7589497" cy="1097564"/>
          </a:xfrm>
        </p:spPr>
        <p:txBody>
          <a:bodyPr/>
          <a:lstStyle/>
          <a:p>
            <a:r>
              <a:rPr lang="en-US" dirty="0"/>
              <a:t>Data Management for Dynamically Adaptive Applications</a:t>
            </a:r>
          </a:p>
        </p:txBody>
      </p:sp>
      <p:sp>
        <p:nvSpPr>
          <p:cNvPr id="3" name="Content Placeholder 2">
            <a:extLst>
              <a:ext uri="{FF2B5EF4-FFF2-40B4-BE49-F238E27FC236}">
                <a16:creationId xmlns:a16="http://schemas.microsoft.com/office/drawing/2014/main" id="{1DFB9A29-3D45-F5A8-0EA4-ABCF12C3D5D7}"/>
              </a:ext>
            </a:extLst>
          </p:cNvPr>
          <p:cNvSpPr>
            <a:spLocks noGrp="1"/>
          </p:cNvSpPr>
          <p:nvPr>
            <p:ph idx="1"/>
          </p:nvPr>
        </p:nvSpPr>
        <p:spPr>
          <a:xfrm>
            <a:off x="712155" y="1524000"/>
            <a:ext cx="6663991" cy="5013926"/>
          </a:xfrm>
        </p:spPr>
        <p:txBody>
          <a:bodyPr>
            <a:normAutofit/>
          </a:bodyPr>
          <a:lstStyle/>
          <a:p>
            <a:pPr>
              <a:lnSpc>
                <a:spcPct val="110000"/>
              </a:lnSpc>
            </a:pPr>
            <a:r>
              <a:rPr lang="en-US" sz="2000" dirty="0"/>
              <a:t>Semantically Specialized DSM</a:t>
            </a:r>
          </a:p>
          <a:p>
            <a:pPr lvl="1">
              <a:lnSpc>
                <a:spcPct val="110000"/>
              </a:lnSpc>
            </a:pPr>
            <a:r>
              <a:rPr lang="en-US" sz="1800" dirty="0"/>
              <a:t>Regular access semantics to dynamic, distributed data</a:t>
            </a:r>
          </a:p>
          <a:p>
            <a:pPr lvl="1">
              <a:lnSpc>
                <a:spcPct val="110000"/>
              </a:lnSpc>
            </a:pPr>
            <a:r>
              <a:rPr lang="en-US" sz="1800" dirty="0"/>
              <a:t>Encapsulates distribution, communications</a:t>
            </a:r>
          </a:p>
          <a:p>
            <a:pPr>
              <a:lnSpc>
                <a:spcPct val="110000"/>
              </a:lnSpc>
            </a:pPr>
            <a:endParaRPr lang="en-US" sz="800" dirty="0"/>
          </a:p>
          <a:p>
            <a:pPr>
              <a:lnSpc>
                <a:spcPct val="110000"/>
              </a:lnSpc>
            </a:pPr>
            <a:r>
              <a:rPr lang="en-US" sz="2000" dirty="0"/>
              <a:t>Hierarchical Distributed Dynamic Array / Distributed Shared Objects</a:t>
            </a:r>
          </a:p>
          <a:p>
            <a:pPr lvl="1">
              <a:lnSpc>
                <a:spcPct val="110000"/>
              </a:lnSpc>
            </a:pPr>
            <a:r>
              <a:rPr lang="en-US" sz="1800" dirty="0"/>
              <a:t>Hierarchical Index-Space + Extendible Hashing</a:t>
            </a:r>
          </a:p>
          <a:p>
            <a:pPr>
              <a:lnSpc>
                <a:spcPct val="110000"/>
              </a:lnSpc>
            </a:pPr>
            <a:endParaRPr lang="en-US" sz="900" dirty="0"/>
          </a:p>
          <a:p>
            <a:pPr>
              <a:lnSpc>
                <a:spcPct val="110000"/>
              </a:lnSpc>
            </a:pPr>
            <a:r>
              <a:rPr lang="en-US" sz="2000" dirty="0"/>
              <a:t>Adaptive Run-time Management</a:t>
            </a:r>
          </a:p>
          <a:p>
            <a:pPr lvl="1">
              <a:lnSpc>
                <a:spcPct val="110000"/>
              </a:lnSpc>
            </a:pPr>
            <a:r>
              <a:rPr lang="en-US" sz="1800" dirty="0"/>
              <a:t>Application and system sensitive management</a:t>
            </a:r>
          </a:p>
          <a:p>
            <a:pPr lvl="1">
              <a:lnSpc>
                <a:spcPct val="110000"/>
              </a:lnSpc>
            </a:pPr>
            <a:r>
              <a:rPr lang="en-US" sz="1800" dirty="0"/>
              <a:t>Policy-based adaptations</a:t>
            </a:r>
          </a:p>
          <a:p>
            <a:pPr>
              <a:lnSpc>
                <a:spcPct val="110000"/>
              </a:lnSpc>
            </a:pPr>
            <a:endParaRPr lang="en-US" sz="900" dirty="0"/>
          </a:p>
          <a:p>
            <a:pPr>
              <a:lnSpc>
                <a:spcPct val="110000"/>
              </a:lnSpc>
            </a:pPr>
            <a:r>
              <a:rPr lang="en-US" sz="2000" dirty="0"/>
              <a:t>Software Deployed: </a:t>
            </a:r>
          </a:p>
          <a:p>
            <a:pPr lvl="1">
              <a:lnSpc>
                <a:spcPct val="110000"/>
              </a:lnSpc>
            </a:pPr>
            <a:r>
              <a:rPr lang="en-US" sz="1800" dirty="0" err="1"/>
              <a:t>GrACE</a:t>
            </a:r>
            <a:r>
              <a:rPr lang="en-US" sz="1800" dirty="0"/>
              <a:t>/DAGH, MACE, </a:t>
            </a:r>
            <a:r>
              <a:rPr lang="en-US" sz="1800" dirty="0" err="1"/>
              <a:t>ArMADA</a:t>
            </a:r>
            <a:endParaRPr lang="en-US" sz="1800" dirty="0"/>
          </a:p>
        </p:txBody>
      </p:sp>
      <p:sp>
        <p:nvSpPr>
          <p:cNvPr id="11" name="Slide Number Placeholder 4">
            <a:extLst>
              <a:ext uri="{FF2B5EF4-FFF2-40B4-BE49-F238E27FC236}">
                <a16:creationId xmlns:a16="http://schemas.microsoft.com/office/drawing/2014/main" id="{528F57E6-40AD-F193-5271-60A7BF5B1E1A}"/>
              </a:ext>
            </a:extLst>
          </p:cNvPr>
          <p:cNvSpPr>
            <a:spLocks noGrp="1"/>
          </p:cNvSpPr>
          <p:nvPr>
            <p:ph type="sldNum" sz="quarter" idx="4294967295"/>
          </p:nvPr>
        </p:nvSpPr>
        <p:spPr>
          <a:xfrm>
            <a:off x="9347200" y="6245225"/>
            <a:ext cx="2844800" cy="476250"/>
          </a:xfrm>
        </p:spPr>
        <p:txBody>
          <a:bodyPr/>
          <a:lstStyle/>
          <a:p>
            <a:fld id="{9E12C041-09E3-5044-AD7D-C2BC4CBAA575}" type="slidenum">
              <a:rPr lang="en-US"/>
              <a:pPr/>
              <a:t>20</a:t>
            </a:fld>
            <a:endParaRPr lang="en-US"/>
          </a:p>
        </p:txBody>
      </p:sp>
      <p:pic>
        <p:nvPicPr>
          <p:cNvPr id="130" name="Picture 4">
            <a:extLst>
              <a:ext uri="{FF2B5EF4-FFF2-40B4-BE49-F238E27FC236}">
                <a16:creationId xmlns:a16="http://schemas.microsoft.com/office/drawing/2014/main" id="{4DCA62AB-8C50-3B37-C5EE-BD5D37D88D2F}"/>
              </a:ext>
            </a:extLst>
          </p:cNvPr>
          <p:cNvPicPr>
            <a:picLocks noChangeArrowheads="1"/>
          </p:cNvPicPr>
          <p:nvPr/>
        </p:nvPicPr>
        <p:blipFill>
          <a:blip r:embed="rId2">
            <a:extLst>
              <a:ext uri="{28A0092B-C50C-407E-A947-70E740481C1C}">
                <a14:useLocalDpi xmlns:a14="http://schemas.microsoft.com/office/drawing/2010/main" val="0"/>
              </a:ext>
            </a:extLst>
          </a:blip>
          <a:srcRect/>
          <a:stretch/>
        </p:blipFill>
        <p:spPr bwMode="auto">
          <a:xfrm>
            <a:off x="7970345" y="4337276"/>
            <a:ext cx="2844800" cy="2474967"/>
          </a:xfrm>
          <a:prstGeom prst="rect">
            <a:avLst/>
          </a:prstGeom>
          <a:noFill/>
          <a:ln w="9525">
            <a:solidFill>
              <a:srgbClr val="4472C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B5AA5F16-0D19-2550-AE4A-D1AE1C8A7E53}"/>
              </a:ext>
            </a:extLst>
          </p:cNvPr>
          <p:cNvPicPr>
            <a:picLocks noChangeAspect="1"/>
          </p:cNvPicPr>
          <p:nvPr/>
        </p:nvPicPr>
        <p:blipFill rotWithShape="1">
          <a:blip r:embed="rId3"/>
          <a:srcRect t="2977" r="3719" b="67359"/>
          <a:stretch/>
        </p:blipFill>
        <p:spPr>
          <a:xfrm>
            <a:off x="8244773" y="10588"/>
            <a:ext cx="3947227" cy="1955388"/>
          </a:xfrm>
          <a:prstGeom prst="rect">
            <a:avLst/>
          </a:prstGeom>
        </p:spPr>
      </p:pic>
      <p:pic>
        <p:nvPicPr>
          <p:cNvPr id="10" name="Picture 9">
            <a:extLst>
              <a:ext uri="{FF2B5EF4-FFF2-40B4-BE49-F238E27FC236}">
                <a16:creationId xmlns:a16="http://schemas.microsoft.com/office/drawing/2014/main" id="{2976BB1C-4F4B-118E-2C14-5580807AB903}"/>
              </a:ext>
            </a:extLst>
          </p:cNvPr>
          <p:cNvPicPr>
            <a:picLocks noChangeAspect="1"/>
          </p:cNvPicPr>
          <p:nvPr/>
        </p:nvPicPr>
        <p:blipFill>
          <a:blip r:embed="rId4"/>
          <a:stretch>
            <a:fillRect/>
          </a:stretch>
        </p:blipFill>
        <p:spPr>
          <a:xfrm>
            <a:off x="7955195" y="1965976"/>
            <a:ext cx="4175779" cy="2196958"/>
          </a:xfrm>
          <a:prstGeom prst="rect">
            <a:avLst/>
          </a:prstGeom>
        </p:spPr>
      </p:pic>
    </p:spTree>
    <p:extLst>
      <p:ext uri="{BB962C8B-B14F-4D97-AF65-F5344CB8AC3E}">
        <p14:creationId xmlns:p14="http://schemas.microsoft.com/office/powerpoint/2010/main" val="3631842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CBBF12-1682-5E06-CD37-482E9741CC27}"/>
              </a:ext>
            </a:extLst>
          </p:cNvPr>
          <p:cNvGrpSpPr/>
          <p:nvPr/>
        </p:nvGrpSpPr>
        <p:grpSpPr>
          <a:xfrm>
            <a:off x="6278878" y="217775"/>
            <a:ext cx="4308193" cy="2087096"/>
            <a:chOff x="255591" y="3233974"/>
            <a:chExt cx="4308193" cy="2087096"/>
          </a:xfrm>
        </p:grpSpPr>
        <p:grpSp>
          <p:nvGrpSpPr>
            <p:cNvPr id="1142792" name="Group 8">
              <a:extLst>
                <a:ext uri="{FF2B5EF4-FFF2-40B4-BE49-F238E27FC236}">
                  <a16:creationId xmlns:a16="http://schemas.microsoft.com/office/drawing/2014/main" id="{E841FDAA-4FF0-3551-B9CE-FCDB4039F864}"/>
                </a:ext>
              </a:extLst>
            </p:cNvPr>
            <p:cNvGrpSpPr>
              <a:grpSpLocks/>
            </p:cNvGrpSpPr>
            <p:nvPr/>
          </p:nvGrpSpPr>
          <p:grpSpPr bwMode="auto">
            <a:xfrm>
              <a:off x="698612" y="3233974"/>
              <a:ext cx="3865172" cy="1574201"/>
              <a:chOff x="2616" y="3806"/>
              <a:chExt cx="5655" cy="2082"/>
            </a:xfrm>
          </p:grpSpPr>
          <p:pic>
            <p:nvPicPr>
              <p:cNvPr id="1142793" name="Picture 9">
                <a:extLst>
                  <a:ext uri="{FF2B5EF4-FFF2-40B4-BE49-F238E27FC236}">
                    <a16:creationId xmlns:a16="http://schemas.microsoft.com/office/drawing/2014/main" id="{A5ED733E-1B68-7743-5C09-3C220144C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6" y="3858"/>
                <a:ext cx="2685" cy="2030"/>
              </a:xfrm>
              <a:prstGeom prst="rect">
                <a:avLst/>
              </a:prstGeom>
              <a:noFill/>
              <a:extLst>
                <a:ext uri="{909E8E84-426E-40DD-AFC4-6F175D3DCCD1}">
                  <a14:hiddenFill xmlns:a14="http://schemas.microsoft.com/office/drawing/2010/main">
                    <a:solidFill>
                      <a:srgbClr val="FFFFFF"/>
                    </a:solidFill>
                  </a14:hiddenFill>
                </a:ext>
              </a:extLst>
            </p:spPr>
          </p:pic>
          <p:pic>
            <p:nvPicPr>
              <p:cNvPr id="1142794" name="Picture 10">
                <a:extLst>
                  <a:ext uri="{FF2B5EF4-FFF2-40B4-BE49-F238E27FC236}">
                    <a16:creationId xmlns:a16="http://schemas.microsoft.com/office/drawing/2014/main" id="{B71AFB97-F1FA-98BB-A613-FFD1800ACE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6" y="3806"/>
                <a:ext cx="2700" cy="2045"/>
              </a:xfrm>
              <a:prstGeom prst="rect">
                <a:avLst/>
              </a:prstGeom>
              <a:noFill/>
              <a:extLst>
                <a:ext uri="{909E8E84-426E-40DD-AFC4-6F175D3DCCD1}">
                  <a14:hiddenFill xmlns:a14="http://schemas.microsoft.com/office/drawing/2010/main">
                    <a:solidFill>
                      <a:srgbClr val="FFFFFF"/>
                    </a:solidFill>
                  </a14:hiddenFill>
                </a:ext>
              </a:extLst>
            </p:spPr>
          </p:pic>
        </p:grpSp>
        <p:sp>
          <p:nvSpPr>
            <p:cNvPr id="1142799" name="Rectangle 15">
              <a:extLst>
                <a:ext uri="{FF2B5EF4-FFF2-40B4-BE49-F238E27FC236}">
                  <a16:creationId xmlns:a16="http://schemas.microsoft.com/office/drawing/2014/main" id="{40036A82-DD3C-DFDD-E657-90AB7E2B783F}"/>
                </a:ext>
              </a:extLst>
            </p:cNvPr>
            <p:cNvSpPr>
              <a:spLocks noChangeArrowheads="1"/>
            </p:cNvSpPr>
            <p:nvPr/>
          </p:nvSpPr>
          <p:spPr bwMode="auto">
            <a:xfrm>
              <a:off x="255591" y="4858763"/>
              <a:ext cx="4138010" cy="46230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nchor="ctr">
              <a:spAutoFit/>
            </a:bodyPr>
            <a:lstStyle/>
            <a:p>
              <a:pPr algn="ctr"/>
              <a:r>
                <a:rPr lang="en-US" altLang="en-US" sz="1200" dirty="0">
                  <a:latin typeface="Times New Roman" panose="02020603050405020304" pitchFamily="18" charset="0"/>
                  <a:cs typeface="Times New Roman" panose="02020603050405020304" pitchFamily="18" charset="0"/>
                </a:rPr>
                <a:t>Multi-block grid structure and oil concentrations contours (IPARS, M. </a:t>
              </a:r>
              <a:r>
                <a:rPr lang="en-US" altLang="en-US" sz="1200" dirty="0" err="1">
                  <a:latin typeface="Times New Roman" panose="02020603050405020304" pitchFamily="18" charset="0"/>
                  <a:cs typeface="Times New Roman" panose="02020603050405020304" pitchFamily="18" charset="0"/>
                </a:rPr>
                <a:t>Peszynska</a:t>
              </a:r>
              <a:r>
                <a:rPr lang="en-US" altLang="en-US" sz="1200" dirty="0">
                  <a:latin typeface="Times New Roman" panose="02020603050405020304" pitchFamily="18" charset="0"/>
                  <a:cs typeface="Times New Roman" panose="02020603050405020304" pitchFamily="18" charset="0"/>
                </a:rPr>
                <a:t>, UT Austin)</a:t>
              </a:r>
              <a:endParaRPr lang="en-US" altLang="en-US" sz="1200" dirty="0">
                <a:latin typeface="Times New Roman" panose="02020603050405020304" pitchFamily="18" charset="0"/>
              </a:endParaRPr>
            </a:p>
          </p:txBody>
        </p:sp>
      </p:grpSp>
      <p:grpSp>
        <p:nvGrpSpPr>
          <p:cNvPr id="1142815" name="Group 31">
            <a:extLst>
              <a:ext uri="{FF2B5EF4-FFF2-40B4-BE49-F238E27FC236}">
                <a16:creationId xmlns:a16="http://schemas.microsoft.com/office/drawing/2014/main" id="{6ED810AE-83A3-3D06-9A0C-A767D9F83725}"/>
              </a:ext>
            </a:extLst>
          </p:cNvPr>
          <p:cNvGrpSpPr>
            <a:grpSpLocks/>
          </p:cNvGrpSpPr>
          <p:nvPr/>
        </p:nvGrpSpPr>
        <p:grpSpPr bwMode="auto">
          <a:xfrm>
            <a:off x="-30764" y="1783098"/>
            <a:ext cx="3360738" cy="3243263"/>
            <a:chOff x="376" y="2364"/>
            <a:chExt cx="2117" cy="2043"/>
          </a:xfrm>
        </p:grpSpPr>
        <p:pic>
          <p:nvPicPr>
            <p:cNvPr id="1142802" name="Picture 18">
              <a:extLst>
                <a:ext uri="{FF2B5EF4-FFF2-40B4-BE49-F238E27FC236}">
                  <a16:creationId xmlns:a16="http://schemas.microsoft.com/office/drawing/2014/main" id="{3388A094-6049-337D-7A18-B45B366B73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13" r="11149"/>
            <a:stretch/>
          </p:blipFill>
          <p:spPr bwMode="auto">
            <a:xfrm>
              <a:off x="376" y="2364"/>
              <a:ext cx="1986" cy="1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2812" name="Rectangle 28">
              <a:extLst>
                <a:ext uri="{FF2B5EF4-FFF2-40B4-BE49-F238E27FC236}">
                  <a16:creationId xmlns:a16="http://schemas.microsoft.com/office/drawing/2014/main" id="{0199900D-649C-FB4A-EA8F-491E5800EBDC}"/>
                </a:ext>
              </a:extLst>
            </p:cNvPr>
            <p:cNvSpPr>
              <a:spLocks noChangeArrowheads="1"/>
            </p:cNvSpPr>
            <p:nvPr/>
          </p:nvSpPr>
          <p:spPr bwMode="auto">
            <a:xfrm>
              <a:off x="381" y="3999"/>
              <a:ext cx="2112" cy="40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lgn="ctr"/>
              <a:r>
                <a:rPr lang="en-US" altLang="en-US" sz="1200" dirty="0">
                  <a:latin typeface="Times New Roman" panose="02020603050405020304" pitchFamily="18" charset="0"/>
                </a:rPr>
                <a:t>Mixture of H2 and Air in stoichiometric proportions with a non-uniform temperature field (</a:t>
              </a:r>
              <a:r>
                <a:rPr lang="en-US" altLang="en-US" sz="1200" dirty="0" err="1">
                  <a:latin typeface="Times New Roman" panose="02020603050405020304" pitchFamily="18" charset="0"/>
                </a:rPr>
                <a:t>GrACE</a:t>
              </a:r>
              <a:r>
                <a:rPr lang="en-US" altLang="en-US" sz="1200" dirty="0">
                  <a:latin typeface="Times New Roman" panose="02020603050405020304" pitchFamily="18" charset="0"/>
                </a:rPr>
                <a:t> + CCA, Jaideep Ray, SNL, Livermore)</a:t>
              </a:r>
            </a:p>
          </p:txBody>
        </p:sp>
      </p:grpSp>
      <p:grpSp>
        <p:nvGrpSpPr>
          <p:cNvPr id="1142826" name="Group 42">
            <a:extLst>
              <a:ext uri="{FF2B5EF4-FFF2-40B4-BE49-F238E27FC236}">
                <a16:creationId xmlns:a16="http://schemas.microsoft.com/office/drawing/2014/main" id="{92F94B4D-8211-AC9F-5B90-FB52A890842D}"/>
              </a:ext>
            </a:extLst>
          </p:cNvPr>
          <p:cNvGrpSpPr>
            <a:grpSpLocks/>
          </p:cNvGrpSpPr>
          <p:nvPr/>
        </p:nvGrpSpPr>
        <p:grpSpPr bwMode="auto">
          <a:xfrm>
            <a:off x="3106917" y="1825920"/>
            <a:ext cx="5080000" cy="3614738"/>
            <a:chOff x="2558" y="1866"/>
            <a:chExt cx="3200" cy="2277"/>
          </a:xfrm>
        </p:grpSpPr>
        <p:grpSp>
          <p:nvGrpSpPr>
            <p:cNvPr id="1142816" name="Group 32">
              <a:extLst>
                <a:ext uri="{FF2B5EF4-FFF2-40B4-BE49-F238E27FC236}">
                  <a16:creationId xmlns:a16="http://schemas.microsoft.com/office/drawing/2014/main" id="{5EE5D6C3-9A1F-B407-D34C-29FF822494D3}"/>
                </a:ext>
              </a:extLst>
            </p:cNvPr>
            <p:cNvGrpSpPr>
              <a:grpSpLocks/>
            </p:cNvGrpSpPr>
            <p:nvPr/>
          </p:nvGrpSpPr>
          <p:grpSpPr bwMode="auto">
            <a:xfrm>
              <a:off x="2558" y="1866"/>
              <a:ext cx="3200" cy="1884"/>
              <a:chOff x="981" y="6304"/>
              <a:chExt cx="10368" cy="5580"/>
            </a:xfrm>
          </p:grpSpPr>
          <p:grpSp>
            <p:nvGrpSpPr>
              <p:cNvPr id="1142817" name="Group 33">
                <a:extLst>
                  <a:ext uri="{FF2B5EF4-FFF2-40B4-BE49-F238E27FC236}">
                    <a16:creationId xmlns:a16="http://schemas.microsoft.com/office/drawing/2014/main" id="{03D310EC-683F-3BF5-9F5F-1F327FA49C30}"/>
                  </a:ext>
                </a:extLst>
              </p:cNvPr>
              <p:cNvGrpSpPr>
                <a:grpSpLocks/>
              </p:cNvGrpSpPr>
              <p:nvPr/>
            </p:nvGrpSpPr>
            <p:grpSpPr bwMode="auto">
              <a:xfrm>
                <a:off x="4401" y="7564"/>
                <a:ext cx="6948" cy="4320"/>
                <a:chOff x="2439" y="5996"/>
                <a:chExt cx="9410" cy="5246"/>
              </a:xfrm>
            </p:grpSpPr>
            <p:pic>
              <p:nvPicPr>
                <p:cNvPr id="1142818" name="Picture 34">
                  <a:extLst>
                    <a:ext uri="{FF2B5EF4-FFF2-40B4-BE49-F238E27FC236}">
                      <a16:creationId xmlns:a16="http://schemas.microsoft.com/office/drawing/2014/main" id="{0113EAC7-E6E3-66CA-432A-5A228573F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9" y="5996"/>
                  <a:ext cx="4340" cy="2462"/>
                </a:xfrm>
                <a:prstGeom prst="rect">
                  <a:avLst/>
                </a:prstGeom>
                <a:noFill/>
                <a:extLst>
                  <a:ext uri="{909E8E84-426E-40DD-AFC4-6F175D3DCCD1}">
                    <a14:hiddenFill xmlns:a14="http://schemas.microsoft.com/office/drawing/2010/main">
                      <a:solidFill>
                        <a:srgbClr val="FFFFFF"/>
                      </a:solidFill>
                    </a14:hiddenFill>
                  </a:ext>
                </a:extLst>
              </p:spPr>
            </p:pic>
            <p:pic>
              <p:nvPicPr>
                <p:cNvPr id="1142819" name="Picture 35">
                  <a:extLst>
                    <a:ext uri="{FF2B5EF4-FFF2-40B4-BE49-F238E27FC236}">
                      <a16:creationId xmlns:a16="http://schemas.microsoft.com/office/drawing/2014/main" id="{C72E1DE2-1D10-65BB-201D-F6B853DB06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3" y="6024"/>
                  <a:ext cx="4442" cy="2548"/>
                </a:xfrm>
                <a:prstGeom prst="rect">
                  <a:avLst/>
                </a:prstGeom>
                <a:noFill/>
                <a:extLst>
                  <a:ext uri="{909E8E84-426E-40DD-AFC4-6F175D3DCCD1}">
                    <a14:hiddenFill xmlns:a14="http://schemas.microsoft.com/office/drawing/2010/main">
                      <a:solidFill>
                        <a:srgbClr val="FFFFFF"/>
                      </a:solidFill>
                    </a14:hiddenFill>
                  </a:ext>
                </a:extLst>
              </p:spPr>
            </p:pic>
            <p:pic>
              <p:nvPicPr>
                <p:cNvPr id="1142820" name="Picture 36">
                  <a:extLst>
                    <a:ext uri="{FF2B5EF4-FFF2-40B4-BE49-F238E27FC236}">
                      <a16:creationId xmlns:a16="http://schemas.microsoft.com/office/drawing/2014/main" id="{3A1BA470-D5AB-996D-F8D3-A3ABD020E3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 y="8713"/>
                  <a:ext cx="4460" cy="2529"/>
                </a:xfrm>
                <a:prstGeom prst="rect">
                  <a:avLst/>
                </a:prstGeom>
                <a:noFill/>
                <a:extLst>
                  <a:ext uri="{909E8E84-426E-40DD-AFC4-6F175D3DCCD1}">
                    <a14:hiddenFill xmlns:a14="http://schemas.microsoft.com/office/drawing/2010/main">
                      <a:solidFill>
                        <a:srgbClr val="FFFFFF"/>
                      </a:solidFill>
                    </a14:hiddenFill>
                  </a:ext>
                </a:extLst>
              </p:spPr>
            </p:pic>
            <p:pic>
              <p:nvPicPr>
                <p:cNvPr id="1142821" name="Picture 37">
                  <a:extLst>
                    <a:ext uri="{FF2B5EF4-FFF2-40B4-BE49-F238E27FC236}">
                      <a16:creationId xmlns:a16="http://schemas.microsoft.com/office/drawing/2014/main" id="{33594BE1-3F60-007E-CB85-50FA62B9F0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3" y="8458"/>
                  <a:ext cx="4546" cy="26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42822" name="Group 38">
                <a:extLst>
                  <a:ext uri="{FF2B5EF4-FFF2-40B4-BE49-F238E27FC236}">
                    <a16:creationId xmlns:a16="http://schemas.microsoft.com/office/drawing/2014/main" id="{608BE7A5-8973-79C8-5984-865D4C6F787B}"/>
                  </a:ext>
                </a:extLst>
              </p:cNvPr>
              <p:cNvGrpSpPr>
                <a:grpSpLocks/>
              </p:cNvGrpSpPr>
              <p:nvPr/>
            </p:nvGrpSpPr>
            <p:grpSpPr bwMode="auto">
              <a:xfrm>
                <a:off x="981" y="6304"/>
                <a:ext cx="3322" cy="5576"/>
                <a:chOff x="2439" y="6166"/>
                <a:chExt cx="4885" cy="6750"/>
              </a:xfrm>
            </p:grpSpPr>
            <p:pic>
              <p:nvPicPr>
                <p:cNvPr id="1142823" name="Picture 39">
                  <a:extLst>
                    <a:ext uri="{FF2B5EF4-FFF2-40B4-BE49-F238E27FC236}">
                      <a16:creationId xmlns:a16="http://schemas.microsoft.com/office/drawing/2014/main" id="{E280693A-4E39-0731-603C-EAA2F6E206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9" y="8940"/>
                  <a:ext cx="4885" cy="3976"/>
                </a:xfrm>
                <a:prstGeom prst="rect">
                  <a:avLst/>
                </a:prstGeom>
                <a:noFill/>
                <a:extLst>
                  <a:ext uri="{909E8E84-426E-40DD-AFC4-6F175D3DCCD1}">
                    <a14:hiddenFill xmlns:a14="http://schemas.microsoft.com/office/drawing/2010/main">
                      <a:solidFill>
                        <a:srgbClr val="FFFFFF"/>
                      </a:solidFill>
                    </a14:hiddenFill>
                  </a:ext>
                </a:extLst>
              </p:spPr>
            </p:pic>
            <p:pic>
              <p:nvPicPr>
                <p:cNvPr id="1142824" name="Picture 40">
                  <a:extLst>
                    <a:ext uri="{FF2B5EF4-FFF2-40B4-BE49-F238E27FC236}">
                      <a16:creationId xmlns:a16="http://schemas.microsoft.com/office/drawing/2014/main" id="{7B035DCE-C79E-4079-DCFC-065BBF6DF9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7" y="6166"/>
                  <a:ext cx="4717" cy="387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42825" name="Rectangle 41">
              <a:extLst>
                <a:ext uri="{FF2B5EF4-FFF2-40B4-BE49-F238E27FC236}">
                  <a16:creationId xmlns:a16="http://schemas.microsoft.com/office/drawing/2014/main" id="{14A51DC0-1A08-0DAC-7BDC-066CC60299DE}"/>
                </a:ext>
              </a:extLst>
            </p:cNvPr>
            <p:cNvSpPr>
              <a:spLocks noChangeArrowheads="1"/>
            </p:cNvSpPr>
            <p:nvPr/>
          </p:nvSpPr>
          <p:spPr bwMode="auto">
            <a:xfrm>
              <a:off x="2814" y="3794"/>
              <a:ext cx="2836" cy="34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nchor="ctr">
              <a:spAutoFit/>
            </a:bodyPr>
            <a:lstStyle/>
            <a:p>
              <a:pPr algn="ctr"/>
              <a:r>
                <a:rPr lang="en-US" altLang="en-US" sz="1200" dirty="0" err="1">
                  <a:latin typeface="Times New Roman" panose="02020603050405020304" pitchFamily="18" charset="0"/>
                </a:rPr>
                <a:t>Richtmyer-Meshkov</a:t>
              </a:r>
              <a:r>
                <a:rPr lang="en-US" altLang="en-US" dirty="0"/>
                <a:t> </a:t>
              </a:r>
              <a:r>
                <a:rPr lang="en-US" altLang="en-US" sz="1200" dirty="0">
                  <a:latin typeface="Times New Roman" panose="02020603050405020304" pitchFamily="18" charset="0"/>
                </a:rPr>
                <a:t>- detonation in a deforming tube - 3 levels.  Z=0 plane visualized  on the right (VTF + </a:t>
              </a:r>
              <a:r>
                <a:rPr lang="en-US" altLang="en-US" sz="1200" dirty="0" err="1">
                  <a:latin typeface="Times New Roman" panose="02020603050405020304" pitchFamily="18" charset="0"/>
                </a:rPr>
                <a:t>GrACE</a:t>
              </a:r>
              <a:r>
                <a:rPr lang="en-US" altLang="en-US" sz="1200" dirty="0">
                  <a:latin typeface="Times New Roman" panose="02020603050405020304" pitchFamily="18" charset="0"/>
                </a:rPr>
                <a:t>, R. </a:t>
              </a:r>
              <a:r>
                <a:rPr lang="en-US" altLang="en-US" sz="1200" dirty="0" err="1">
                  <a:latin typeface="Times New Roman" panose="02020603050405020304" pitchFamily="18" charset="0"/>
                </a:rPr>
                <a:t>Samtaney</a:t>
              </a:r>
              <a:r>
                <a:rPr lang="en-US" altLang="en-US" sz="1200" dirty="0">
                  <a:latin typeface="Times New Roman" panose="02020603050405020304" pitchFamily="18" charset="0"/>
                </a:rPr>
                <a:t>, CIT)</a:t>
              </a:r>
            </a:p>
          </p:txBody>
        </p:sp>
      </p:grpSp>
      <p:grpSp>
        <p:nvGrpSpPr>
          <p:cNvPr id="1142813" name="Group 29">
            <a:extLst>
              <a:ext uri="{FF2B5EF4-FFF2-40B4-BE49-F238E27FC236}">
                <a16:creationId xmlns:a16="http://schemas.microsoft.com/office/drawing/2014/main" id="{9668E426-BCD7-85F0-C569-5B58C76931D9}"/>
              </a:ext>
            </a:extLst>
          </p:cNvPr>
          <p:cNvGrpSpPr>
            <a:grpSpLocks/>
          </p:cNvGrpSpPr>
          <p:nvPr/>
        </p:nvGrpSpPr>
        <p:grpSpPr bwMode="auto">
          <a:xfrm>
            <a:off x="8370178" y="2643652"/>
            <a:ext cx="3773487" cy="2379749"/>
            <a:chOff x="314" y="820"/>
            <a:chExt cx="2328" cy="1406"/>
          </a:xfrm>
        </p:grpSpPr>
        <p:grpSp>
          <p:nvGrpSpPr>
            <p:cNvPr id="1142789" name="Group 5">
              <a:extLst>
                <a:ext uri="{FF2B5EF4-FFF2-40B4-BE49-F238E27FC236}">
                  <a16:creationId xmlns:a16="http://schemas.microsoft.com/office/drawing/2014/main" id="{7FA193AB-0B2D-11A9-FBF7-BDA271A73BCF}"/>
                </a:ext>
              </a:extLst>
            </p:cNvPr>
            <p:cNvGrpSpPr>
              <a:grpSpLocks/>
            </p:cNvGrpSpPr>
            <p:nvPr/>
          </p:nvGrpSpPr>
          <p:grpSpPr bwMode="auto">
            <a:xfrm>
              <a:off x="314" y="820"/>
              <a:ext cx="2328" cy="1022"/>
              <a:chOff x="2061" y="9004"/>
              <a:chExt cx="8160" cy="3480"/>
            </a:xfrm>
          </p:grpSpPr>
          <p:pic>
            <p:nvPicPr>
              <p:cNvPr id="1142790" name="Picture 6">
                <a:extLst>
                  <a:ext uri="{FF2B5EF4-FFF2-40B4-BE49-F238E27FC236}">
                    <a16:creationId xmlns:a16="http://schemas.microsoft.com/office/drawing/2014/main" id="{FAF6D024-320E-FBD0-BCCA-19ED31C48B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61" y="9004"/>
                <a:ext cx="3780" cy="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2791" name="Picture 7">
                <a:extLst>
                  <a:ext uri="{FF2B5EF4-FFF2-40B4-BE49-F238E27FC236}">
                    <a16:creationId xmlns:a16="http://schemas.microsoft.com/office/drawing/2014/main" id="{EBB31643-154F-BB56-943E-82C151C3A7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81" y="9004"/>
                <a:ext cx="3840" cy="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42800" name="Rectangle 16">
              <a:extLst>
                <a:ext uri="{FF2B5EF4-FFF2-40B4-BE49-F238E27FC236}">
                  <a16:creationId xmlns:a16="http://schemas.microsoft.com/office/drawing/2014/main" id="{C4AFC829-33CC-80C3-AC7C-0F4EA7F3AC8B}"/>
                </a:ext>
              </a:extLst>
            </p:cNvPr>
            <p:cNvSpPr>
              <a:spLocks noChangeArrowheads="1"/>
            </p:cNvSpPr>
            <p:nvPr/>
          </p:nvSpPr>
          <p:spPr bwMode="auto">
            <a:xfrm>
              <a:off x="314" y="1844"/>
              <a:ext cx="2328" cy="38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nchor="ctr">
              <a:spAutoFit/>
            </a:bodyPr>
            <a:lstStyle/>
            <a:p>
              <a:pPr algn="ctr"/>
              <a:r>
                <a:rPr lang="en-US" altLang="en-US" sz="1200" dirty="0">
                  <a:latin typeface="Times New Roman" panose="02020603050405020304" pitchFamily="18" charset="0"/>
                </a:rPr>
                <a:t>Blast wave in the presence of a uniform magnetic field) – 3 levels of refinement. (Zeus + </a:t>
              </a:r>
              <a:r>
                <a:rPr lang="en-US" altLang="en-US" sz="1200" dirty="0" err="1">
                  <a:latin typeface="Times New Roman" panose="02020603050405020304" pitchFamily="18" charset="0"/>
                </a:rPr>
                <a:t>GrACE</a:t>
              </a:r>
              <a:r>
                <a:rPr lang="en-US" altLang="en-US" sz="1200" dirty="0">
                  <a:latin typeface="Times New Roman" panose="02020603050405020304" pitchFamily="18" charset="0"/>
                </a:rPr>
                <a:t> + Cactus, P. Li,  NCSA, UCSD)</a:t>
              </a:r>
            </a:p>
          </p:txBody>
        </p:sp>
      </p:grpSp>
      <p:sp>
        <p:nvSpPr>
          <p:cNvPr id="5" name="Title 4">
            <a:extLst>
              <a:ext uri="{FF2B5EF4-FFF2-40B4-BE49-F238E27FC236}">
                <a16:creationId xmlns:a16="http://schemas.microsoft.com/office/drawing/2014/main" id="{CC1A6C9D-C97E-1136-1F47-218E15F49CE4}"/>
              </a:ext>
            </a:extLst>
          </p:cNvPr>
          <p:cNvSpPr>
            <a:spLocks noGrp="1"/>
          </p:cNvSpPr>
          <p:nvPr>
            <p:ph type="title"/>
          </p:nvPr>
        </p:nvSpPr>
        <p:spPr>
          <a:xfrm>
            <a:off x="609600" y="502952"/>
            <a:ext cx="10972800" cy="808038"/>
          </a:xfrm>
        </p:spPr>
        <p:txBody>
          <a:bodyPr/>
          <a:lstStyle/>
          <a:p>
            <a:r>
              <a:rPr lang="en-US" dirty="0"/>
              <a:t>Translations Impacts </a:t>
            </a:r>
          </a:p>
        </p:txBody>
      </p:sp>
      <p:pic>
        <p:nvPicPr>
          <p:cNvPr id="31" name="Content Placeholder 4">
            <a:extLst>
              <a:ext uri="{FF2B5EF4-FFF2-40B4-BE49-F238E27FC236}">
                <a16:creationId xmlns:a16="http://schemas.microsoft.com/office/drawing/2014/main" id="{E028F327-D48F-E804-EA1E-D9EB6845C317}"/>
              </a:ext>
            </a:extLst>
          </p:cNvPr>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1420793" y="5623536"/>
            <a:ext cx="8881402" cy="1273497"/>
          </a:xfrm>
        </p:spPr>
      </p:pic>
      <p:grpSp>
        <p:nvGrpSpPr>
          <p:cNvPr id="3" name="Group 2">
            <a:extLst>
              <a:ext uri="{FF2B5EF4-FFF2-40B4-BE49-F238E27FC236}">
                <a16:creationId xmlns:a16="http://schemas.microsoft.com/office/drawing/2014/main" id="{2DD5459B-AE2D-4ACC-D720-37AF36BB7083}"/>
              </a:ext>
            </a:extLst>
          </p:cNvPr>
          <p:cNvGrpSpPr/>
          <p:nvPr/>
        </p:nvGrpSpPr>
        <p:grpSpPr>
          <a:xfrm>
            <a:off x="1478280" y="5822176"/>
            <a:ext cx="9463987" cy="840327"/>
            <a:chOff x="1478280" y="5756996"/>
            <a:chExt cx="9463987" cy="840327"/>
          </a:xfrm>
        </p:grpSpPr>
        <p:sp>
          <p:nvSpPr>
            <p:cNvPr id="34" name="Text Box 8">
              <a:extLst>
                <a:ext uri="{FF2B5EF4-FFF2-40B4-BE49-F238E27FC236}">
                  <a16:creationId xmlns:a16="http://schemas.microsoft.com/office/drawing/2014/main" id="{2B41239B-8550-99AC-9709-9B1E2435FDDA}"/>
                </a:ext>
              </a:extLst>
            </p:cNvPr>
            <p:cNvSpPr txBox="1">
              <a:spLocks noChangeArrowheads="1"/>
            </p:cNvSpPr>
            <p:nvPr/>
          </p:nvSpPr>
          <p:spPr bwMode="auto">
            <a:xfrm>
              <a:off x="9211409" y="5756996"/>
              <a:ext cx="1730858" cy="83163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r>
                <a:rPr lang="en-US" altLang="en-US" sz="1200" dirty="0">
                  <a:latin typeface="Times New Roman" panose="02020603050405020304" pitchFamily="18" charset="0"/>
                </a:rPr>
                <a:t>1024x128x128, 3 levels, 2K PE’s</a:t>
              </a:r>
            </a:p>
            <a:p>
              <a:r>
                <a:rPr lang="en-US" altLang="en-US" sz="1200" dirty="0">
                  <a:latin typeface="Times New Roman" panose="02020603050405020304" pitchFamily="18" charset="0"/>
                </a:rPr>
                <a:t>Time: ~ 15% Memory: ~25%</a:t>
              </a:r>
            </a:p>
          </p:txBody>
        </p:sp>
        <p:sp>
          <p:nvSpPr>
            <p:cNvPr id="35" name="Text Box 9">
              <a:extLst>
                <a:ext uri="{FF2B5EF4-FFF2-40B4-BE49-F238E27FC236}">
                  <a16:creationId xmlns:a16="http://schemas.microsoft.com/office/drawing/2014/main" id="{9195B443-1F50-5657-9654-5511A7E67810}"/>
                </a:ext>
              </a:extLst>
            </p:cNvPr>
            <p:cNvSpPr txBox="1">
              <a:spLocks noChangeArrowheads="1"/>
            </p:cNvSpPr>
            <p:nvPr/>
          </p:nvSpPr>
          <p:spPr bwMode="auto">
            <a:xfrm>
              <a:off x="1478280" y="5765684"/>
              <a:ext cx="1143038" cy="83163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r>
                <a:rPr lang="en-US" altLang="en-US" sz="1200" dirty="0" err="1">
                  <a:latin typeface="Times New Roman" panose="02020603050405020304" pitchFamily="18" charset="0"/>
                </a:rPr>
                <a:t>Richtmyer</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Meshkov</a:t>
              </a:r>
              <a:r>
                <a:rPr lang="en-US" altLang="en-US" sz="1200" dirty="0">
                  <a:latin typeface="Times New Roman" panose="02020603050405020304" pitchFamily="18" charset="0"/>
                </a:rPr>
                <a:t> (3D) R. </a:t>
              </a:r>
              <a:r>
                <a:rPr lang="en-US" altLang="en-US" sz="1200" dirty="0" err="1">
                  <a:latin typeface="Times New Roman" panose="02020603050405020304" pitchFamily="18" charset="0"/>
                </a:rPr>
                <a:t>Samtaney</a:t>
              </a:r>
              <a:r>
                <a:rPr lang="en-US" altLang="en-US" sz="1200" dirty="0">
                  <a:latin typeface="Times New Roman" panose="02020603050405020304" pitchFamily="18" charset="0"/>
                </a:rPr>
                <a:t>, CIT</a:t>
              </a:r>
            </a:p>
          </p:txBody>
        </p:sp>
      </p:grpSp>
    </p:spTree>
    <p:extLst>
      <p:ext uri="{BB962C8B-B14F-4D97-AF65-F5344CB8AC3E}">
        <p14:creationId xmlns:p14="http://schemas.microsoft.com/office/powerpoint/2010/main" val="38745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14281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14282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142813"/>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BEB374AA-CB95-782A-EAB0-80C6393F2728}"/>
              </a:ext>
            </a:extLst>
          </p:cNvPr>
          <p:cNvPicPr>
            <a:picLocks noChangeAspect="1"/>
          </p:cNvPicPr>
          <p:nvPr/>
        </p:nvPicPr>
        <p:blipFill>
          <a:blip r:embed="rId2">
            <a:alphaModFix amt="5000"/>
          </a:blip>
          <a:stretch>
            <a:fillRect/>
          </a:stretch>
        </p:blipFill>
        <p:spPr>
          <a:xfrm>
            <a:off x="63500" y="398526"/>
            <a:ext cx="12065000" cy="6705600"/>
          </a:xfrm>
          <a:prstGeom prst="rect">
            <a:avLst/>
          </a:prstGeom>
        </p:spPr>
      </p:pic>
      <p:pic>
        <p:nvPicPr>
          <p:cNvPr id="36" name="Picture 35">
            <a:extLst>
              <a:ext uri="{FF2B5EF4-FFF2-40B4-BE49-F238E27FC236}">
                <a16:creationId xmlns:a16="http://schemas.microsoft.com/office/drawing/2014/main" id="{605B2A25-354E-31AC-DB5F-7EFB3C046133}"/>
              </a:ext>
            </a:extLst>
          </p:cNvPr>
          <p:cNvPicPr>
            <a:picLocks noChangeAspect="1"/>
          </p:cNvPicPr>
          <p:nvPr/>
        </p:nvPicPr>
        <p:blipFill rotWithShape="1">
          <a:blip r:embed="rId3"/>
          <a:srcRect b="39586"/>
          <a:stretch/>
        </p:blipFill>
        <p:spPr>
          <a:xfrm>
            <a:off x="6653571" y="2971804"/>
            <a:ext cx="5230340" cy="1427187"/>
          </a:xfrm>
          <a:prstGeom prst="rect">
            <a:avLst/>
          </a:prstGeom>
          <a:ln w="12700">
            <a:solidFill>
              <a:schemeClr val="tx1"/>
            </a:solidFill>
          </a:ln>
        </p:spPr>
      </p:pic>
      <p:pic>
        <p:nvPicPr>
          <p:cNvPr id="37" name="Picture 36">
            <a:extLst>
              <a:ext uri="{FF2B5EF4-FFF2-40B4-BE49-F238E27FC236}">
                <a16:creationId xmlns:a16="http://schemas.microsoft.com/office/drawing/2014/main" id="{662F0CA0-BDAE-D61D-6166-AED442C9EED6}"/>
              </a:ext>
            </a:extLst>
          </p:cNvPr>
          <p:cNvPicPr>
            <a:picLocks noChangeAspect="1"/>
          </p:cNvPicPr>
          <p:nvPr/>
        </p:nvPicPr>
        <p:blipFill rotWithShape="1">
          <a:blip r:embed="rId4"/>
          <a:srcRect b="14856"/>
          <a:stretch/>
        </p:blipFill>
        <p:spPr>
          <a:xfrm>
            <a:off x="6653605" y="1691659"/>
            <a:ext cx="5230340" cy="1185667"/>
          </a:xfrm>
          <a:prstGeom prst="rect">
            <a:avLst/>
          </a:prstGeom>
          <a:ln w="12700">
            <a:solidFill>
              <a:schemeClr val="tx1"/>
            </a:solidFill>
          </a:ln>
        </p:spPr>
      </p:pic>
      <p:pic>
        <p:nvPicPr>
          <p:cNvPr id="38" name="Picture 37">
            <a:extLst>
              <a:ext uri="{FF2B5EF4-FFF2-40B4-BE49-F238E27FC236}">
                <a16:creationId xmlns:a16="http://schemas.microsoft.com/office/drawing/2014/main" id="{C219B885-ADC1-3603-9DC9-E8020FE39635}"/>
              </a:ext>
            </a:extLst>
          </p:cNvPr>
          <p:cNvPicPr>
            <a:picLocks noChangeAspect="1"/>
          </p:cNvPicPr>
          <p:nvPr/>
        </p:nvPicPr>
        <p:blipFill rotWithShape="1">
          <a:blip r:embed="rId5"/>
          <a:srcRect t="49667" b="14762"/>
          <a:stretch/>
        </p:blipFill>
        <p:spPr>
          <a:xfrm>
            <a:off x="4730807" y="5277413"/>
            <a:ext cx="7217289" cy="986196"/>
          </a:xfrm>
          <a:prstGeom prst="rect">
            <a:avLst/>
          </a:prstGeom>
          <a:ln w="12700">
            <a:solidFill>
              <a:schemeClr val="tx1"/>
            </a:solidFill>
          </a:ln>
        </p:spPr>
      </p:pic>
      <p:pic>
        <p:nvPicPr>
          <p:cNvPr id="42" name="Picture 41">
            <a:extLst>
              <a:ext uri="{FF2B5EF4-FFF2-40B4-BE49-F238E27FC236}">
                <a16:creationId xmlns:a16="http://schemas.microsoft.com/office/drawing/2014/main" id="{EE76B998-B99A-0D68-DF7C-555F94A9A4CA}"/>
              </a:ext>
            </a:extLst>
          </p:cNvPr>
          <p:cNvPicPr>
            <a:picLocks noChangeAspect="1"/>
          </p:cNvPicPr>
          <p:nvPr/>
        </p:nvPicPr>
        <p:blipFill>
          <a:blip r:embed="rId6"/>
          <a:stretch>
            <a:fillRect/>
          </a:stretch>
        </p:blipFill>
        <p:spPr>
          <a:xfrm>
            <a:off x="6659728" y="231621"/>
            <a:ext cx="5230340" cy="1351415"/>
          </a:xfrm>
          <a:prstGeom prst="rect">
            <a:avLst/>
          </a:prstGeom>
          <a:ln w="12700">
            <a:solidFill>
              <a:schemeClr val="tx1"/>
            </a:solidFill>
          </a:ln>
        </p:spPr>
      </p:pic>
      <p:sp>
        <p:nvSpPr>
          <p:cNvPr id="4" name="Title 3">
            <a:extLst>
              <a:ext uri="{FF2B5EF4-FFF2-40B4-BE49-F238E27FC236}">
                <a16:creationId xmlns:a16="http://schemas.microsoft.com/office/drawing/2014/main" id="{5AA252F2-C482-5A7C-5BC7-77A6439D1B86}"/>
              </a:ext>
            </a:extLst>
          </p:cNvPr>
          <p:cNvSpPr>
            <a:spLocks noGrp="1"/>
          </p:cNvSpPr>
          <p:nvPr>
            <p:ph type="title"/>
          </p:nvPr>
        </p:nvSpPr>
        <p:spPr>
          <a:xfrm>
            <a:off x="609600" y="228635"/>
            <a:ext cx="10972800" cy="808038"/>
          </a:xfrm>
        </p:spPr>
        <p:txBody>
          <a:bodyPr/>
          <a:lstStyle/>
          <a:p>
            <a:r>
              <a:rPr lang="en-US" altLang="en-US" dirty="0"/>
              <a:t>Translational Impacts</a:t>
            </a:r>
            <a:endParaRPr lang="en-US" dirty="0"/>
          </a:p>
        </p:txBody>
      </p:sp>
      <p:pic>
        <p:nvPicPr>
          <p:cNvPr id="43" name="Picture 42">
            <a:extLst>
              <a:ext uri="{FF2B5EF4-FFF2-40B4-BE49-F238E27FC236}">
                <a16:creationId xmlns:a16="http://schemas.microsoft.com/office/drawing/2014/main" id="{54766F04-8569-9F26-26A4-3BB0C46A9CBC}"/>
              </a:ext>
            </a:extLst>
          </p:cNvPr>
          <p:cNvPicPr>
            <a:picLocks noChangeAspect="1"/>
          </p:cNvPicPr>
          <p:nvPr/>
        </p:nvPicPr>
        <p:blipFill>
          <a:blip r:embed="rId7"/>
          <a:stretch>
            <a:fillRect/>
          </a:stretch>
        </p:blipFill>
        <p:spPr>
          <a:xfrm>
            <a:off x="128685" y="4844875"/>
            <a:ext cx="4421718" cy="1613927"/>
          </a:xfrm>
          <a:prstGeom prst="rect">
            <a:avLst/>
          </a:prstGeom>
          <a:noFill/>
          <a:ln>
            <a:solidFill>
              <a:schemeClr val="tx1"/>
            </a:solidFill>
          </a:ln>
        </p:spPr>
      </p:pic>
      <p:grpSp>
        <p:nvGrpSpPr>
          <p:cNvPr id="2" name="Group 1">
            <a:extLst>
              <a:ext uri="{FF2B5EF4-FFF2-40B4-BE49-F238E27FC236}">
                <a16:creationId xmlns:a16="http://schemas.microsoft.com/office/drawing/2014/main" id="{EA6EDCC9-F331-E59F-C3D8-2CED5187027B}"/>
              </a:ext>
            </a:extLst>
          </p:cNvPr>
          <p:cNvGrpSpPr/>
          <p:nvPr/>
        </p:nvGrpSpPr>
        <p:grpSpPr>
          <a:xfrm>
            <a:off x="152465" y="1019788"/>
            <a:ext cx="6309291" cy="3506480"/>
            <a:chOff x="152465" y="1019788"/>
            <a:chExt cx="6309291" cy="3506480"/>
          </a:xfrm>
        </p:grpSpPr>
        <p:pic>
          <p:nvPicPr>
            <p:cNvPr id="41" name="Picture 40">
              <a:extLst>
                <a:ext uri="{FF2B5EF4-FFF2-40B4-BE49-F238E27FC236}">
                  <a16:creationId xmlns:a16="http://schemas.microsoft.com/office/drawing/2014/main" id="{0501494C-E56D-4E6B-41F2-911341DE38E0}"/>
                </a:ext>
              </a:extLst>
            </p:cNvPr>
            <p:cNvPicPr>
              <a:picLocks noChangeAspect="1"/>
            </p:cNvPicPr>
            <p:nvPr/>
          </p:nvPicPr>
          <p:blipFill rotWithShape="1">
            <a:blip r:embed="rId8"/>
            <a:srcRect b="23949"/>
            <a:stretch/>
          </p:blipFill>
          <p:spPr>
            <a:xfrm>
              <a:off x="641597" y="3104718"/>
              <a:ext cx="5820159" cy="1421550"/>
            </a:xfrm>
            <a:prstGeom prst="rect">
              <a:avLst/>
            </a:prstGeom>
            <a:ln>
              <a:solidFill>
                <a:schemeClr val="tx1"/>
              </a:solidFill>
            </a:ln>
          </p:spPr>
        </p:pic>
        <p:pic>
          <p:nvPicPr>
            <p:cNvPr id="44" name="Picture 43">
              <a:extLst>
                <a:ext uri="{FF2B5EF4-FFF2-40B4-BE49-F238E27FC236}">
                  <a16:creationId xmlns:a16="http://schemas.microsoft.com/office/drawing/2014/main" id="{2F896F9F-6416-1533-7A30-519CAF5D211A}"/>
                </a:ext>
              </a:extLst>
            </p:cNvPr>
            <p:cNvPicPr>
              <a:picLocks noChangeAspect="1"/>
            </p:cNvPicPr>
            <p:nvPr/>
          </p:nvPicPr>
          <p:blipFill>
            <a:blip r:embed="rId9"/>
            <a:stretch>
              <a:fillRect/>
            </a:stretch>
          </p:blipFill>
          <p:spPr>
            <a:xfrm>
              <a:off x="382101" y="2057415"/>
              <a:ext cx="5805338" cy="1740157"/>
            </a:xfrm>
            <a:prstGeom prst="rect">
              <a:avLst/>
            </a:prstGeom>
            <a:ln>
              <a:solidFill>
                <a:schemeClr val="tx1"/>
              </a:solidFill>
            </a:ln>
          </p:spPr>
        </p:pic>
        <p:pic>
          <p:nvPicPr>
            <p:cNvPr id="40" name="Picture 39">
              <a:extLst>
                <a:ext uri="{FF2B5EF4-FFF2-40B4-BE49-F238E27FC236}">
                  <a16:creationId xmlns:a16="http://schemas.microsoft.com/office/drawing/2014/main" id="{5C0647E7-09DB-5E8A-A981-9F51164D353B}"/>
                </a:ext>
              </a:extLst>
            </p:cNvPr>
            <p:cNvPicPr>
              <a:picLocks noChangeAspect="1"/>
            </p:cNvPicPr>
            <p:nvPr/>
          </p:nvPicPr>
          <p:blipFill rotWithShape="1">
            <a:blip r:embed="rId10"/>
            <a:srcRect b="18012"/>
            <a:stretch/>
          </p:blipFill>
          <p:spPr>
            <a:xfrm>
              <a:off x="152465" y="1019788"/>
              <a:ext cx="5775081" cy="1681131"/>
            </a:xfrm>
            <a:prstGeom prst="rect">
              <a:avLst/>
            </a:prstGeom>
            <a:ln w="12700">
              <a:solidFill>
                <a:schemeClr val="tx1"/>
              </a:solidFill>
            </a:ln>
          </p:spPr>
        </p:pic>
      </p:grpSp>
      <p:pic>
        <p:nvPicPr>
          <p:cNvPr id="45" name="Picture 44">
            <a:extLst>
              <a:ext uri="{FF2B5EF4-FFF2-40B4-BE49-F238E27FC236}">
                <a16:creationId xmlns:a16="http://schemas.microsoft.com/office/drawing/2014/main" id="{C9A351D4-E921-2950-97EF-46B0145ACA4E}"/>
              </a:ext>
            </a:extLst>
          </p:cNvPr>
          <p:cNvPicPr>
            <a:picLocks noChangeAspect="1"/>
          </p:cNvPicPr>
          <p:nvPr/>
        </p:nvPicPr>
        <p:blipFill rotWithShape="1">
          <a:blip r:embed="rId11"/>
          <a:srcRect t="29705" b="27493"/>
          <a:stretch/>
        </p:blipFill>
        <p:spPr>
          <a:xfrm>
            <a:off x="4730806" y="6374682"/>
            <a:ext cx="7217289" cy="437562"/>
          </a:xfrm>
          <a:prstGeom prst="rect">
            <a:avLst/>
          </a:prstGeom>
          <a:ln>
            <a:solidFill>
              <a:schemeClr val="tx1"/>
            </a:solidFill>
          </a:ln>
        </p:spPr>
      </p:pic>
      <p:pic>
        <p:nvPicPr>
          <p:cNvPr id="13" name="Picture 12">
            <a:extLst>
              <a:ext uri="{FF2B5EF4-FFF2-40B4-BE49-F238E27FC236}">
                <a16:creationId xmlns:a16="http://schemas.microsoft.com/office/drawing/2014/main" id="{30910249-D357-56DD-54FC-B9778FD6DCF8}"/>
              </a:ext>
            </a:extLst>
          </p:cNvPr>
          <p:cNvPicPr>
            <a:picLocks noChangeAspect="1"/>
          </p:cNvPicPr>
          <p:nvPr/>
        </p:nvPicPr>
        <p:blipFill rotWithShape="1">
          <a:blip r:embed="rId12"/>
          <a:srcRect b="68666"/>
          <a:stretch/>
        </p:blipFill>
        <p:spPr>
          <a:xfrm>
            <a:off x="4730807" y="4612278"/>
            <a:ext cx="5324472" cy="554063"/>
          </a:xfrm>
          <a:prstGeom prst="rect">
            <a:avLst/>
          </a:prstGeom>
          <a:ln>
            <a:solidFill>
              <a:schemeClr val="tx1"/>
            </a:solidFill>
          </a:ln>
        </p:spPr>
      </p:pic>
    </p:spTree>
    <p:extLst>
      <p:ext uri="{BB962C8B-B14F-4D97-AF65-F5344CB8AC3E}">
        <p14:creationId xmlns:p14="http://schemas.microsoft.com/office/powerpoint/2010/main" val="316185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6"/>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3"/>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38"/>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374A-F8E1-24F7-6986-1399D5692F6F}"/>
              </a:ext>
            </a:extLst>
          </p:cNvPr>
          <p:cNvSpPr>
            <a:spLocks noGrp="1"/>
          </p:cNvSpPr>
          <p:nvPr>
            <p:ph type="title"/>
          </p:nvPr>
        </p:nvSpPr>
        <p:spPr/>
        <p:txBody>
          <a:bodyPr/>
          <a:lstStyle/>
          <a:p>
            <a:r>
              <a:rPr lang="en-US" dirty="0"/>
              <a:t>Lost in translation… What happened to DAGH/</a:t>
            </a:r>
            <a:r>
              <a:rPr lang="en-US" dirty="0" err="1"/>
              <a:t>GrACE</a:t>
            </a:r>
            <a:r>
              <a:rPr lang="en-US" dirty="0"/>
              <a:t>, MACE?</a:t>
            </a:r>
          </a:p>
        </p:txBody>
      </p:sp>
      <p:sp>
        <p:nvSpPr>
          <p:cNvPr id="3" name="Content Placeholder 2">
            <a:extLst>
              <a:ext uri="{FF2B5EF4-FFF2-40B4-BE49-F238E27FC236}">
                <a16:creationId xmlns:a16="http://schemas.microsoft.com/office/drawing/2014/main" id="{65DEDAA6-6455-3E0B-1190-3ACC95F591D2}"/>
              </a:ext>
            </a:extLst>
          </p:cNvPr>
          <p:cNvSpPr>
            <a:spLocks noGrp="1"/>
          </p:cNvSpPr>
          <p:nvPr>
            <p:ph idx="1"/>
          </p:nvPr>
        </p:nvSpPr>
        <p:spPr>
          <a:xfrm>
            <a:off x="609600" y="1691659"/>
            <a:ext cx="10972800" cy="4533900"/>
          </a:xfrm>
        </p:spPr>
        <p:txBody>
          <a:bodyPr/>
          <a:lstStyle/>
          <a:p>
            <a:r>
              <a:rPr lang="en-US" dirty="0"/>
              <a:t>Lost in translation…could not be sustained </a:t>
            </a:r>
          </a:p>
          <a:p>
            <a:pPr lvl="1"/>
            <a:r>
              <a:rPr lang="en-US" dirty="0"/>
              <a:t>Translation not part of the research plan</a:t>
            </a:r>
          </a:p>
          <a:p>
            <a:pPr lvl="2"/>
            <a:r>
              <a:rPr lang="en-US" dirty="0"/>
              <a:t>Time, effort not allocated for user support, addressing user feedback, new requirements, etc. </a:t>
            </a:r>
          </a:p>
          <a:p>
            <a:pPr lvl="1"/>
            <a:r>
              <a:rPr lang="en-US" dirty="0"/>
              <a:t>Lack of funding/support for translation</a:t>
            </a:r>
          </a:p>
          <a:p>
            <a:pPr lvl="2"/>
            <a:r>
              <a:rPr lang="en-US" dirty="0"/>
              <a:t>No funding to hire developers/programmers </a:t>
            </a:r>
          </a:p>
          <a:p>
            <a:pPr lvl="2"/>
            <a:r>
              <a:rPr lang="en-US" dirty="0"/>
              <a:t>PhD student theses research does not focus on translational work</a:t>
            </a:r>
          </a:p>
          <a:p>
            <a:pPr lvl="1"/>
            <a:r>
              <a:rPr lang="en-US" dirty="0"/>
              <a:t>Academic career-path required reprioritization</a:t>
            </a:r>
          </a:p>
          <a:p>
            <a:pPr lvl="2"/>
            <a:r>
              <a:rPr lang="en-US" dirty="0"/>
              <a:t>Academic structures don’t value translation </a:t>
            </a:r>
          </a:p>
          <a:p>
            <a:endParaRPr lang="en-US" sz="800" dirty="0"/>
          </a:p>
          <a:p>
            <a:r>
              <a:rPr lang="en-US" dirty="0"/>
              <a:t>But </a:t>
            </a:r>
          </a:p>
          <a:p>
            <a:pPr lvl="1"/>
            <a:r>
              <a:rPr lang="en-US" dirty="0"/>
              <a:t>Effective, had rapid uptake, and impact</a:t>
            </a:r>
          </a:p>
          <a:p>
            <a:pPr lvl="1"/>
            <a:r>
              <a:rPr lang="en-US" dirty="0"/>
              <a:t>Conceptual framework (and some code) persists, used by other frameworks and influences codebases</a:t>
            </a:r>
          </a:p>
          <a:p>
            <a:endParaRPr lang="en-US" sz="800" dirty="0"/>
          </a:p>
          <a:p>
            <a:r>
              <a:rPr lang="en-US" dirty="0"/>
              <a:t>Many lessons learnt that informed subsequent work </a:t>
            </a:r>
          </a:p>
        </p:txBody>
      </p:sp>
    </p:spTree>
    <p:extLst>
      <p:ext uri="{BB962C8B-B14F-4D97-AF65-F5344CB8AC3E}">
        <p14:creationId xmlns:p14="http://schemas.microsoft.com/office/powerpoint/2010/main" val="181015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7373-B2C1-F0D3-A7EF-DDEAFE7E8634}"/>
              </a:ext>
            </a:extLst>
          </p:cNvPr>
          <p:cNvSpPr>
            <a:spLocks noGrp="1"/>
          </p:cNvSpPr>
          <p:nvPr>
            <p:ph type="title"/>
          </p:nvPr>
        </p:nvSpPr>
        <p:spPr>
          <a:xfrm>
            <a:off x="609600" y="393964"/>
            <a:ext cx="7781275" cy="1023674"/>
          </a:xfrm>
        </p:spPr>
        <p:txBody>
          <a:bodyPr/>
          <a:lstStyle/>
          <a:p>
            <a:r>
              <a:rPr lang="en-US" dirty="0"/>
              <a:t>Data management for Extreme Science: Part II</a:t>
            </a:r>
          </a:p>
        </p:txBody>
      </p:sp>
      <p:sp>
        <p:nvSpPr>
          <p:cNvPr id="3" name="Content Placeholder 2">
            <a:extLst>
              <a:ext uri="{FF2B5EF4-FFF2-40B4-BE49-F238E27FC236}">
                <a16:creationId xmlns:a16="http://schemas.microsoft.com/office/drawing/2014/main" id="{A3E0D1AA-81FA-D561-32D7-465E6B132BFE}"/>
              </a:ext>
            </a:extLst>
          </p:cNvPr>
          <p:cNvSpPr>
            <a:spLocks noGrp="1"/>
          </p:cNvSpPr>
          <p:nvPr>
            <p:ph idx="1"/>
          </p:nvPr>
        </p:nvSpPr>
        <p:spPr>
          <a:xfrm>
            <a:off x="609599" y="1524000"/>
            <a:ext cx="4733407" cy="4533900"/>
          </a:xfrm>
        </p:spPr>
        <p:txBody>
          <a:bodyPr/>
          <a:lstStyle/>
          <a:p>
            <a:r>
              <a:rPr lang="en-US" sz="2400" dirty="0">
                <a:solidFill>
                  <a:schemeClr val="bg2">
                    <a:lumMod val="20000"/>
                    <a:lumOff val="80000"/>
                  </a:schemeClr>
                </a:solidFill>
              </a:rPr>
              <a:t>Dynamic, adaptive formulations  </a:t>
            </a:r>
          </a:p>
          <a:p>
            <a:endParaRPr lang="en-US" sz="2400" dirty="0">
              <a:solidFill>
                <a:schemeClr val="bg2">
                  <a:lumMod val="20000"/>
                  <a:lumOff val="80000"/>
                </a:schemeClr>
              </a:solidFill>
            </a:endParaRPr>
          </a:p>
          <a:p>
            <a:r>
              <a:rPr lang="en-US" sz="2400" dirty="0">
                <a:solidFill>
                  <a:schemeClr val="bg2">
                    <a:lumMod val="20000"/>
                    <a:lumOff val="80000"/>
                  </a:schemeClr>
                </a:solidFill>
              </a:rPr>
              <a:t>Coupled models and codes </a:t>
            </a:r>
          </a:p>
          <a:p>
            <a:endParaRPr lang="en-US" sz="2400" dirty="0"/>
          </a:p>
          <a:p>
            <a:r>
              <a:rPr lang="en-US" sz="2400" dirty="0"/>
              <a:t>In-situ workflows/in-transit processing </a:t>
            </a:r>
          </a:p>
          <a:p>
            <a:endParaRPr lang="en-US" sz="2400" dirty="0"/>
          </a:p>
          <a:p>
            <a:r>
              <a:rPr lang="en-US" sz="2400" dirty="0"/>
              <a:t>End-to-end workflows</a:t>
            </a:r>
          </a:p>
        </p:txBody>
      </p:sp>
      <p:sp>
        <p:nvSpPr>
          <p:cNvPr id="4" name="Rectangle 3">
            <a:extLst>
              <a:ext uri="{FF2B5EF4-FFF2-40B4-BE49-F238E27FC236}">
                <a16:creationId xmlns:a16="http://schemas.microsoft.com/office/drawing/2014/main" id="{84CF8E4E-18A6-E543-7A7A-1F158F173760}"/>
              </a:ext>
            </a:extLst>
          </p:cNvPr>
          <p:cNvSpPr>
            <a:spLocks noChangeArrowheads="1"/>
          </p:cNvSpPr>
          <p:nvPr/>
        </p:nvSpPr>
        <p:spPr bwMode="auto">
          <a:xfrm>
            <a:off x="2712657" y="2953982"/>
            <a:ext cx="9144000" cy="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endParaRPr lang="en-US"/>
          </a:p>
        </p:txBody>
      </p:sp>
      <p:grpSp>
        <p:nvGrpSpPr>
          <p:cNvPr id="80" name="Group 79">
            <a:extLst>
              <a:ext uri="{FF2B5EF4-FFF2-40B4-BE49-F238E27FC236}">
                <a16:creationId xmlns:a16="http://schemas.microsoft.com/office/drawing/2014/main" id="{661D31A0-F23D-8FB1-92EB-C3022C308C3A}"/>
              </a:ext>
            </a:extLst>
          </p:cNvPr>
          <p:cNvGrpSpPr/>
          <p:nvPr/>
        </p:nvGrpSpPr>
        <p:grpSpPr>
          <a:xfrm>
            <a:off x="5364488" y="2514610"/>
            <a:ext cx="2663952" cy="4258818"/>
            <a:chOff x="9306965" y="609600"/>
            <a:chExt cx="2663952" cy="4258818"/>
          </a:xfrm>
        </p:grpSpPr>
        <p:pic>
          <p:nvPicPr>
            <p:cNvPr id="8" name="Picture 6">
              <a:extLst>
                <a:ext uri="{FF2B5EF4-FFF2-40B4-BE49-F238E27FC236}">
                  <a16:creationId xmlns:a16="http://schemas.microsoft.com/office/drawing/2014/main" id="{6CDB4DB5-D1E2-2E15-86B2-CA595D97C54F}"/>
                </a:ext>
              </a:extLst>
            </p:cNvPr>
            <p:cNvPicPr>
              <a:picLocks noChangeAspect="1" noChangeArrowheads="1"/>
            </p:cNvPicPr>
            <p:nvPr/>
          </p:nvPicPr>
          <p:blipFill>
            <a:blip r:embed="rId3">
              <a:alphaModFix amt="10000"/>
              <a:extLst>
                <a:ext uri="{28A0092B-C50C-407E-A947-70E740481C1C}">
                  <a14:useLocalDpi xmlns:a14="http://schemas.microsoft.com/office/drawing/2010/main" val="0"/>
                </a:ext>
              </a:extLst>
            </a:blip>
            <a:srcRect/>
            <a:stretch>
              <a:fillRect/>
            </a:stretch>
          </p:blipFill>
          <p:spPr bwMode="auto">
            <a:xfrm>
              <a:off x="9306965" y="2747772"/>
              <a:ext cx="2655189" cy="21206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B4AE72E5-48FE-8AD7-0F6C-6FDF10A4ABB1}"/>
                </a:ext>
              </a:extLst>
            </p:cNvPr>
            <p:cNvPicPr>
              <a:picLocks noChangeAspect="1" noChangeArrowheads="1"/>
            </p:cNvPicPr>
            <p:nvPr/>
          </p:nvPicPr>
          <p:blipFill>
            <a:blip r:embed="rId4">
              <a:alphaModFix amt="10000"/>
              <a:extLst>
                <a:ext uri="{28A0092B-C50C-407E-A947-70E740481C1C}">
                  <a14:useLocalDpi xmlns:a14="http://schemas.microsoft.com/office/drawing/2010/main" val="0"/>
                </a:ext>
              </a:extLst>
            </a:blip>
            <a:srcRect/>
            <a:stretch>
              <a:fillRect/>
            </a:stretch>
          </p:blipFill>
          <p:spPr bwMode="auto">
            <a:xfrm>
              <a:off x="9306965" y="609600"/>
              <a:ext cx="2663952" cy="21381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889E4935-25DE-7066-4E07-E11EA9D22EBB}"/>
              </a:ext>
            </a:extLst>
          </p:cNvPr>
          <p:cNvGrpSpPr>
            <a:grpSpLocks noChangeAspect="1"/>
          </p:cNvGrpSpPr>
          <p:nvPr/>
        </p:nvGrpSpPr>
        <p:grpSpPr>
          <a:xfrm>
            <a:off x="8479489" y="3399476"/>
            <a:ext cx="3303251" cy="2864133"/>
            <a:chOff x="46106" y="1486116"/>
            <a:chExt cx="4756417" cy="4150714"/>
          </a:xfrm>
        </p:grpSpPr>
        <p:sp>
          <p:nvSpPr>
            <p:cNvPr id="41" name="Freeform 40">
              <a:extLst>
                <a:ext uri="{FF2B5EF4-FFF2-40B4-BE49-F238E27FC236}">
                  <a16:creationId xmlns:a16="http://schemas.microsoft.com/office/drawing/2014/main" id="{676A1E9B-A208-3BF2-D09B-6815527229D0}"/>
                </a:ext>
              </a:extLst>
            </p:cNvPr>
            <p:cNvSpPr/>
            <p:nvPr/>
          </p:nvSpPr>
          <p:spPr>
            <a:xfrm>
              <a:off x="46106" y="1486116"/>
              <a:ext cx="4756417" cy="4150714"/>
            </a:xfrm>
            <a:custGeom>
              <a:avLst/>
              <a:gdLst>
                <a:gd name="connsiteX0" fmla="*/ 0 w 4741049"/>
                <a:gd name="connsiteY0" fmla="*/ 0 h 4241586"/>
                <a:gd name="connsiteX1" fmla="*/ 0 w 4741049"/>
                <a:gd name="connsiteY1" fmla="*/ 4233902 h 4241586"/>
                <a:gd name="connsiteX2" fmla="*/ 3988014 w 4741049"/>
                <a:gd name="connsiteY2" fmla="*/ 4241586 h 4241586"/>
                <a:gd name="connsiteX3" fmla="*/ 4725681 w 4741049"/>
                <a:gd name="connsiteY3" fmla="*/ 3019825 h 4241586"/>
                <a:gd name="connsiteX4" fmla="*/ 4741049 w 4741049"/>
                <a:gd name="connsiteY4" fmla="*/ 84524 h 4241586"/>
                <a:gd name="connsiteX5" fmla="*/ 0 w 4741049"/>
                <a:gd name="connsiteY5" fmla="*/ 0 h 4241586"/>
                <a:gd name="connsiteX0" fmla="*/ 0 w 4733353"/>
                <a:gd name="connsiteY0" fmla="*/ 0 h 4241586"/>
                <a:gd name="connsiteX1" fmla="*/ 0 w 4733353"/>
                <a:gd name="connsiteY1" fmla="*/ 4233902 h 4241586"/>
                <a:gd name="connsiteX2" fmla="*/ 3988014 w 4733353"/>
                <a:gd name="connsiteY2" fmla="*/ 4241586 h 4241586"/>
                <a:gd name="connsiteX3" fmla="*/ 4725681 w 4733353"/>
                <a:gd name="connsiteY3" fmla="*/ 3019825 h 4241586"/>
                <a:gd name="connsiteX4" fmla="*/ 4733353 w 4733353"/>
                <a:gd name="connsiteY4" fmla="*/ 14351 h 4241586"/>
                <a:gd name="connsiteX5" fmla="*/ 0 w 4733353"/>
                <a:gd name="connsiteY5" fmla="*/ 0 h 4241586"/>
                <a:gd name="connsiteX0" fmla="*/ 0 w 4733353"/>
                <a:gd name="connsiteY0" fmla="*/ 0 h 4233902"/>
                <a:gd name="connsiteX1" fmla="*/ 0 w 4733353"/>
                <a:gd name="connsiteY1" fmla="*/ 4233902 h 4233902"/>
                <a:gd name="connsiteX2" fmla="*/ 3587795 w 4733353"/>
                <a:gd name="connsiteY2" fmla="*/ 4233789 h 4233902"/>
                <a:gd name="connsiteX3" fmla="*/ 4725681 w 4733353"/>
                <a:gd name="connsiteY3" fmla="*/ 3019825 h 4233902"/>
                <a:gd name="connsiteX4" fmla="*/ 4733353 w 4733353"/>
                <a:gd name="connsiteY4" fmla="*/ 14351 h 4233902"/>
                <a:gd name="connsiteX5" fmla="*/ 0 w 4733353"/>
                <a:gd name="connsiteY5" fmla="*/ 0 h 4233902"/>
                <a:gd name="connsiteX0" fmla="*/ 0 w 4742004"/>
                <a:gd name="connsiteY0" fmla="*/ 0 h 4233902"/>
                <a:gd name="connsiteX1" fmla="*/ 0 w 4742004"/>
                <a:gd name="connsiteY1" fmla="*/ 4233902 h 4233902"/>
                <a:gd name="connsiteX2" fmla="*/ 3587795 w 4742004"/>
                <a:gd name="connsiteY2" fmla="*/ 4233789 h 4233902"/>
                <a:gd name="connsiteX3" fmla="*/ 4741075 w 4742004"/>
                <a:gd name="connsiteY3" fmla="*/ 2715741 h 4233902"/>
                <a:gd name="connsiteX4" fmla="*/ 4733353 w 4742004"/>
                <a:gd name="connsiteY4" fmla="*/ 14351 h 4233902"/>
                <a:gd name="connsiteX5" fmla="*/ 0 w 4742004"/>
                <a:gd name="connsiteY5" fmla="*/ 0 h 4233902"/>
                <a:gd name="connsiteX0" fmla="*/ 0 w 4756442"/>
                <a:gd name="connsiteY0" fmla="*/ 0 h 4233902"/>
                <a:gd name="connsiteX1" fmla="*/ 0 w 4756442"/>
                <a:gd name="connsiteY1" fmla="*/ 4233902 h 4233902"/>
                <a:gd name="connsiteX2" fmla="*/ 3587795 w 4756442"/>
                <a:gd name="connsiteY2" fmla="*/ 4233789 h 4233902"/>
                <a:gd name="connsiteX3" fmla="*/ 4741075 w 4756442"/>
                <a:gd name="connsiteY3" fmla="*/ 2715741 h 4233902"/>
                <a:gd name="connsiteX4" fmla="*/ 4756442 w 4756442"/>
                <a:gd name="connsiteY4" fmla="*/ 22148 h 4233902"/>
                <a:gd name="connsiteX5" fmla="*/ 0 w 4756442"/>
                <a:gd name="connsiteY5" fmla="*/ 0 h 4233902"/>
                <a:gd name="connsiteX0" fmla="*/ 0 w 4764138"/>
                <a:gd name="connsiteY0" fmla="*/ 1243 h 4211754"/>
                <a:gd name="connsiteX1" fmla="*/ 7696 w 4764138"/>
                <a:gd name="connsiteY1" fmla="*/ 4211754 h 4211754"/>
                <a:gd name="connsiteX2" fmla="*/ 3595491 w 4764138"/>
                <a:gd name="connsiteY2" fmla="*/ 4211641 h 4211754"/>
                <a:gd name="connsiteX3" fmla="*/ 4748771 w 4764138"/>
                <a:gd name="connsiteY3" fmla="*/ 2693593 h 4211754"/>
                <a:gd name="connsiteX4" fmla="*/ 4764138 w 4764138"/>
                <a:gd name="connsiteY4" fmla="*/ 0 h 4211754"/>
                <a:gd name="connsiteX5" fmla="*/ 0 w 4764138"/>
                <a:gd name="connsiteY5" fmla="*/ 1243 h 421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38" h="4211754">
                  <a:moveTo>
                    <a:pt x="0" y="1243"/>
                  </a:moveTo>
                  <a:cubicBezTo>
                    <a:pt x="2565" y="1404747"/>
                    <a:pt x="5131" y="2808250"/>
                    <a:pt x="7696" y="4211754"/>
                  </a:cubicBezTo>
                  <a:lnTo>
                    <a:pt x="3595491" y="4211641"/>
                  </a:lnTo>
                  <a:lnTo>
                    <a:pt x="4748771" y="2693593"/>
                  </a:lnTo>
                  <a:cubicBezTo>
                    <a:pt x="4753894" y="1715159"/>
                    <a:pt x="4759015" y="978434"/>
                    <a:pt x="4764138" y="0"/>
                  </a:cubicBezTo>
                  <a:lnTo>
                    <a:pt x="0" y="1243"/>
                  </a:lnTo>
                  <a:close/>
                </a:path>
              </a:pathLst>
            </a:custGeom>
            <a:solidFill>
              <a:srgbClr val="4472C4">
                <a:lumMod val="20000"/>
                <a:lumOff val="80000"/>
              </a:srgbClr>
            </a:solidFill>
            <a:ln w="12700" cap="flat" cmpd="sng" algn="ctr">
              <a:solidFill>
                <a:srgbClr val="4472C4"/>
              </a:solidFill>
              <a:prstDash val="dash"/>
              <a:miter lim="800000"/>
            </a:ln>
            <a:effectLst/>
          </p:spPr>
          <p:txBody>
            <a:bodyPr rtlCol="0" anchor="ctr"/>
            <a:lstStyle/>
            <a:p>
              <a:pPr algn="ctr" fontAlgn="auto">
                <a:spcBef>
                  <a:spcPts val="0"/>
                </a:spcBef>
                <a:spcAft>
                  <a:spcPts val="0"/>
                </a:spcAft>
                <a:defRPr/>
              </a:pPr>
              <a:endParaRPr lang="en-US" sz="1050" kern="0" dirty="0">
                <a:solidFill>
                  <a:prstClr val="white"/>
                </a:solidFill>
                <a:latin typeface="Calibri"/>
                <a:ea typeface=""/>
                <a:cs typeface=""/>
              </a:endParaRPr>
            </a:p>
          </p:txBody>
        </p:sp>
        <p:sp>
          <p:nvSpPr>
            <p:cNvPr id="42" name="Rectangle 41">
              <a:extLst>
                <a:ext uri="{FF2B5EF4-FFF2-40B4-BE49-F238E27FC236}">
                  <a16:creationId xmlns:a16="http://schemas.microsoft.com/office/drawing/2014/main" id="{CD41093A-8397-4CB6-024D-670DE7066385}"/>
                </a:ext>
              </a:extLst>
            </p:cNvPr>
            <p:cNvSpPr/>
            <p:nvPr/>
          </p:nvSpPr>
          <p:spPr>
            <a:xfrm>
              <a:off x="896564" y="1660376"/>
              <a:ext cx="885400" cy="885399"/>
            </a:xfrm>
            <a:prstGeom prst="rect">
              <a:avLst/>
            </a:prstGeom>
            <a:solidFill>
              <a:srgbClr val="ED7D31"/>
            </a:solidFill>
            <a:ln>
              <a:solidFill>
                <a:sysClr val="windowText" lastClr="000000"/>
              </a:solidFill>
            </a:ln>
            <a:effectLst/>
            <a:scene3d>
              <a:camera prst="orthographicFront">
                <a:rot lat="0" lon="0" rev="0"/>
              </a:camera>
              <a:lightRig rig="threePt" dir="t">
                <a:rot lat="0" lon="0" rev="1200000"/>
              </a:lightRig>
            </a:scene3d>
            <a:sp3d/>
          </p:spPr>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fontAlgn="auto">
                <a:lnSpc>
                  <a:spcPct val="90000"/>
                </a:lnSpc>
                <a:spcBef>
                  <a:spcPts val="0"/>
                </a:spcBef>
                <a:spcAft>
                  <a:spcPts val="0"/>
                </a:spcAft>
                <a:defRPr/>
              </a:pPr>
              <a:r>
                <a:rPr lang="en-US" sz="1000" kern="0" dirty="0">
                  <a:solidFill>
                    <a:prstClr val="black"/>
                  </a:solidFill>
                  <a:latin typeface="Calibri"/>
                  <a:ea typeface=""/>
                  <a:cs typeface=""/>
                </a:rPr>
                <a:t>XGC</a:t>
              </a:r>
            </a:p>
          </p:txBody>
        </p:sp>
        <p:sp>
          <p:nvSpPr>
            <p:cNvPr id="43" name="Rectangle 42">
              <a:extLst>
                <a:ext uri="{FF2B5EF4-FFF2-40B4-BE49-F238E27FC236}">
                  <a16:creationId xmlns:a16="http://schemas.microsoft.com/office/drawing/2014/main" id="{F9B20883-AFBD-330A-2AF6-DF8FDD54935C}"/>
                </a:ext>
              </a:extLst>
            </p:cNvPr>
            <p:cNvSpPr/>
            <p:nvPr/>
          </p:nvSpPr>
          <p:spPr>
            <a:xfrm>
              <a:off x="3304281" y="1803402"/>
              <a:ext cx="885400" cy="599348"/>
            </a:xfrm>
            <a:prstGeom prst="rect">
              <a:avLst/>
            </a:prstGeom>
            <a:solidFill>
              <a:srgbClr val="ED7D31"/>
            </a:solidFill>
            <a:ln>
              <a:solidFill>
                <a:sysClr val="windowText" lastClr="000000"/>
              </a:solidFill>
            </a:ln>
            <a:effectLst/>
            <a:scene3d>
              <a:camera prst="orthographicFront">
                <a:rot lat="0" lon="0" rev="0"/>
              </a:camera>
              <a:lightRig rig="threePt" dir="t">
                <a:rot lat="0" lon="0" rev="1200000"/>
              </a:lightRig>
            </a:scene3d>
            <a:sp3d/>
          </p:spPr>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fontAlgn="auto">
                <a:lnSpc>
                  <a:spcPct val="90000"/>
                </a:lnSpc>
                <a:spcBef>
                  <a:spcPts val="0"/>
                </a:spcBef>
                <a:spcAft>
                  <a:spcPts val="0"/>
                </a:spcAft>
                <a:defRPr/>
              </a:pPr>
              <a:r>
                <a:rPr lang="en-US" sz="1000" kern="0" dirty="0">
                  <a:solidFill>
                    <a:prstClr val="black"/>
                  </a:solidFill>
                  <a:latin typeface="Calibri"/>
                  <a:ea typeface=""/>
                  <a:cs typeface=""/>
                </a:rPr>
                <a:t>GENE</a:t>
              </a:r>
            </a:p>
          </p:txBody>
        </p:sp>
        <p:sp>
          <p:nvSpPr>
            <p:cNvPr id="44" name="Rectangle 43">
              <a:extLst>
                <a:ext uri="{FF2B5EF4-FFF2-40B4-BE49-F238E27FC236}">
                  <a16:creationId xmlns:a16="http://schemas.microsoft.com/office/drawing/2014/main" id="{4C370C2D-06A6-4979-1306-16BBA73F16AD}"/>
                </a:ext>
              </a:extLst>
            </p:cNvPr>
            <p:cNvSpPr/>
            <p:nvPr/>
          </p:nvSpPr>
          <p:spPr>
            <a:xfrm>
              <a:off x="2100423" y="1946428"/>
              <a:ext cx="885400" cy="313295"/>
            </a:xfrm>
            <a:prstGeom prst="rect">
              <a:avLst/>
            </a:prstGeom>
            <a:solidFill>
              <a:srgbClr val="ED7D31"/>
            </a:solidFill>
            <a:ln>
              <a:solidFill>
                <a:sysClr val="windowText" lastClr="000000"/>
              </a:solidFill>
            </a:ln>
            <a:effectLst/>
            <a:scene3d>
              <a:camera prst="orthographicFront">
                <a:rot lat="0" lon="0" rev="0"/>
              </a:camera>
              <a:lightRig rig="threePt" dir="t">
                <a:rot lat="0" lon="0" rev="1200000"/>
              </a:lightRig>
            </a:scene3d>
            <a:sp3d/>
          </p:spPr>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fontAlgn="auto">
                <a:lnSpc>
                  <a:spcPct val="90000"/>
                </a:lnSpc>
                <a:spcBef>
                  <a:spcPts val="0"/>
                </a:spcBef>
                <a:spcAft>
                  <a:spcPts val="0"/>
                </a:spcAft>
                <a:defRPr/>
              </a:pPr>
              <a:r>
                <a:rPr lang="en-US" sz="800" kern="0" dirty="0">
                  <a:solidFill>
                    <a:prstClr val="black"/>
                  </a:solidFill>
                  <a:latin typeface="Calibri"/>
                  <a:ea typeface=""/>
                  <a:cs typeface=""/>
                </a:rPr>
                <a:t>Interpolator</a:t>
              </a:r>
              <a:endParaRPr lang="en-US" sz="600" kern="0" dirty="0">
                <a:solidFill>
                  <a:prstClr val="black"/>
                </a:solidFill>
                <a:latin typeface="Calibri"/>
                <a:ea typeface=""/>
                <a:cs typeface=""/>
              </a:endParaRPr>
            </a:p>
          </p:txBody>
        </p:sp>
        <p:cxnSp>
          <p:nvCxnSpPr>
            <p:cNvPr id="45" name="Straight Arrow Connector 44">
              <a:extLst>
                <a:ext uri="{FF2B5EF4-FFF2-40B4-BE49-F238E27FC236}">
                  <a16:creationId xmlns:a16="http://schemas.microsoft.com/office/drawing/2014/main" id="{ECA9D582-6265-AC4C-B32B-BC4ADFA99A70}"/>
                </a:ext>
              </a:extLst>
            </p:cNvPr>
            <p:cNvCxnSpPr/>
            <p:nvPr/>
          </p:nvCxnSpPr>
          <p:spPr>
            <a:xfrm>
              <a:off x="1781963" y="2007724"/>
              <a:ext cx="318459" cy="0"/>
            </a:xfrm>
            <a:prstGeom prst="straightConnector1">
              <a:avLst/>
            </a:prstGeom>
            <a:noFill/>
            <a:ln w="6350" cap="flat" cmpd="sng" algn="ctr">
              <a:solidFill>
                <a:sysClr val="windowText" lastClr="000000"/>
              </a:solidFill>
              <a:prstDash val="solid"/>
              <a:miter lim="800000"/>
              <a:tailEnd type="triangle"/>
            </a:ln>
            <a:effectLst/>
          </p:spPr>
        </p:cxnSp>
        <p:cxnSp>
          <p:nvCxnSpPr>
            <p:cNvPr id="46" name="Straight Arrow Connector 45">
              <a:extLst>
                <a:ext uri="{FF2B5EF4-FFF2-40B4-BE49-F238E27FC236}">
                  <a16:creationId xmlns:a16="http://schemas.microsoft.com/office/drawing/2014/main" id="{D57F4FC3-D0BB-9436-0D06-F2CF25DFB7FE}"/>
                </a:ext>
              </a:extLst>
            </p:cNvPr>
            <p:cNvCxnSpPr/>
            <p:nvPr/>
          </p:nvCxnSpPr>
          <p:spPr>
            <a:xfrm>
              <a:off x="2985821" y="2007724"/>
              <a:ext cx="318459" cy="0"/>
            </a:xfrm>
            <a:prstGeom prst="straightConnector1">
              <a:avLst/>
            </a:prstGeom>
            <a:noFill/>
            <a:ln w="6350" cap="flat" cmpd="sng" algn="ctr">
              <a:solidFill>
                <a:sysClr val="windowText" lastClr="000000"/>
              </a:solidFill>
              <a:prstDash val="solid"/>
              <a:miter lim="800000"/>
              <a:tailEnd type="triangle"/>
            </a:ln>
            <a:effectLst/>
          </p:spPr>
        </p:cxnSp>
        <p:cxnSp>
          <p:nvCxnSpPr>
            <p:cNvPr id="47" name="Straight Arrow Connector 46">
              <a:extLst>
                <a:ext uri="{FF2B5EF4-FFF2-40B4-BE49-F238E27FC236}">
                  <a16:creationId xmlns:a16="http://schemas.microsoft.com/office/drawing/2014/main" id="{3EB7CC25-0DBF-208F-B15B-630CD7C58F72}"/>
                </a:ext>
              </a:extLst>
            </p:cNvPr>
            <p:cNvCxnSpPr/>
            <p:nvPr/>
          </p:nvCxnSpPr>
          <p:spPr>
            <a:xfrm>
              <a:off x="1781963" y="2153020"/>
              <a:ext cx="318459" cy="0"/>
            </a:xfrm>
            <a:prstGeom prst="straightConnector1">
              <a:avLst/>
            </a:prstGeom>
            <a:noFill/>
            <a:ln w="6350" cap="flat" cmpd="sng" algn="ctr">
              <a:solidFill>
                <a:sysClr val="windowText" lastClr="000000"/>
              </a:solidFill>
              <a:prstDash val="solid"/>
              <a:miter lim="800000"/>
              <a:headEnd type="triangle"/>
              <a:tailEnd type="none"/>
            </a:ln>
            <a:effectLst/>
          </p:spPr>
        </p:cxnSp>
        <p:cxnSp>
          <p:nvCxnSpPr>
            <p:cNvPr id="48" name="Straight Arrow Connector 47">
              <a:extLst>
                <a:ext uri="{FF2B5EF4-FFF2-40B4-BE49-F238E27FC236}">
                  <a16:creationId xmlns:a16="http://schemas.microsoft.com/office/drawing/2014/main" id="{421EF67F-F22D-69D8-9AC4-A3494F3A59C4}"/>
                </a:ext>
              </a:extLst>
            </p:cNvPr>
            <p:cNvCxnSpPr/>
            <p:nvPr/>
          </p:nvCxnSpPr>
          <p:spPr>
            <a:xfrm>
              <a:off x="2985821" y="2153020"/>
              <a:ext cx="318459" cy="0"/>
            </a:xfrm>
            <a:prstGeom prst="straightConnector1">
              <a:avLst/>
            </a:prstGeom>
            <a:noFill/>
            <a:ln w="6350" cap="flat" cmpd="sng" algn="ctr">
              <a:solidFill>
                <a:sysClr val="windowText" lastClr="000000"/>
              </a:solidFill>
              <a:prstDash val="solid"/>
              <a:miter lim="800000"/>
              <a:headEnd type="triangle"/>
              <a:tailEnd type="none"/>
            </a:ln>
            <a:effectLst/>
          </p:spPr>
        </p:cxnSp>
        <p:sp>
          <p:nvSpPr>
            <p:cNvPr id="49" name="Rectangle 48">
              <a:extLst>
                <a:ext uri="{FF2B5EF4-FFF2-40B4-BE49-F238E27FC236}">
                  <a16:creationId xmlns:a16="http://schemas.microsoft.com/office/drawing/2014/main" id="{45429731-0505-8724-1835-AB655F418782}"/>
                </a:ext>
              </a:extLst>
            </p:cNvPr>
            <p:cNvSpPr/>
            <p:nvPr/>
          </p:nvSpPr>
          <p:spPr>
            <a:xfrm>
              <a:off x="896562" y="2831827"/>
              <a:ext cx="885400" cy="342644"/>
            </a:xfrm>
            <a:prstGeom prst="rect">
              <a:avLst/>
            </a:prstGeom>
            <a:solidFill>
              <a:srgbClr val="70AD47">
                <a:lumMod val="40000"/>
                <a:lumOff val="60000"/>
              </a:srgbClr>
            </a:solidFill>
            <a:ln>
              <a:solidFill>
                <a:sysClr val="windowText" lastClr="000000"/>
              </a:solidFill>
            </a:ln>
            <a:effectLst/>
            <a:scene3d>
              <a:camera prst="orthographicFront">
                <a:rot lat="0" lon="0" rev="0"/>
              </a:camera>
              <a:lightRig rig="threePt" dir="t">
                <a:rot lat="0" lon="0" rev="1200000"/>
              </a:lightRig>
            </a:scene3d>
            <a:sp3d/>
          </p:spPr>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fontAlgn="auto">
                <a:lnSpc>
                  <a:spcPct val="90000"/>
                </a:lnSpc>
                <a:spcBef>
                  <a:spcPts val="0"/>
                </a:spcBef>
                <a:spcAft>
                  <a:spcPts val="0"/>
                </a:spcAft>
                <a:defRPr/>
              </a:pPr>
              <a:r>
                <a:rPr lang="en-US" sz="800" kern="0" dirty="0">
                  <a:solidFill>
                    <a:prstClr val="black"/>
                  </a:solidFill>
                  <a:latin typeface="Calibri"/>
                  <a:ea typeface=""/>
                  <a:cs typeface=""/>
                </a:rPr>
                <a:t>Reduction</a:t>
              </a:r>
            </a:p>
          </p:txBody>
        </p:sp>
        <p:sp>
          <p:nvSpPr>
            <p:cNvPr id="50" name="Rectangle 49">
              <a:extLst>
                <a:ext uri="{FF2B5EF4-FFF2-40B4-BE49-F238E27FC236}">
                  <a16:creationId xmlns:a16="http://schemas.microsoft.com/office/drawing/2014/main" id="{0D3D544E-295F-86C3-74E8-0A3D2E5B4A36}"/>
                </a:ext>
              </a:extLst>
            </p:cNvPr>
            <p:cNvSpPr/>
            <p:nvPr/>
          </p:nvSpPr>
          <p:spPr>
            <a:xfrm>
              <a:off x="3304281" y="2831827"/>
              <a:ext cx="885400" cy="342644"/>
            </a:xfrm>
            <a:prstGeom prst="rect">
              <a:avLst/>
            </a:prstGeom>
            <a:solidFill>
              <a:srgbClr val="70AD47">
                <a:lumMod val="40000"/>
                <a:lumOff val="60000"/>
              </a:srgbClr>
            </a:solidFill>
            <a:ln>
              <a:solidFill>
                <a:sysClr val="windowText" lastClr="000000"/>
              </a:solidFill>
            </a:ln>
            <a:effectLst/>
            <a:scene3d>
              <a:camera prst="orthographicFront">
                <a:rot lat="0" lon="0" rev="0"/>
              </a:camera>
              <a:lightRig rig="threePt" dir="t">
                <a:rot lat="0" lon="0" rev="1200000"/>
              </a:lightRig>
            </a:scene3d>
            <a:sp3d/>
          </p:spPr>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fontAlgn="auto">
                <a:lnSpc>
                  <a:spcPct val="90000"/>
                </a:lnSpc>
                <a:spcBef>
                  <a:spcPts val="0"/>
                </a:spcBef>
                <a:spcAft>
                  <a:spcPts val="0"/>
                </a:spcAft>
                <a:defRPr/>
              </a:pPr>
              <a:r>
                <a:rPr lang="en-US" sz="800" kern="0" dirty="0">
                  <a:solidFill>
                    <a:prstClr val="black"/>
                  </a:solidFill>
                  <a:latin typeface="Calibri"/>
                  <a:ea typeface=""/>
                  <a:cs typeface=""/>
                </a:rPr>
                <a:t>Reduction</a:t>
              </a:r>
            </a:p>
          </p:txBody>
        </p:sp>
        <p:cxnSp>
          <p:nvCxnSpPr>
            <p:cNvPr id="51" name="Straight Arrow Connector 50">
              <a:extLst>
                <a:ext uri="{FF2B5EF4-FFF2-40B4-BE49-F238E27FC236}">
                  <a16:creationId xmlns:a16="http://schemas.microsoft.com/office/drawing/2014/main" id="{EDA5B9A2-37BA-DE2B-EAF7-8C3129D5DE2C}"/>
                </a:ext>
              </a:extLst>
            </p:cNvPr>
            <p:cNvCxnSpPr/>
            <p:nvPr/>
          </p:nvCxnSpPr>
          <p:spPr>
            <a:xfrm flipH="1">
              <a:off x="1339264" y="2545775"/>
              <a:ext cx="1" cy="286053"/>
            </a:xfrm>
            <a:prstGeom prst="straightConnector1">
              <a:avLst/>
            </a:prstGeom>
            <a:noFill/>
            <a:ln w="6350" cap="flat" cmpd="sng" algn="ctr">
              <a:solidFill>
                <a:sysClr val="windowText" lastClr="000000"/>
              </a:solidFill>
              <a:prstDash val="solid"/>
              <a:miter lim="800000"/>
              <a:tailEnd type="triangle"/>
            </a:ln>
            <a:effectLst/>
          </p:spPr>
        </p:cxnSp>
        <p:cxnSp>
          <p:nvCxnSpPr>
            <p:cNvPr id="52" name="Straight Arrow Connector 51">
              <a:extLst>
                <a:ext uri="{FF2B5EF4-FFF2-40B4-BE49-F238E27FC236}">
                  <a16:creationId xmlns:a16="http://schemas.microsoft.com/office/drawing/2014/main" id="{C1B8F5FE-2BC1-792D-6C5F-252508CACA4F}"/>
                </a:ext>
              </a:extLst>
            </p:cNvPr>
            <p:cNvCxnSpPr/>
            <p:nvPr/>
          </p:nvCxnSpPr>
          <p:spPr>
            <a:xfrm>
              <a:off x="3746980" y="2402750"/>
              <a:ext cx="1" cy="398431"/>
            </a:xfrm>
            <a:prstGeom prst="straightConnector1">
              <a:avLst/>
            </a:prstGeom>
            <a:noFill/>
            <a:ln w="6350" cap="flat" cmpd="sng" algn="ctr">
              <a:solidFill>
                <a:sysClr val="windowText" lastClr="000000"/>
              </a:solidFill>
              <a:prstDash val="solid"/>
              <a:miter lim="800000"/>
              <a:tailEnd type="triangle"/>
            </a:ln>
            <a:effectLst/>
          </p:spPr>
        </p:cxnSp>
        <p:cxnSp>
          <p:nvCxnSpPr>
            <p:cNvPr id="53" name="Straight Arrow Connector 52">
              <a:extLst>
                <a:ext uri="{FF2B5EF4-FFF2-40B4-BE49-F238E27FC236}">
                  <a16:creationId xmlns:a16="http://schemas.microsoft.com/office/drawing/2014/main" id="{E69BC686-30AF-9B53-F231-5B961DA0D99A}"/>
                </a:ext>
              </a:extLst>
            </p:cNvPr>
            <p:cNvCxnSpPr/>
            <p:nvPr/>
          </p:nvCxnSpPr>
          <p:spPr>
            <a:xfrm flipH="1">
              <a:off x="946510" y="3174470"/>
              <a:ext cx="1" cy="286053"/>
            </a:xfrm>
            <a:prstGeom prst="straightConnector1">
              <a:avLst/>
            </a:prstGeom>
            <a:noFill/>
            <a:ln w="6350" cap="flat" cmpd="sng" algn="ctr">
              <a:solidFill>
                <a:sysClr val="windowText" lastClr="000000"/>
              </a:solidFill>
              <a:prstDash val="solid"/>
              <a:miter lim="800000"/>
              <a:tailEnd type="triangle"/>
            </a:ln>
            <a:effectLst/>
          </p:spPr>
        </p:cxnSp>
        <p:sp>
          <p:nvSpPr>
            <p:cNvPr id="54" name="Rectangle 53">
              <a:extLst>
                <a:ext uri="{FF2B5EF4-FFF2-40B4-BE49-F238E27FC236}">
                  <a16:creationId xmlns:a16="http://schemas.microsoft.com/office/drawing/2014/main" id="{EA42D624-3571-904A-8FB9-B67553B934E7}"/>
                </a:ext>
              </a:extLst>
            </p:cNvPr>
            <p:cNvSpPr/>
            <p:nvPr/>
          </p:nvSpPr>
          <p:spPr>
            <a:xfrm>
              <a:off x="406190" y="3470742"/>
              <a:ext cx="638565" cy="525482"/>
            </a:xfrm>
            <a:prstGeom prst="rect">
              <a:avLst/>
            </a:prstGeom>
            <a:solidFill>
              <a:srgbClr val="FFC000">
                <a:lumMod val="40000"/>
                <a:lumOff val="60000"/>
              </a:srgbClr>
            </a:solidFill>
            <a:ln>
              <a:solidFill>
                <a:sysClr val="windowText" lastClr="000000"/>
              </a:solidFill>
            </a:ln>
            <a:effectLst/>
            <a:scene3d>
              <a:camera prst="orthographicFront">
                <a:rot lat="0" lon="0" rev="0"/>
              </a:camera>
              <a:lightRig rig="threePt" dir="t">
                <a:rot lat="0" lon="0" rev="1200000"/>
              </a:lightRig>
            </a:scene3d>
            <a:sp3d/>
          </p:spPr>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fontAlgn="auto">
                <a:lnSpc>
                  <a:spcPct val="90000"/>
                </a:lnSpc>
                <a:spcBef>
                  <a:spcPts val="0"/>
                </a:spcBef>
                <a:spcAft>
                  <a:spcPts val="0"/>
                </a:spcAft>
                <a:defRPr/>
              </a:pPr>
              <a:r>
                <a:rPr lang="en-US" sz="800" kern="0" dirty="0">
                  <a:solidFill>
                    <a:prstClr val="black"/>
                  </a:solidFill>
                  <a:latin typeface="Calibri"/>
                  <a:ea typeface=""/>
                  <a:cs typeface=""/>
                </a:rPr>
                <a:t>XGC Viz.</a:t>
              </a:r>
            </a:p>
          </p:txBody>
        </p:sp>
        <p:sp>
          <p:nvSpPr>
            <p:cNvPr id="55" name="Rectangle 54">
              <a:extLst>
                <a:ext uri="{FF2B5EF4-FFF2-40B4-BE49-F238E27FC236}">
                  <a16:creationId xmlns:a16="http://schemas.microsoft.com/office/drawing/2014/main" id="{EF87BA24-A946-C134-8B3C-83D394CC0147}"/>
                </a:ext>
              </a:extLst>
            </p:cNvPr>
            <p:cNvSpPr/>
            <p:nvPr/>
          </p:nvSpPr>
          <p:spPr>
            <a:xfrm>
              <a:off x="1128755" y="3470742"/>
              <a:ext cx="734937" cy="525482"/>
            </a:xfrm>
            <a:prstGeom prst="rect">
              <a:avLst/>
            </a:prstGeom>
            <a:solidFill>
              <a:srgbClr val="FFC000">
                <a:lumMod val="40000"/>
                <a:lumOff val="60000"/>
              </a:srgbClr>
            </a:solidFill>
            <a:ln>
              <a:solidFill>
                <a:sysClr val="windowText" lastClr="000000"/>
              </a:solidFill>
            </a:ln>
            <a:effectLst/>
            <a:scene3d>
              <a:camera prst="orthographicFront">
                <a:rot lat="0" lon="0" rev="0"/>
              </a:camera>
              <a:lightRig rig="threePt" dir="t">
                <a:rot lat="0" lon="0" rev="1200000"/>
              </a:lightRig>
            </a:scene3d>
            <a:sp3d/>
          </p:spPr>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fontAlgn="auto">
                <a:lnSpc>
                  <a:spcPct val="90000"/>
                </a:lnSpc>
                <a:spcBef>
                  <a:spcPts val="0"/>
                </a:spcBef>
                <a:spcAft>
                  <a:spcPts val="0"/>
                </a:spcAft>
                <a:defRPr/>
              </a:pPr>
              <a:r>
                <a:rPr lang="en-US" sz="800" kern="0" dirty="0">
                  <a:solidFill>
                    <a:prstClr val="black"/>
                  </a:solidFill>
                  <a:latin typeface="Calibri"/>
                  <a:ea typeface=""/>
                  <a:cs typeface=""/>
                </a:rPr>
                <a:t>XGC   output</a:t>
              </a:r>
            </a:p>
          </p:txBody>
        </p:sp>
        <p:cxnSp>
          <p:nvCxnSpPr>
            <p:cNvPr id="56" name="Straight Arrow Connector 55">
              <a:extLst>
                <a:ext uri="{FF2B5EF4-FFF2-40B4-BE49-F238E27FC236}">
                  <a16:creationId xmlns:a16="http://schemas.microsoft.com/office/drawing/2014/main" id="{B7DA4DB5-D9D3-52ED-5317-C619763505D2}"/>
                </a:ext>
              </a:extLst>
            </p:cNvPr>
            <p:cNvCxnSpPr/>
            <p:nvPr/>
          </p:nvCxnSpPr>
          <p:spPr>
            <a:xfrm flipH="1">
              <a:off x="1641207" y="3188497"/>
              <a:ext cx="1" cy="286053"/>
            </a:xfrm>
            <a:prstGeom prst="straightConnector1">
              <a:avLst/>
            </a:prstGeom>
            <a:noFill/>
            <a:ln w="6350" cap="flat" cmpd="sng" algn="ctr">
              <a:solidFill>
                <a:sysClr val="windowText" lastClr="000000"/>
              </a:solidFill>
              <a:prstDash val="solid"/>
              <a:miter lim="800000"/>
              <a:tailEnd type="triangle"/>
            </a:ln>
            <a:effectLst/>
          </p:spPr>
        </p:cxnSp>
        <p:cxnSp>
          <p:nvCxnSpPr>
            <p:cNvPr id="57" name="Straight Arrow Connector 56">
              <a:extLst>
                <a:ext uri="{FF2B5EF4-FFF2-40B4-BE49-F238E27FC236}">
                  <a16:creationId xmlns:a16="http://schemas.microsoft.com/office/drawing/2014/main" id="{4C7962BB-5290-7575-06E3-A520E9AD3D26}"/>
                </a:ext>
              </a:extLst>
            </p:cNvPr>
            <p:cNvCxnSpPr/>
            <p:nvPr/>
          </p:nvCxnSpPr>
          <p:spPr>
            <a:xfrm flipH="1">
              <a:off x="3387034" y="3174470"/>
              <a:ext cx="1" cy="286053"/>
            </a:xfrm>
            <a:prstGeom prst="straightConnector1">
              <a:avLst/>
            </a:prstGeom>
            <a:noFill/>
            <a:ln w="6350" cap="flat" cmpd="sng" algn="ctr">
              <a:solidFill>
                <a:sysClr val="windowText" lastClr="000000"/>
              </a:solidFill>
              <a:prstDash val="solid"/>
              <a:miter lim="800000"/>
              <a:tailEnd type="triangle"/>
            </a:ln>
            <a:effectLst/>
          </p:spPr>
        </p:cxnSp>
        <p:sp>
          <p:nvSpPr>
            <p:cNvPr id="58" name="Rectangle 57">
              <a:extLst>
                <a:ext uri="{FF2B5EF4-FFF2-40B4-BE49-F238E27FC236}">
                  <a16:creationId xmlns:a16="http://schemas.microsoft.com/office/drawing/2014/main" id="{9BF96B5F-7EE2-569F-FBCE-054FA5A8F940}"/>
                </a:ext>
              </a:extLst>
            </p:cNvPr>
            <p:cNvSpPr/>
            <p:nvPr/>
          </p:nvSpPr>
          <p:spPr>
            <a:xfrm>
              <a:off x="4040864" y="3474145"/>
              <a:ext cx="638565" cy="525482"/>
            </a:xfrm>
            <a:prstGeom prst="rect">
              <a:avLst/>
            </a:prstGeom>
            <a:solidFill>
              <a:srgbClr val="FFC000">
                <a:lumMod val="40000"/>
                <a:lumOff val="60000"/>
              </a:srgbClr>
            </a:solidFill>
            <a:ln>
              <a:solidFill>
                <a:sysClr val="windowText" lastClr="000000"/>
              </a:solidFill>
            </a:ln>
            <a:effectLst/>
            <a:scene3d>
              <a:camera prst="orthographicFront">
                <a:rot lat="0" lon="0" rev="0"/>
              </a:camera>
              <a:lightRig rig="threePt" dir="t">
                <a:rot lat="0" lon="0" rev="1200000"/>
              </a:lightRig>
            </a:scene3d>
            <a:sp3d/>
          </p:spPr>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fontAlgn="auto">
                <a:lnSpc>
                  <a:spcPct val="90000"/>
                </a:lnSpc>
                <a:spcBef>
                  <a:spcPts val="0"/>
                </a:spcBef>
                <a:spcAft>
                  <a:spcPts val="0"/>
                </a:spcAft>
                <a:defRPr/>
              </a:pPr>
              <a:r>
                <a:rPr lang="en-US" sz="800" kern="0" dirty="0">
                  <a:solidFill>
                    <a:prstClr val="black"/>
                  </a:solidFill>
                  <a:latin typeface="Calibri"/>
                  <a:ea typeface=""/>
                  <a:cs typeface=""/>
                </a:rPr>
                <a:t>GENE</a:t>
              </a:r>
              <a:br>
                <a:rPr lang="en-US" sz="800" kern="0" dirty="0">
                  <a:solidFill>
                    <a:prstClr val="black"/>
                  </a:solidFill>
                  <a:latin typeface="Calibri"/>
                  <a:ea typeface=""/>
                  <a:cs typeface=""/>
                </a:rPr>
              </a:br>
              <a:r>
                <a:rPr lang="en-US" sz="800" kern="0" dirty="0">
                  <a:solidFill>
                    <a:prstClr val="black"/>
                  </a:solidFill>
                  <a:latin typeface="Calibri"/>
                  <a:ea typeface=""/>
                  <a:cs typeface=""/>
                </a:rPr>
                <a:t>Viz.</a:t>
              </a:r>
            </a:p>
          </p:txBody>
        </p:sp>
        <p:sp>
          <p:nvSpPr>
            <p:cNvPr id="59" name="Rectangle 58">
              <a:extLst>
                <a:ext uri="{FF2B5EF4-FFF2-40B4-BE49-F238E27FC236}">
                  <a16:creationId xmlns:a16="http://schemas.microsoft.com/office/drawing/2014/main" id="{7ADC19EE-A349-CBD2-36BE-2E1433C3260D}"/>
                </a:ext>
              </a:extLst>
            </p:cNvPr>
            <p:cNvSpPr/>
            <p:nvPr/>
          </p:nvSpPr>
          <p:spPr>
            <a:xfrm>
              <a:off x="3219148" y="3470742"/>
              <a:ext cx="734937" cy="525482"/>
            </a:xfrm>
            <a:prstGeom prst="rect">
              <a:avLst/>
            </a:prstGeom>
            <a:solidFill>
              <a:srgbClr val="FFC000">
                <a:lumMod val="40000"/>
                <a:lumOff val="60000"/>
              </a:srgbClr>
            </a:solidFill>
            <a:ln>
              <a:solidFill>
                <a:sysClr val="windowText" lastClr="000000"/>
              </a:solidFill>
            </a:ln>
            <a:effectLst/>
            <a:scene3d>
              <a:camera prst="orthographicFront">
                <a:rot lat="0" lon="0" rev="0"/>
              </a:camera>
              <a:lightRig rig="threePt" dir="t">
                <a:rot lat="0" lon="0" rev="1200000"/>
              </a:lightRig>
            </a:scene3d>
            <a:sp3d/>
          </p:spPr>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fontAlgn="auto">
                <a:lnSpc>
                  <a:spcPct val="90000"/>
                </a:lnSpc>
                <a:spcBef>
                  <a:spcPts val="0"/>
                </a:spcBef>
                <a:spcAft>
                  <a:spcPts val="0"/>
                </a:spcAft>
                <a:defRPr/>
              </a:pPr>
              <a:r>
                <a:rPr lang="en-US" sz="800" kern="0" dirty="0">
                  <a:solidFill>
                    <a:prstClr val="black"/>
                  </a:solidFill>
                  <a:latin typeface="Calibri"/>
                  <a:ea typeface=""/>
                  <a:cs typeface=""/>
                </a:rPr>
                <a:t>GENE output</a:t>
              </a:r>
            </a:p>
          </p:txBody>
        </p:sp>
        <p:cxnSp>
          <p:nvCxnSpPr>
            <p:cNvPr id="60" name="Straight Arrow Connector 59">
              <a:extLst>
                <a:ext uri="{FF2B5EF4-FFF2-40B4-BE49-F238E27FC236}">
                  <a16:creationId xmlns:a16="http://schemas.microsoft.com/office/drawing/2014/main" id="{B3824BEC-3C5C-0A39-A4A6-BA0830A37767}"/>
                </a:ext>
              </a:extLst>
            </p:cNvPr>
            <p:cNvCxnSpPr/>
            <p:nvPr/>
          </p:nvCxnSpPr>
          <p:spPr>
            <a:xfrm flipH="1">
              <a:off x="4108973" y="3188497"/>
              <a:ext cx="1" cy="286053"/>
            </a:xfrm>
            <a:prstGeom prst="straightConnector1">
              <a:avLst/>
            </a:prstGeom>
            <a:noFill/>
            <a:ln w="6350" cap="flat" cmpd="sng" algn="ctr">
              <a:solidFill>
                <a:sysClr val="windowText" lastClr="000000"/>
              </a:solidFill>
              <a:prstDash val="solid"/>
              <a:miter lim="800000"/>
              <a:tailEnd type="triangle"/>
            </a:ln>
            <a:effectLst/>
          </p:spPr>
        </p:cxnSp>
        <p:sp>
          <p:nvSpPr>
            <p:cNvPr id="61" name="Rectangle 60">
              <a:extLst>
                <a:ext uri="{FF2B5EF4-FFF2-40B4-BE49-F238E27FC236}">
                  <a16:creationId xmlns:a16="http://schemas.microsoft.com/office/drawing/2014/main" id="{2D5E09F8-C8E9-8B2E-263D-00CB831BF842}"/>
                </a:ext>
              </a:extLst>
            </p:cNvPr>
            <p:cNvSpPr/>
            <p:nvPr/>
          </p:nvSpPr>
          <p:spPr>
            <a:xfrm>
              <a:off x="343446" y="1571281"/>
              <a:ext cx="1549914" cy="2510661"/>
            </a:xfrm>
            <a:prstGeom prst="rect">
              <a:avLst/>
            </a:prstGeom>
            <a:noFill/>
            <a:ln w="19050">
              <a:solidFill>
                <a:srgbClr val="FFC000">
                  <a:lumMod val="75000"/>
                </a:srgbClr>
              </a:solidFill>
              <a:prstDash val="lgDash"/>
            </a:ln>
            <a:effectLst/>
            <a:scene3d>
              <a:camera prst="orthographicFront">
                <a:rot lat="0" lon="0" rev="0"/>
              </a:camera>
              <a:lightRig rig="threePt" dir="t">
                <a:rot lat="0" lon="0" rev="1200000"/>
              </a:lightRig>
            </a:scene3d>
            <a:sp3d/>
          </p:spPr>
          <p:txBody>
            <a:bodyPr rot="0" spcFirstLastPara="0" vertOverflow="overflow" horzOverflow="overflow" vert="horz" wrap="square" lIns="34290" tIns="34290" rIns="34290" bIns="34290" numCol="1" spcCol="0" rtlCol="0" fromWordArt="0" anchor="t" anchorCtr="0" forceAA="0" compatLnSpc="1">
              <a:prstTxWarp prst="textNoShape">
                <a:avLst/>
              </a:prstTxWarp>
              <a:noAutofit/>
            </a:bodyPr>
            <a:lstStyle/>
            <a:p>
              <a:pPr fontAlgn="auto">
                <a:lnSpc>
                  <a:spcPct val="90000"/>
                </a:lnSpc>
                <a:spcBef>
                  <a:spcPts val="0"/>
                </a:spcBef>
                <a:spcAft>
                  <a:spcPts val="0"/>
                </a:spcAft>
                <a:defRPr/>
              </a:pPr>
              <a:endParaRPr lang="en-US" sz="600" kern="0" dirty="0">
                <a:solidFill>
                  <a:srgbClr val="FFC000">
                    <a:lumMod val="75000"/>
                  </a:srgbClr>
                </a:solidFill>
                <a:latin typeface="Calibri"/>
                <a:ea typeface=""/>
                <a:cs typeface=""/>
              </a:endParaRPr>
            </a:p>
          </p:txBody>
        </p:sp>
        <p:sp>
          <p:nvSpPr>
            <p:cNvPr id="62" name="Rectangle 61">
              <a:extLst>
                <a:ext uri="{FF2B5EF4-FFF2-40B4-BE49-F238E27FC236}">
                  <a16:creationId xmlns:a16="http://schemas.microsoft.com/office/drawing/2014/main" id="{D7470817-44ED-A01F-C17C-94953614B901}"/>
                </a:ext>
              </a:extLst>
            </p:cNvPr>
            <p:cNvSpPr/>
            <p:nvPr/>
          </p:nvSpPr>
          <p:spPr>
            <a:xfrm>
              <a:off x="3179127" y="1571281"/>
              <a:ext cx="1549914" cy="2480843"/>
            </a:xfrm>
            <a:prstGeom prst="rect">
              <a:avLst/>
            </a:prstGeom>
            <a:noFill/>
            <a:ln w="19050">
              <a:solidFill>
                <a:srgbClr val="FFC000">
                  <a:lumMod val="75000"/>
                </a:srgbClr>
              </a:solidFill>
              <a:prstDash val="lgDash"/>
            </a:ln>
            <a:effectLst/>
            <a:scene3d>
              <a:camera prst="orthographicFront">
                <a:rot lat="0" lon="0" rev="0"/>
              </a:camera>
              <a:lightRig rig="threePt" dir="t">
                <a:rot lat="0" lon="0" rev="1200000"/>
              </a:lightRig>
            </a:scene3d>
            <a:sp3d/>
          </p:spPr>
          <p:txBody>
            <a:bodyPr rot="0" spcFirstLastPara="0" vertOverflow="overflow" horzOverflow="overflow" vert="horz" wrap="square" lIns="34290" tIns="34290" rIns="34290" bIns="34290" numCol="1" spcCol="0" rtlCol="0" fromWordArt="0" anchor="t" anchorCtr="0" forceAA="0" compatLnSpc="1">
              <a:prstTxWarp prst="textNoShape">
                <a:avLst/>
              </a:prstTxWarp>
              <a:noAutofit/>
            </a:bodyPr>
            <a:lstStyle/>
            <a:p>
              <a:pPr algn="r" fontAlgn="auto">
                <a:lnSpc>
                  <a:spcPct val="90000"/>
                </a:lnSpc>
                <a:spcBef>
                  <a:spcPts val="0"/>
                </a:spcBef>
                <a:spcAft>
                  <a:spcPts val="0"/>
                </a:spcAft>
                <a:defRPr/>
              </a:pPr>
              <a:endParaRPr lang="en-US" sz="600" kern="0" dirty="0">
                <a:solidFill>
                  <a:srgbClr val="FFC000">
                    <a:lumMod val="75000"/>
                  </a:srgbClr>
                </a:solidFill>
                <a:latin typeface="Calibri"/>
                <a:ea typeface=""/>
                <a:cs typeface=""/>
              </a:endParaRPr>
            </a:p>
          </p:txBody>
        </p:sp>
        <p:cxnSp>
          <p:nvCxnSpPr>
            <p:cNvPr id="63" name="Straight Arrow Connector 62">
              <a:extLst>
                <a:ext uri="{FF2B5EF4-FFF2-40B4-BE49-F238E27FC236}">
                  <a16:creationId xmlns:a16="http://schemas.microsoft.com/office/drawing/2014/main" id="{29A604C1-EE7E-7A04-60B1-69D843B5360D}"/>
                </a:ext>
              </a:extLst>
            </p:cNvPr>
            <p:cNvCxnSpPr/>
            <p:nvPr/>
          </p:nvCxnSpPr>
          <p:spPr>
            <a:xfrm flipH="1">
              <a:off x="2519989" y="2256319"/>
              <a:ext cx="1" cy="286053"/>
            </a:xfrm>
            <a:prstGeom prst="straightConnector1">
              <a:avLst/>
            </a:prstGeom>
            <a:noFill/>
            <a:ln w="6350" cap="flat" cmpd="sng" algn="ctr">
              <a:solidFill>
                <a:sysClr val="windowText" lastClr="000000"/>
              </a:solidFill>
              <a:prstDash val="solid"/>
              <a:miter lim="800000"/>
              <a:tailEnd type="triangle"/>
            </a:ln>
            <a:effectLst/>
          </p:spPr>
        </p:cxnSp>
        <p:sp>
          <p:nvSpPr>
            <p:cNvPr id="64" name="Rectangle 63">
              <a:extLst>
                <a:ext uri="{FF2B5EF4-FFF2-40B4-BE49-F238E27FC236}">
                  <a16:creationId xmlns:a16="http://schemas.microsoft.com/office/drawing/2014/main" id="{6945E8FC-DF6E-21ED-7190-F30E44152398}"/>
                </a:ext>
              </a:extLst>
            </p:cNvPr>
            <p:cNvSpPr/>
            <p:nvPr/>
          </p:nvSpPr>
          <p:spPr>
            <a:xfrm>
              <a:off x="2018514" y="2547192"/>
              <a:ext cx="1016261" cy="525482"/>
            </a:xfrm>
            <a:prstGeom prst="rect">
              <a:avLst/>
            </a:prstGeom>
            <a:solidFill>
              <a:srgbClr val="FFC000">
                <a:lumMod val="40000"/>
                <a:lumOff val="60000"/>
              </a:srgbClr>
            </a:solidFill>
            <a:ln>
              <a:solidFill>
                <a:sysClr val="windowText" lastClr="000000"/>
              </a:solidFill>
            </a:ln>
            <a:effectLst/>
            <a:scene3d>
              <a:camera prst="orthographicFront">
                <a:rot lat="0" lon="0" rev="0"/>
              </a:camera>
              <a:lightRig rig="threePt" dir="t">
                <a:rot lat="0" lon="0" rev="1200000"/>
              </a:lightRig>
            </a:scene3d>
            <a:sp3d/>
          </p:spPr>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fontAlgn="auto">
                <a:lnSpc>
                  <a:spcPct val="90000"/>
                </a:lnSpc>
                <a:spcBef>
                  <a:spcPts val="0"/>
                </a:spcBef>
                <a:spcAft>
                  <a:spcPts val="0"/>
                </a:spcAft>
                <a:defRPr/>
              </a:pPr>
              <a:r>
                <a:rPr lang="en-US" sz="800" kern="0" dirty="0">
                  <a:solidFill>
                    <a:prstClr val="black"/>
                  </a:solidFill>
                  <a:latin typeface="Calibri"/>
                  <a:ea typeface=""/>
                  <a:cs typeface=""/>
                </a:rPr>
                <a:t>Comparative Viz.</a:t>
              </a:r>
            </a:p>
          </p:txBody>
        </p:sp>
        <p:sp>
          <p:nvSpPr>
            <p:cNvPr id="65" name="Isosceles Triangle 69">
              <a:extLst>
                <a:ext uri="{FF2B5EF4-FFF2-40B4-BE49-F238E27FC236}">
                  <a16:creationId xmlns:a16="http://schemas.microsoft.com/office/drawing/2014/main" id="{AAE09670-A437-F945-B8C8-FF67BC37A254}"/>
                </a:ext>
              </a:extLst>
            </p:cNvPr>
            <p:cNvSpPr/>
            <p:nvPr/>
          </p:nvSpPr>
          <p:spPr>
            <a:xfrm>
              <a:off x="1941193" y="4203466"/>
              <a:ext cx="1618259" cy="1360274"/>
            </a:xfrm>
            <a:prstGeom prst="triangle">
              <a:avLst/>
            </a:prstGeom>
            <a:solidFill>
              <a:sysClr val="window" lastClr="FFFFFF"/>
            </a:solidFill>
            <a:ln w="12700" cap="flat" cmpd="sng" algn="ctr">
              <a:solidFill>
                <a:srgbClr val="5B9BD5"/>
              </a:solidFill>
              <a:prstDash val="solid"/>
              <a:miter lim="800000"/>
            </a:ln>
            <a:effectLst/>
          </p:spPr>
          <p:txBody>
            <a:bodyPr rtlCol="0" anchor="ctr"/>
            <a:lstStyle/>
            <a:p>
              <a:pPr algn="ctr" fontAlgn="auto">
                <a:spcBef>
                  <a:spcPts val="0"/>
                </a:spcBef>
                <a:spcAft>
                  <a:spcPts val="0"/>
                </a:spcAft>
                <a:defRPr/>
              </a:pPr>
              <a:endParaRPr lang="en-US" sz="600" kern="0">
                <a:solidFill>
                  <a:prstClr val="black"/>
                </a:solidFill>
                <a:latin typeface="Calibri"/>
                <a:ea typeface=""/>
                <a:cs typeface=""/>
              </a:endParaRPr>
            </a:p>
          </p:txBody>
        </p:sp>
        <p:cxnSp>
          <p:nvCxnSpPr>
            <p:cNvPr id="66" name="Straight Connector 65">
              <a:extLst>
                <a:ext uri="{FF2B5EF4-FFF2-40B4-BE49-F238E27FC236}">
                  <a16:creationId xmlns:a16="http://schemas.microsoft.com/office/drawing/2014/main" id="{5B8FA9E7-969D-8912-B453-FBCF517592BC}"/>
                </a:ext>
              </a:extLst>
            </p:cNvPr>
            <p:cNvCxnSpPr/>
            <p:nvPr/>
          </p:nvCxnSpPr>
          <p:spPr>
            <a:xfrm>
              <a:off x="2465868" y="4682122"/>
              <a:ext cx="568906" cy="0"/>
            </a:xfrm>
            <a:prstGeom prst="line">
              <a:avLst/>
            </a:prstGeom>
            <a:noFill/>
            <a:ln w="12700" cap="flat" cmpd="sng" algn="ctr">
              <a:solidFill>
                <a:srgbClr val="5B9BD5"/>
              </a:solidFill>
              <a:prstDash val="solid"/>
              <a:miter lim="800000"/>
            </a:ln>
            <a:effectLst/>
          </p:spPr>
        </p:cxnSp>
        <p:cxnSp>
          <p:nvCxnSpPr>
            <p:cNvPr id="67" name="Straight Connector 66">
              <a:extLst>
                <a:ext uri="{FF2B5EF4-FFF2-40B4-BE49-F238E27FC236}">
                  <a16:creationId xmlns:a16="http://schemas.microsoft.com/office/drawing/2014/main" id="{33CB956B-6649-7135-48CF-326561817AE5}"/>
                </a:ext>
              </a:extLst>
            </p:cNvPr>
            <p:cNvCxnSpPr/>
            <p:nvPr/>
          </p:nvCxnSpPr>
          <p:spPr>
            <a:xfrm>
              <a:off x="2212684" y="5088123"/>
              <a:ext cx="1059776" cy="0"/>
            </a:xfrm>
            <a:prstGeom prst="line">
              <a:avLst/>
            </a:prstGeom>
            <a:noFill/>
            <a:ln w="12700" cap="flat" cmpd="sng" algn="ctr">
              <a:solidFill>
                <a:srgbClr val="5B9BD5"/>
              </a:solidFill>
              <a:prstDash val="solid"/>
              <a:miter lim="800000"/>
            </a:ln>
            <a:effectLst/>
          </p:spPr>
        </p:cxnSp>
        <p:sp>
          <p:nvSpPr>
            <p:cNvPr id="68" name="TextBox 67">
              <a:extLst>
                <a:ext uri="{FF2B5EF4-FFF2-40B4-BE49-F238E27FC236}">
                  <a16:creationId xmlns:a16="http://schemas.microsoft.com/office/drawing/2014/main" id="{99B0CE08-C91B-7458-F7AD-F31E98640BE2}"/>
                </a:ext>
              </a:extLst>
            </p:cNvPr>
            <p:cNvSpPr txBox="1"/>
            <p:nvPr/>
          </p:nvSpPr>
          <p:spPr>
            <a:xfrm>
              <a:off x="2475437" y="4473759"/>
              <a:ext cx="595016" cy="260028"/>
            </a:xfrm>
            <a:prstGeom prst="rect">
              <a:avLst/>
            </a:prstGeom>
            <a:noFill/>
          </p:spPr>
          <p:txBody>
            <a:bodyPr wrap="none" rtlCol="0">
              <a:spAutoFit/>
            </a:bodyPr>
            <a:lstStyle/>
            <a:p>
              <a:pPr algn="ctr" fontAlgn="auto">
                <a:spcBef>
                  <a:spcPts val="0"/>
                </a:spcBef>
                <a:spcAft>
                  <a:spcPts val="0"/>
                </a:spcAft>
                <a:defRPr/>
              </a:pPr>
              <a:r>
                <a:rPr lang="en-US" sz="500" kern="0" dirty="0">
                  <a:solidFill>
                    <a:prstClr val="black"/>
                  </a:solidFill>
                  <a:latin typeface="Calibri"/>
                  <a:cs typeface=""/>
                </a:rPr>
                <a:t>NVRAM</a:t>
              </a:r>
            </a:p>
          </p:txBody>
        </p:sp>
        <p:sp>
          <p:nvSpPr>
            <p:cNvPr id="69" name="TextBox 68">
              <a:extLst>
                <a:ext uri="{FF2B5EF4-FFF2-40B4-BE49-F238E27FC236}">
                  <a16:creationId xmlns:a16="http://schemas.microsoft.com/office/drawing/2014/main" id="{D73B419C-FD49-14FC-C728-0DFBEFB1011B}"/>
                </a:ext>
              </a:extLst>
            </p:cNvPr>
            <p:cNvSpPr txBox="1"/>
            <p:nvPr/>
          </p:nvSpPr>
          <p:spPr>
            <a:xfrm>
              <a:off x="2532931" y="4774456"/>
              <a:ext cx="480027" cy="307307"/>
            </a:xfrm>
            <a:prstGeom prst="rect">
              <a:avLst/>
            </a:prstGeom>
            <a:noFill/>
          </p:spPr>
          <p:txBody>
            <a:bodyPr wrap="none" rtlCol="0">
              <a:spAutoFit/>
            </a:bodyPr>
            <a:lstStyle/>
            <a:p>
              <a:pPr algn="ctr" fontAlgn="auto">
                <a:spcBef>
                  <a:spcPts val="0"/>
                </a:spcBef>
                <a:spcAft>
                  <a:spcPts val="0"/>
                </a:spcAft>
                <a:defRPr/>
              </a:pPr>
              <a:r>
                <a:rPr lang="en-US" sz="700" kern="0" dirty="0">
                  <a:solidFill>
                    <a:prstClr val="black"/>
                  </a:solidFill>
                  <a:latin typeface="Calibri"/>
                  <a:cs typeface=""/>
                </a:rPr>
                <a:t>PFS</a:t>
              </a:r>
            </a:p>
          </p:txBody>
        </p:sp>
        <p:sp>
          <p:nvSpPr>
            <p:cNvPr id="70" name="TextBox 69">
              <a:extLst>
                <a:ext uri="{FF2B5EF4-FFF2-40B4-BE49-F238E27FC236}">
                  <a16:creationId xmlns:a16="http://schemas.microsoft.com/office/drawing/2014/main" id="{8C5F31A3-707C-9543-C9A4-5C7D35A5912F}"/>
                </a:ext>
              </a:extLst>
            </p:cNvPr>
            <p:cNvSpPr txBox="1"/>
            <p:nvPr/>
          </p:nvSpPr>
          <p:spPr>
            <a:xfrm>
              <a:off x="2491339" y="5202796"/>
              <a:ext cx="563212" cy="307307"/>
            </a:xfrm>
            <a:prstGeom prst="rect">
              <a:avLst/>
            </a:prstGeom>
            <a:noFill/>
          </p:spPr>
          <p:txBody>
            <a:bodyPr wrap="none" rtlCol="0">
              <a:spAutoFit/>
            </a:bodyPr>
            <a:lstStyle/>
            <a:p>
              <a:pPr algn="ctr" fontAlgn="auto">
                <a:spcBef>
                  <a:spcPts val="0"/>
                </a:spcBef>
                <a:spcAft>
                  <a:spcPts val="0"/>
                </a:spcAft>
                <a:defRPr/>
              </a:pPr>
              <a:r>
                <a:rPr lang="en-US" sz="700" kern="0" dirty="0">
                  <a:solidFill>
                    <a:prstClr val="black"/>
                  </a:solidFill>
                  <a:latin typeface="Calibri"/>
                  <a:cs typeface=""/>
                </a:rPr>
                <a:t>TAPE</a:t>
              </a:r>
            </a:p>
          </p:txBody>
        </p:sp>
        <p:cxnSp>
          <p:nvCxnSpPr>
            <p:cNvPr id="71" name="Connector: Elbow 81">
              <a:extLst>
                <a:ext uri="{FF2B5EF4-FFF2-40B4-BE49-F238E27FC236}">
                  <a16:creationId xmlns:a16="http://schemas.microsoft.com/office/drawing/2014/main" id="{667E0E91-CFFF-93AB-9102-01245022815B}"/>
                </a:ext>
              </a:extLst>
            </p:cNvPr>
            <p:cNvCxnSpPr/>
            <p:nvPr/>
          </p:nvCxnSpPr>
          <p:spPr>
            <a:xfrm rot="16200000" flipH="1">
              <a:off x="1486371" y="4024215"/>
              <a:ext cx="887380" cy="831395"/>
            </a:xfrm>
            <a:prstGeom prst="bentConnector2">
              <a:avLst/>
            </a:prstGeom>
            <a:noFill/>
            <a:ln w="12700" cap="flat" cmpd="sng" algn="ctr">
              <a:solidFill>
                <a:srgbClr val="5B9BD5"/>
              </a:solidFill>
              <a:prstDash val="solid"/>
              <a:miter lim="800000"/>
              <a:tailEnd type="triangle"/>
            </a:ln>
            <a:effectLst/>
          </p:spPr>
        </p:cxnSp>
        <p:cxnSp>
          <p:nvCxnSpPr>
            <p:cNvPr id="72" name="Connector: Elbow 83">
              <a:extLst>
                <a:ext uri="{FF2B5EF4-FFF2-40B4-BE49-F238E27FC236}">
                  <a16:creationId xmlns:a16="http://schemas.microsoft.com/office/drawing/2014/main" id="{5EFA882B-269B-96DB-EDE1-C7374EE73EC0}"/>
                </a:ext>
              </a:extLst>
            </p:cNvPr>
            <p:cNvCxnSpPr/>
            <p:nvPr/>
          </p:nvCxnSpPr>
          <p:spPr>
            <a:xfrm rot="16200000" flipH="1">
              <a:off x="1316664" y="3435767"/>
              <a:ext cx="620848" cy="1741761"/>
            </a:xfrm>
            <a:prstGeom prst="bentConnector2">
              <a:avLst/>
            </a:prstGeom>
            <a:noFill/>
            <a:ln w="12700" cap="flat" cmpd="sng" algn="ctr">
              <a:solidFill>
                <a:srgbClr val="5B9BD5"/>
              </a:solidFill>
              <a:prstDash val="solid"/>
              <a:miter lim="800000"/>
              <a:tailEnd type="triangle"/>
            </a:ln>
            <a:effectLst/>
          </p:spPr>
        </p:cxnSp>
        <p:cxnSp>
          <p:nvCxnSpPr>
            <p:cNvPr id="73" name="Connector: Elbow 85">
              <a:extLst>
                <a:ext uri="{FF2B5EF4-FFF2-40B4-BE49-F238E27FC236}">
                  <a16:creationId xmlns:a16="http://schemas.microsoft.com/office/drawing/2014/main" id="{0EA53EF7-1723-9123-B6D9-3133E58EE725}"/>
                </a:ext>
              </a:extLst>
            </p:cNvPr>
            <p:cNvCxnSpPr>
              <a:stCxn id="61" idx="2"/>
            </p:cNvCxnSpPr>
            <p:nvPr/>
          </p:nvCxnSpPr>
          <p:spPr>
            <a:xfrm rot="5400000">
              <a:off x="2927061" y="4224047"/>
              <a:ext cx="887380" cy="431730"/>
            </a:xfrm>
            <a:prstGeom prst="bentConnector2">
              <a:avLst/>
            </a:prstGeom>
            <a:noFill/>
            <a:ln w="12700" cap="flat" cmpd="sng" algn="ctr">
              <a:solidFill>
                <a:srgbClr val="5B9BD5"/>
              </a:solidFill>
              <a:prstDash val="solid"/>
              <a:miter lim="800000"/>
              <a:tailEnd type="triangle"/>
            </a:ln>
            <a:effectLst/>
          </p:spPr>
        </p:cxnSp>
        <p:cxnSp>
          <p:nvCxnSpPr>
            <p:cNvPr id="74" name="Connector: Elbow 89">
              <a:extLst>
                <a:ext uri="{FF2B5EF4-FFF2-40B4-BE49-F238E27FC236}">
                  <a16:creationId xmlns:a16="http://schemas.microsoft.com/office/drawing/2014/main" id="{EDA89B60-7460-ADB6-AB49-ABC29C132265}"/>
                </a:ext>
              </a:extLst>
            </p:cNvPr>
            <p:cNvCxnSpPr>
              <a:stCxn id="60" idx="2"/>
            </p:cNvCxnSpPr>
            <p:nvPr/>
          </p:nvCxnSpPr>
          <p:spPr>
            <a:xfrm rot="5400000">
              <a:off x="3394798" y="3544417"/>
              <a:ext cx="510140" cy="1420561"/>
            </a:xfrm>
            <a:prstGeom prst="bentConnector2">
              <a:avLst/>
            </a:prstGeom>
            <a:noFill/>
            <a:ln w="12700" cap="flat" cmpd="sng" algn="ctr">
              <a:solidFill>
                <a:srgbClr val="5B9BD5"/>
              </a:solidFill>
              <a:prstDash val="solid"/>
              <a:miter lim="800000"/>
              <a:tailEnd type="triangle"/>
            </a:ln>
            <a:effectLst/>
          </p:spPr>
        </p:cxnSp>
        <p:cxnSp>
          <p:nvCxnSpPr>
            <p:cNvPr id="75" name="Straight Arrow Connector 74">
              <a:extLst>
                <a:ext uri="{FF2B5EF4-FFF2-40B4-BE49-F238E27FC236}">
                  <a16:creationId xmlns:a16="http://schemas.microsoft.com/office/drawing/2014/main" id="{9378DF37-79BD-6F8B-9551-0C2B6C4AD6E5}"/>
                </a:ext>
              </a:extLst>
            </p:cNvPr>
            <p:cNvCxnSpPr/>
            <p:nvPr/>
          </p:nvCxnSpPr>
          <p:spPr>
            <a:xfrm>
              <a:off x="2543122" y="3072674"/>
              <a:ext cx="15343" cy="1437093"/>
            </a:xfrm>
            <a:prstGeom prst="straightConnector1">
              <a:avLst/>
            </a:prstGeom>
            <a:noFill/>
            <a:ln w="12700" cap="flat" cmpd="sng" algn="ctr">
              <a:solidFill>
                <a:srgbClr val="5B9BD5"/>
              </a:solidFill>
              <a:prstDash val="solid"/>
              <a:miter lim="800000"/>
              <a:tailEnd type="triangle"/>
            </a:ln>
            <a:effectLst/>
          </p:spPr>
        </p:cxnSp>
        <p:sp>
          <p:nvSpPr>
            <p:cNvPr id="76" name="Rectangle 75">
              <a:extLst>
                <a:ext uri="{FF2B5EF4-FFF2-40B4-BE49-F238E27FC236}">
                  <a16:creationId xmlns:a16="http://schemas.microsoft.com/office/drawing/2014/main" id="{BD309B86-0D28-D1CF-25B4-079AEC002E34}"/>
                </a:ext>
              </a:extLst>
            </p:cNvPr>
            <p:cNvSpPr/>
            <p:nvPr/>
          </p:nvSpPr>
          <p:spPr>
            <a:xfrm>
              <a:off x="406191" y="4855354"/>
              <a:ext cx="956527" cy="525482"/>
            </a:xfrm>
            <a:prstGeom prst="rect">
              <a:avLst/>
            </a:prstGeom>
            <a:solidFill>
              <a:srgbClr val="A4161D"/>
            </a:solidFill>
            <a:ln>
              <a:solidFill>
                <a:sysClr val="windowText" lastClr="000000"/>
              </a:solidFill>
            </a:ln>
            <a:effectLst/>
            <a:scene3d>
              <a:camera prst="orthographicFront">
                <a:rot lat="0" lon="0" rev="0"/>
              </a:camera>
              <a:lightRig rig="threePt" dir="t">
                <a:rot lat="0" lon="0" rev="1200000"/>
              </a:lightRig>
            </a:scene3d>
            <a:sp3d/>
          </p:spPr>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fontAlgn="auto">
                <a:lnSpc>
                  <a:spcPct val="90000"/>
                </a:lnSpc>
                <a:spcBef>
                  <a:spcPts val="0"/>
                </a:spcBef>
                <a:spcAft>
                  <a:spcPts val="0"/>
                </a:spcAft>
                <a:defRPr/>
              </a:pPr>
              <a:r>
                <a:rPr lang="en-US" sz="800" kern="0" dirty="0">
                  <a:solidFill>
                    <a:prstClr val="white"/>
                  </a:solidFill>
                  <a:latin typeface="Calibri"/>
                  <a:ea typeface=""/>
                  <a:cs typeface=""/>
                </a:rPr>
                <a:t>Performance </a:t>
              </a:r>
              <a:br>
                <a:rPr lang="en-US" sz="800" kern="0" dirty="0">
                  <a:solidFill>
                    <a:prstClr val="white"/>
                  </a:solidFill>
                  <a:latin typeface="Calibri"/>
                  <a:ea typeface=""/>
                  <a:cs typeface=""/>
                </a:rPr>
              </a:br>
              <a:r>
                <a:rPr lang="en-US" sz="800" kern="0" dirty="0">
                  <a:solidFill>
                    <a:prstClr val="white"/>
                  </a:solidFill>
                  <a:latin typeface="Calibri"/>
                  <a:ea typeface=""/>
                  <a:cs typeface=""/>
                </a:rPr>
                <a:t>Viz.</a:t>
              </a:r>
            </a:p>
          </p:txBody>
        </p:sp>
        <p:cxnSp>
          <p:nvCxnSpPr>
            <p:cNvPr id="77" name="Connector: Elbow 94">
              <a:extLst>
                <a:ext uri="{FF2B5EF4-FFF2-40B4-BE49-F238E27FC236}">
                  <a16:creationId xmlns:a16="http://schemas.microsoft.com/office/drawing/2014/main" id="{8165F184-9BC1-5B7A-AD84-449FE5CF1569}"/>
                </a:ext>
              </a:extLst>
            </p:cNvPr>
            <p:cNvCxnSpPr/>
            <p:nvPr/>
          </p:nvCxnSpPr>
          <p:spPr>
            <a:xfrm rot="10800000" flipV="1">
              <a:off x="1362719" y="3923963"/>
              <a:ext cx="1798687" cy="1194132"/>
            </a:xfrm>
            <a:prstGeom prst="bentConnector3">
              <a:avLst>
                <a:gd name="adj1" fmla="val 61201"/>
              </a:avLst>
            </a:prstGeom>
            <a:noFill/>
            <a:ln w="19050" cap="flat" cmpd="sng" algn="ctr">
              <a:solidFill>
                <a:srgbClr val="FFC000">
                  <a:lumMod val="75000"/>
                </a:srgbClr>
              </a:solidFill>
              <a:prstDash val="solid"/>
              <a:miter lim="800000"/>
              <a:tailEnd type="triangle"/>
            </a:ln>
            <a:effectLst/>
          </p:spPr>
        </p:cxnSp>
        <p:cxnSp>
          <p:nvCxnSpPr>
            <p:cNvPr id="78" name="Connector: Elbow 95">
              <a:extLst>
                <a:ext uri="{FF2B5EF4-FFF2-40B4-BE49-F238E27FC236}">
                  <a16:creationId xmlns:a16="http://schemas.microsoft.com/office/drawing/2014/main" id="{85CEAA4E-34B7-F7A5-A694-7AEF2802ABDF}"/>
                </a:ext>
              </a:extLst>
            </p:cNvPr>
            <p:cNvCxnSpPr>
              <a:stCxn id="54" idx="1"/>
            </p:cNvCxnSpPr>
            <p:nvPr/>
          </p:nvCxnSpPr>
          <p:spPr>
            <a:xfrm rot="10800000" flipH="1" flipV="1">
              <a:off x="343447" y="2826611"/>
              <a:ext cx="62744" cy="2291484"/>
            </a:xfrm>
            <a:prstGeom prst="bentConnector3">
              <a:avLst>
                <a:gd name="adj1" fmla="val -364338"/>
              </a:avLst>
            </a:prstGeom>
            <a:noFill/>
            <a:ln w="19050" cap="flat" cmpd="sng" algn="ctr">
              <a:solidFill>
                <a:srgbClr val="FFC000">
                  <a:lumMod val="75000"/>
                </a:srgbClr>
              </a:solidFill>
              <a:prstDash val="solid"/>
              <a:miter lim="800000"/>
              <a:tailEnd type="triangle"/>
            </a:ln>
            <a:effectLst/>
          </p:spPr>
        </p:cxnSp>
      </p:grpSp>
      <p:pic>
        <p:nvPicPr>
          <p:cNvPr id="79" name="Picture 3">
            <a:extLst>
              <a:ext uri="{FF2B5EF4-FFF2-40B4-BE49-F238E27FC236}">
                <a16:creationId xmlns:a16="http://schemas.microsoft.com/office/drawing/2014/main" id="{C39D8AFD-9018-366A-7182-C3A6E3DEFACE}"/>
              </a:ext>
            </a:extLst>
          </p:cNvPr>
          <p:cNvPicPr>
            <a:picLocks noChangeAspect="1" noChangeArrowheads="1"/>
          </p:cNvPicPr>
          <p:nvPr/>
        </p:nvPicPr>
        <p:blipFill>
          <a:blip r:embed="rId5">
            <a:alphaModFix amt="10000"/>
            <a:extLst>
              <a:ext uri="{28A0092B-C50C-407E-A947-70E740481C1C}">
                <a14:useLocalDpi xmlns:a14="http://schemas.microsoft.com/office/drawing/2010/main" val="0"/>
              </a:ext>
            </a:extLst>
          </a:blip>
          <a:srcRect/>
          <a:stretch>
            <a:fillRect/>
          </a:stretch>
        </p:blipFill>
        <p:spPr bwMode="auto">
          <a:xfrm>
            <a:off x="8479491" y="368035"/>
            <a:ext cx="3288550" cy="258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374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88CD5-91B0-884C-BCBE-4996E1650A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07658" y="1985992"/>
            <a:ext cx="2651731" cy="2365058"/>
          </a:xfrm>
          <a:prstGeom prst="rect">
            <a:avLst/>
          </a:prstGeom>
        </p:spPr>
      </p:pic>
      <p:pic>
        <p:nvPicPr>
          <p:cNvPr id="3" name="Picture 2">
            <a:extLst>
              <a:ext uri="{FF2B5EF4-FFF2-40B4-BE49-F238E27FC236}">
                <a16:creationId xmlns:a16="http://schemas.microsoft.com/office/drawing/2014/main" id="{C441FB23-0719-D74B-B505-B7B7F337E33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9737" y="1612043"/>
            <a:ext cx="2038020" cy="3188542"/>
          </a:xfrm>
          <a:prstGeom prst="rect">
            <a:avLst/>
          </a:prstGeom>
        </p:spPr>
      </p:pic>
      <p:grpSp>
        <p:nvGrpSpPr>
          <p:cNvPr id="9" name="Group 8">
            <a:extLst>
              <a:ext uri="{FF2B5EF4-FFF2-40B4-BE49-F238E27FC236}">
                <a16:creationId xmlns:a16="http://schemas.microsoft.com/office/drawing/2014/main" id="{BEC614FA-66B6-8F40-A36A-CE1EAE49D6C3}"/>
              </a:ext>
            </a:extLst>
          </p:cNvPr>
          <p:cNvGrpSpPr/>
          <p:nvPr/>
        </p:nvGrpSpPr>
        <p:grpSpPr>
          <a:xfrm>
            <a:off x="4298597" y="2098096"/>
            <a:ext cx="2703057" cy="2140849"/>
            <a:chOff x="4397358" y="2079164"/>
            <a:chExt cx="3161666" cy="2629982"/>
          </a:xfrm>
        </p:grpSpPr>
        <p:pic>
          <p:nvPicPr>
            <p:cNvPr id="5" name="Picture 4">
              <a:extLst>
                <a:ext uri="{FF2B5EF4-FFF2-40B4-BE49-F238E27FC236}">
                  <a16:creationId xmlns:a16="http://schemas.microsoft.com/office/drawing/2014/main" id="{A27AD8A3-7F51-2847-BD5A-EB8524AB836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97358" y="2079164"/>
              <a:ext cx="2468853" cy="1920219"/>
            </a:xfrm>
            <a:prstGeom prst="rect">
              <a:avLst/>
            </a:prstGeom>
          </p:spPr>
        </p:pic>
        <p:pic>
          <p:nvPicPr>
            <p:cNvPr id="6" name="Picture 5">
              <a:extLst>
                <a:ext uri="{FF2B5EF4-FFF2-40B4-BE49-F238E27FC236}">
                  <a16:creationId xmlns:a16="http://schemas.microsoft.com/office/drawing/2014/main" id="{E2402315-6FA2-6E44-A1E5-A94E19D9DA9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24415" y="2423178"/>
              <a:ext cx="2468853" cy="1920219"/>
            </a:xfrm>
            <a:prstGeom prst="rect">
              <a:avLst/>
            </a:prstGeom>
          </p:spPr>
        </p:pic>
        <p:pic>
          <p:nvPicPr>
            <p:cNvPr id="7" name="Picture 6">
              <a:extLst>
                <a:ext uri="{FF2B5EF4-FFF2-40B4-BE49-F238E27FC236}">
                  <a16:creationId xmlns:a16="http://schemas.microsoft.com/office/drawing/2014/main" id="{FF413800-0366-C14F-8287-DD55FD57A0E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90171" y="2788927"/>
              <a:ext cx="2468853" cy="1920219"/>
            </a:xfrm>
            <a:prstGeom prst="rect">
              <a:avLst/>
            </a:prstGeom>
          </p:spPr>
        </p:pic>
      </p:grpSp>
      <p:sp>
        <p:nvSpPr>
          <p:cNvPr id="2" name="Title 1">
            <a:extLst>
              <a:ext uri="{FF2B5EF4-FFF2-40B4-BE49-F238E27FC236}">
                <a16:creationId xmlns:a16="http://schemas.microsoft.com/office/drawing/2014/main" id="{43BF577A-BEBB-EB47-BE17-4D822554EFB6}"/>
              </a:ext>
            </a:extLst>
          </p:cNvPr>
          <p:cNvSpPr>
            <a:spLocks noGrp="1"/>
          </p:cNvSpPr>
          <p:nvPr>
            <p:ph type="title"/>
          </p:nvPr>
        </p:nvSpPr>
        <p:spPr/>
        <p:txBody>
          <a:bodyPr/>
          <a:lstStyle/>
          <a:p>
            <a:r>
              <a:rPr lang="en-US" dirty="0"/>
              <a:t>Extreme-Scale, End-to-End Science Workflows</a:t>
            </a:r>
          </a:p>
        </p:txBody>
      </p:sp>
      <p:sp>
        <p:nvSpPr>
          <p:cNvPr id="10" name="Left-Right Arrow 9">
            <a:extLst>
              <a:ext uri="{FF2B5EF4-FFF2-40B4-BE49-F238E27FC236}">
                <a16:creationId xmlns:a16="http://schemas.microsoft.com/office/drawing/2014/main" id="{E8722B71-1BD7-234C-BD2A-609CF12E92A7}"/>
              </a:ext>
            </a:extLst>
          </p:cNvPr>
          <p:cNvSpPr/>
          <p:nvPr/>
        </p:nvSpPr>
        <p:spPr>
          <a:xfrm>
            <a:off x="3241110" y="2983855"/>
            <a:ext cx="905020" cy="369333"/>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Left-Right Arrow 10">
            <a:extLst>
              <a:ext uri="{FF2B5EF4-FFF2-40B4-BE49-F238E27FC236}">
                <a16:creationId xmlns:a16="http://schemas.microsoft.com/office/drawing/2014/main" id="{2EF35A5D-2CB0-AE45-B105-76F88D145C00}"/>
              </a:ext>
            </a:extLst>
          </p:cNvPr>
          <p:cNvSpPr/>
          <p:nvPr/>
        </p:nvSpPr>
        <p:spPr>
          <a:xfrm>
            <a:off x="7102146" y="2975007"/>
            <a:ext cx="905020" cy="369333"/>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4D236177-911E-8F44-B728-CAC13FF4FBEA}"/>
              </a:ext>
            </a:extLst>
          </p:cNvPr>
          <p:cNvSpPr/>
          <p:nvPr/>
        </p:nvSpPr>
        <p:spPr>
          <a:xfrm>
            <a:off x="2895635" y="4597146"/>
            <a:ext cx="8229510" cy="212365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n-lt"/>
                <a:ea typeface="+mn-ea"/>
                <a:cs typeface="Arial" pitchFamily="34" charset="0"/>
              </a:rPr>
              <a:t>     Plasma Disruption Analysis Fusion Workflow</a:t>
            </a:r>
          </a:p>
          <a:p>
            <a:pPr marL="799435"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Arial" pitchFamily="34" charset="0"/>
              </a:rPr>
              <a:t>The goal is to implement a plasma visualization diagnostics system that enables early prediction of anomalies while the tokamak operates </a:t>
            </a:r>
          </a:p>
          <a:p>
            <a:pPr marL="799435"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Arial" pitchFamily="34" charset="0"/>
              </a:rPr>
              <a:t>Data is a time-series of matrix images obtained via direct 2D/3D visualizations of the tokamak plasma</a:t>
            </a:r>
          </a:p>
          <a:p>
            <a:pPr marL="799435"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Arial" pitchFamily="34" charset="0"/>
              </a:rPr>
              <a:t>Analytics include structural analysis and blob detection, filtering &amp; visualization </a:t>
            </a:r>
          </a:p>
        </p:txBody>
      </p:sp>
    </p:spTree>
    <p:extLst>
      <p:ext uri="{BB962C8B-B14F-4D97-AF65-F5344CB8AC3E}">
        <p14:creationId xmlns:p14="http://schemas.microsoft.com/office/powerpoint/2010/main" val="3578690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88CD5-91B0-884C-BCBE-4996E1650A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07658" y="1985992"/>
            <a:ext cx="2651731" cy="2365058"/>
          </a:xfrm>
          <a:prstGeom prst="rect">
            <a:avLst/>
          </a:prstGeom>
        </p:spPr>
      </p:pic>
      <p:pic>
        <p:nvPicPr>
          <p:cNvPr id="3" name="Picture 2">
            <a:extLst>
              <a:ext uri="{FF2B5EF4-FFF2-40B4-BE49-F238E27FC236}">
                <a16:creationId xmlns:a16="http://schemas.microsoft.com/office/drawing/2014/main" id="{C441FB23-0719-D74B-B505-B7B7F337E33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9737" y="1612043"/>
            <a:ext cx="2038020" cy="3188542"/>
          </a:xfrm>
          <a:prstGeom prst="rect">
            <a:avLst/>
          </a:prstGeom>
        </p:spPr>
      </p:pic>
      <p:grpSp>
        <p:nvGrpSpPr>
          <p:cNvPr id="9" name="Group 8">
            <a:extLst>
              <a:ext uri="{FF2B5EF4-FFF2-40B4-BE49-F238E27FC236}">
                <a16:creationId xmlns:a16="http://schemas.microsoft.com/office/drawing/2014/main" id="{BEC614FA-66B6-8F40-A36A-CE1EAE49D6C3}"/>
              </a:ext>
            </a:extLst>
          </p:cNvPr>
          <p:cNvGrpSpPr/>
          <p:nvPr/>
        </p:nvGrpSpPr>
        <p:grpSpPr>
          <a:xfrm>
            <a:off x="4298597" y="2098096"/>
            <a:ext cx="2703057" cy="2140849"/>
            <a:chOff x="4397358" y="2079164"/>
            <a:chExt cx="3161666" cy="2629982"/>
          </a:xfrm>
        </p:grpSpPr>
        <p:pic>
          <p:nvPicPr>
            <p:cNvPr id="5" name="Picture 4">
              <a:extLst>
                <a:ext uri="{FF2B5EF4-FFF2-40B4-BE49-F238E27FC236}">
                  <a16:creationId xmlns:a16="http://schemas.microsoft.com/office/drawing/2014/main" id="{A27AD8A3-7F51-2847-BD5A-EB8524AB836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97358" y="2079164"/>
              <a:ext cx="2468853" cy="1920219"/>
            </a:xfrm>
            <a:prstGeom prst="rect">
              <a:avLst/>
            </a:prstGeom>
          </p:spPr>
        </p:pic>
        <p:pic>
          <p:nvPicPr>
            <p:cNvPr id="6" name="Picture 5">
              <a:extLst>
                <a:ext uri="{FF2B5EF4-FFF2-40B4-BE49-F238E27FC236}">
                  <a16:creationId xmlns:a16="http://schemas.microsoft.com/office/drawing/2014/main" id="{E2402315-6FA2-6E44-A1E5-A94E19D9DA9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24415" y="2423178"/>
              <a:ext cx="2468853" cy="1920219"/>
            </a:xfrm>
            <a:prstGeom prst="rect">
              <a:avLst/>
            </a:prstGeom>
          </p:spPr>
        </p:pic>
        <p:pic>
          <p:nvPicPr>
            <p:cNvPr id="7" name="Picture 6">
              <a:extLst>
                <a:ext uri="{FF2B5EF4-FFF2-40B4-BE49-F238E27FC236}">
                  <a16:creationId xmlns:a16="http://schemas.microsoft.com/office/drawing/2014/main" id="{FF413800-0366-C14F-8287-DD55FD57A0E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90171" y="2788927"/>
              <a:ext cx="2468853" cy="1920219"/>
            </a:xfrm>
            <a:prstGeom prst="rect">
              <a:avLst/>
            </a:prstGeom>
          </p:spPr>
        </p:pic>
      </p:grpSp>
      <p:sp>
        <p:nvSpPr>
          <p:cNvPr id="2" name="Title 1">
            <a:extLst>
              <a:ext uri="{FF2B5EF4-FFF2-40B4-BE49-F238E27FC236}">
                <a16:creationId xmlns:a16="http://schemas.microsoft.com/office/drawing/2014/main" id="{43BF577A-BEBB-EB47-BE17-4D822554EFB6}"/>
              </a:ext>
            </a:extLst>
          </p:cNvPr>
          <p:cNvSpPr>
            <a:spLocks noGrp="1"/>
          </p:cNvSpPr>
          <p:nvPr>
            <p:ph type="title"/>
          </p:nvPr>
        </p:nvSpPr>
        <p:spPr>
          <a:xfrm>
            <a:off x="609600" y="320074"/>
            <a:ext cx="10972800" cy="808038"/>
          </a:xfrm>
        </p:spPr>
        <p:txBody>
          <a:bodyPr/>
          <a:lstStyle/>
          <a:p>
            <a:r>
              <a:rPr lang="en-US" dirty="0"/>
              <a:t>Rethinking Extreme-Scale Workflows: In-situ Workflows, In-transit Processing </a:t>
            </a:r>
          </a:p>
        </p:txBody>
      </p:sp>
      <p:sp>
        <p:nvSpPr>
          <p:cNvPr id="10" name="Left-Right Arrow 9">
            <a:extLst>
              <a:ext uri="{FF2B5EF4-FFF2-40B4-BE49-F238E27FC236}">
                <a16:creationId xmlns:a16="http://schemas.microsoft.com/office/drawing/2014/main" id="{E8722B71-1BD7-234C-BD2A-609CF12E92A7}"/>
              </a:ext>
            </a:extLst>
          </p:cNvPr>
          <p:cNvSpPr/>
          <p:nvPr/>
        </p:nvSpPr>
        <p:spPr>
          <a:xfrm>
            <a:off x="3241110" y="2983855"/>
            <a:ext cx="905020" cy="369333"/>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Left-Right Arrow 10">
            <a:extLst>
              <a:ext uri="{FF2B5EF4-FFF2-40B4-BE49-F238E27FC236}">
                <a16:creationId xmlns:a16="http://schemas.microsoft.com/office/drawing/2014/main" id="{2EF35A5D-2CB0-AE45-B105-76F88D145C00}"/>
              </a:ext>
            </a:extLst>
          </p:cNvPr>
          <p:cNvSpPr/>
          <p:nvPr/>
        </p:nvSpPr>
        <p:spPr>
          <a:xfrm>
            <a:off x="7102146" y="2975007"/>
            <a:ext cx="905020" cy="369333"/>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4D236177-911E-8F44-B728-CAC13FF4FBEA}"/>
              </a:ext>
            </a:extLst>
          </p:cNvPr>
          <p:cNvSpPr/>
          <p:nvPr/>
        </p:nvSpPr>
        <p:spPr>
          <a:xfrm>
            <a:off x="2895634" y="4597146"/>
            <a:ext cx="8686765" cy="212365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n-lt"/>
                <a:ea typeface="+mn-ea"/>
                <a:cs typeface="Arial" pitchFamily="34" charset="0"/>
              </a:rPr>
              <a:t>     Plasma Disruption Analysis Fusion Workflow</a:t>
            </a:r>
          </a:p>
          <a:p>
            <a:pPr marL="799435"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Arial" pitchFamily="34" charset="0"/>
              </a:rPr>
              <a:t>The goal is to implement a plasma visualization diagnostics system that enables early prediction of anomalies while the tokamak operates </a:t>
            </a:r>
          </a:p>
          <a:p>
            <a:pPr marL="799435"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Arial" pitchFamily="34" charset="0"/>
              </a:rPr>
              <a:t>Data is a time-series of matrix images obtained via direct 2D/3D visualizations of the tokamak plasma</a:t>
            </a:r>
          </a:p>
          <a:p>
            <a:pPr marL="799435"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Arial" pitchFamily="34" charset="0"/>
              </a:rPr>
              <a:t>Analytics include structural analysis and blob detection, filtering &amp; visualization </a:t>
            </a:r>
          </a:p>
        </p:txBody>
      </p:sp>
      <p:sp>
        <p:nvSpPr>
          <p:cNvPr id="12" name="Rounded Rectangle 11">
            <a:extLst>
              <a:ext uri="{FF2B5EF4-FFF2-40B4-BE49-F238E27FC236}">
                <a16:creationId xmlns:a16="http://schemas.microsoft.com/office/drawing/2014/main" id="{A356EEDD-1B12-1799-4731-67EEBFFC1380}"/>
              </a:ext>
            </a:extLst>
          </p:cNvPr>
          <p:cNvSpPr/>
          <p:nvPr/>
        </p:nvSpPr>
        <p:spPr>
          <a:xfrm>
            <a:off x="518221" y="1417342"/>
            <a:ext cx="2570422" cy="3657560"/>
          </a:xfrm>
          <a:prstGeom prst="roundRect">
            <a:avLst/>
          </a:prstGeom>
          <a:solidFill>
            <a:srgbClr val="C0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7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FAB51BE0-EC90-144D-AC26-FA857099A6F9}"/>
              </a:ext>
            </a:extLst>
          </p:cNvPr>
          <p:cNvSpPr txBox="1">
            <a:spLocks noChangeArrowheads="1"/>
          </p:cNvSpPr>
          <p:nvPr/>
        </p:nvSpPr>
        <p:spPr bwMode="auto">
          <a:xfrm>
            <a:off x="609600" y="3977634"/>
            <a:ext cx="9143960" cy="2769177"/>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91" tIns="45643" rIns="91291" bIns="45643"/>
          <a:lstStyle>
            <a:lvl1pPr marL="431800" indent="-323850"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cs typeface="ＭＳ Ｐゴシック" charset="0"/>
              </a:defRPr>
            </a:lvl1pPr>
            <a:lvl2pPr marL="863600" indent="-323850"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2pPr>
            <a:lvl3pPr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3pPr>
            <a:lvl4pPr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4pPr>
            <a:lvl5pPr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9pPr>
          </a:lstStyle>
          <a:p>
            <a:pPr marL="431800" marR="0" lvl="0" indent="-323850" algn="l" defTabSz="414081" rtl="0" eaLnBrk="1" fontAlgn="base" latinLnBrk="0" hangingPunct="0">
              <a:spcBef>
                <a:spcPct val="0"/>
              </a:spcBef>
              <a:spcAft>
                <a:spcPts val="658"/>
              </a:spcAft>
              <a:buClr>
                <a:srgbClr val="000000"/>
              </a:buClr>
              <a:buSzPct val="45000"/>
              <a:buFont typeface="Wingdings" charset="0"/>
              <a:buChar char=""/>
              <a:tabLst>
                <a:tab pos="723900" algn="l"/>
                <a:tab pos="1447800" algn="l"/>
                <a:tab pos="2171700" algn="l"/>
                <a:tab pos="2895600" algn="l"/>
                <a:tab pos="3619500" algn="l"/>
                <a:tab pos="4343400" algn="l"/>
                <a:tab pos="5067300" algn="l"/>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charset="0"/>
              </a:rPr>
              <a:t>Virtual shared-space programming abstraction </a:t>
            </a:r>
          </a:p>
          <a:p>
            <a:pPr marL="863600" marR="0" lvl="1" indent="-323850" algn="l" defTabSz="414081" rtl="0" eaLnBrk="1" fontAlgn="base" latinLnBrk="0" hangingPunct="0">
              <a:spcBef>
                <a:spcPct val="0"/>
              </a:spcBef>
              <a:spcAft>
                <a:spcPts val="658"/>
              </a:spcAft>
              <a:buClr>
                <a:srgbClr val="000000"/>
              </a:buClr>
              <a:buSzPct val="45000"/>
              <a:buFont typeface="Wingdings" charset="0"/>
              <a:buChar char=""/>
              <a:tabLst>
                <a:tab pos="723900" algn="l"/>
                <a:tab pos="1447800" algn="l"/>
                <a:tab pos="2171700" algn="l"/>
                <a:tab pos="2895600" algn="l"/>
                <a:tab pos="3619500" algn="l"/>
                <a:tab pos="4343400" algn="l"/>
                <a:tab pos="5067300" algn="l"/>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charset="0"/>
                <a:cs typeface="Arial" pitchFamily="34" charset="0"/>
              </a:rPr>
              <a:t>Simple API for coordination, interaction and messaging</a:t>
            </a:r>
            <a:endParaRPr kumimoji="0" lang="en-US" sz="2000" b="0" i="1" u="none" strike="noStrike" kern="1200" cap="none" spc="0" normalizeH="0" baseline="0" noProof="0" dirty="0">
              <a:ln>
                <a:noFill/>
              </a:ln>
              <a:solidFill>
                <a:srgbClr val="000000"/>
              </a:solidFill>
              <a:effectLst/>
              <a:uLnTx/>
              <a:uFillTx/>
              <a:latin typeface="Arial"/>
              <a:ea typeface="ＭＳ Ｐゴシック" charset="0"/>
              <a:cs typeface="Arial" pitchFamily="34" charset="0"/>
            </a:endParaRPr>
          </a:p>
          <a:p>
            <a:pPr marL="431800" marR="0" lvl="0" indent="-323850" algn="l" defTabSz="414081" rtl="0" eaLnBrk="1" fontAlgn="base" latinLnBrk="0" hangingPunct="0">
              <a:spcBef>
                <a:spcPct val="0"/>
              </a:spcBef>
              <a:spcAft>
                <a:spcPts val="658"/>
              </a:spcAft>
              <a:buClr>
                <a:srgbClr val="000000"/>
              </a:buClr>
              <a:buSzPct val="45000"/>
              <a:buFont typeface="Wingdings" charset="0"/>
              <a:buChar char=""/>
              <a:tabLst>
                <a:tab pos="723900" algn="l"/>
                <a:tab pos="1447800" algn="l"/>
                <a:tab pos="2171700" algn="l"/>
                <a:tab pos="2895600" algn="l"/>
                <a:tab pos="3619500" algn="l"/>
                <a:tab pos="4343400" algn="l"/>
                <a:tab pos="5067300" algn="l"/>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charset="0"/>
              </a:rPr>
              <a:t>Distributed, associative, in-memory object store </a:t>
            </a:r>
          </a:p>
          <a:p>
            <a:pPr marL="863600" marR="0" lvl="1" indent="-323850" algn="l" defTabSz="414081" rtl="0" eaLnBrk="1" fontAlgn="base" latinLnBrk="0" hangingPunct="0">
              <a:spcBef>
                <a:spcPct val="0"/>
              </a:spcBef>
              <a:spcAft>
                <a:spcPts val="658"/>
              </a:spcAft>
              <a:buClr>
                <a:srgbClr val="000000"/>
              </a:buClr>
              <a:buSzPct val="45000"/>
              <a:buFont typeface="Wingdings" charset="0"/>
              <a:buChar char=""/>
              <a:tabLst>
                <a:tab pos="723900" algn="l"/>
                <a:tab pos="1447800" algn="l"/>
                <a:tab pos="2171700" algn="l"/>
                <a:tab pos="2895600" algn="l"/>
                <a:tab pos="3619500" algn="l"/>
                <a:tab pos="4343400" algn="l"/>
                <a:tab pos="5067300" algn="l"/>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charset="0"/>
                <a:cs typeface="Arial" pitchFamily="34" charset="0"/>
              </a:rPr>
              <a:t>Online data indexing, flexible querying</a:t>
            </a:r>
          </a:p>
          <a:p>
            <a:pPr marL="431800" marR="0" lvl="0" indent="-323850" algn="l" defTabSz="414081" rtl="0" eaLnBrk="1" fontAlgn="base" latinLnBrk="0" hangingPunct="0">
              <a:spcBef>
                <a:spcPct val="0"/>
              </a:spcBef>
              <a:spcAft>
                <a:spcPts val="658"/>
              </a:spcAft>
              <a:buClr>
                <a:srgbClr val="000000"/>
              </a:buClr>
              <a:buSzPct val="45000"/>
              <a:buFont typeface="Wingdings" charset="0"/>
              <a:buChar char=""/>
              <a:tabLst>
                <a:tab pos="723900" algn="l"/>
                <a:tab pos="1447800" algn="l"/>
                <a:tab pos="2171700" algn="l"/>
                <a:tab pos="2895600" algn="l"/>
                <a:tab pos="3619500" algn="l"/>
                <a:tab pos="4343400" algn="l"/>
                <a:tab pos="5067300" algn="l"/>
              </a:tabLst>
              <a:defRPr/>
            </a:pPr>
            <a:r>
              <a:rPr lang="en-US" sz="2000" dirty="0">
                <a:solidFill>
                  <a:srgbClr val="000000"/>
                </a:solidFill>
                <a:latin typeface="Arial"/>
              </a:rPr>
              <a:t>C</a:t>
            </a:r>
            <a:r>
              <a:rPr kumimoji="0" lang="en-US" sz="2000" b="0" i="0" u="none" strike="noStrike" kern="1200" cap="none" spc="0" normalizeH="0" baseline="0" noProof="0" dirty="0">
                <a:ln>
                  <a:noFill/>
                </a:ln>
                <a:solidFill>
                  <a:srgbClr val="000000"/>
                </a:solidFill>
                <a:effectLst/>
                <a:uLnTx/>
                <a:uFillTx/>
                <a:latin typeface="Arial"/>
                <a:ea typeface="ＭＳ Ｐゴシック" charset="0"/>
              </a:rPr>
              <a:t>ross-layer runtime management </a:t>
            </a:r>
          </a:p>
          <a:p>
            <a:pPr marL="863600" marR="0" lvl="1" indent="-323850" algn="l" defTabSz="414081" rtl="0" eaLnBrk="1" fontAlgn="base" latinLnBrk="0" hangingPunct="0">
              <a:spcBef>
                <a:spcPct val="0"/>
              </a:spcBef>
              <a:spcAft>
                <a:spcPts val="658"/>
              </a:spcAft>
              <a:buClr>
                <a:srgbClr val="000000"/>
              </a:buClr>
              <a:buSzPct val="45000"/>
              <a:buFont typeface="Wingdings" charset="0"/>
              <a:buChar char=""/>
              <a:tabLst>
                <a:tab pos="723900" algn="l"/>
                <a:tab pos="1447800" algn="l"/>
                <a:tab pos="2171700" algn="l"/>
                <a:tab pos="2895600" algn="l"/>
                <a:tab pos="3619500" algn="l"/>
                <a:tab pos="4343400" algn="l"/>
                <a:tab pos="5067300" algn="l"/>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charset="0"/>
                <a:cs typeface="Arial" pitchFamily="34" charset="0"/>
              </a:rPr>
              <a:t>Hybrid in-situ/in-transit execution </a:t>
            </a:r>
          </a:p>
          <a:p>
            <a:pPr marL="431800" marR="0" lvl="0" indent="-323850" algn="l" defTabSz="414081" rtl="0" eaLnBrk="1" fontAlgn="base" latinLnBrk="0" hangingPunct="0">
              <a:spcBef>
                <a:spcPct val="0"/>
              </a:spcBef>
              <a:spcAft>
                <a:spcPts val="658"/>
              </a:spcAft>
              <a:buClr>
                <a:srgbClr val="000000"/>
              </a:buClr>
              <a:buSzPct val="45000"/>
              <a:buFont typeface="Wingdings" charset="0"/>
              <a:buChar char=""/>
              <a:tabLst>
                <a:tab pos="723900" algn="l"/>
                <a:tab pos="1447800" algn="l"/>
                <a:tab pos="2171700" algn="l"/>
                <a:tab pos="2895600" algn="l"/>
                <a:tab pos="3619500" algn="l"/>
                <a:tab pos="4343400" algn="l"/>
                <a:tab pos="5067300" algn="l"/>
              </a:tabLst>
              <a:defRPr/>
            </a:pPr>
            <a:r>
              <a:rPr lang="en-US" sz="2000" dirty="0">
                <a:solidFill>
                  <a:srgbClr val="000000"/>
                </a:solidFill>
                <a:latin typeface="Arial"/>
              </a:rPr>
              <a:t>H</a:t>
            </a:r>
            <a:r>
              <a:rPr kumimoji="0" lang="en-US" sz="2000" b="0" i="0" u="none" strike="noStrike" kern="1200" cap="none" spc="0" normalizeH="0" baseline="0" noProof="0" dirty="0" err="1">
                <a:ln>
                  <a:noFill/>
                </a:ln>
                <a:solidFill>
                  <a:srgbClr val="000000"/>
                </a:solidFill>
                <a:effectLst/>
                <a:uLnTx/>
                <a:uFillTx/>
                <a:latin typeface="Arial"/>
                <a:ea typeface="ＭＳ Ｐゴシック" charset="0"/>
              </a:rPr>
              <a:t>igh</a:t>
            </a:r>
            <a:r>
              <a:rPr kumimoji="0" lang="en-US" sz="2000" b="0" i="0" u="none" strike="noStrike" kern="1200" cap="none" spc="0" normalizeH="0" baseline="0" noProof="0" dirty="0">
                <a:ln>
                  <a:noFill/>
                </a:ln>
                <a:solidFill>
                  <a:srgbClr val="000000"/>
                </a:solidFill>
                <a:effectLst/>
                <a:uLnTx/>
                <a:uFillTx/>
                <a:latin typeface="Arial"/>
                <a:ea typeface="ＭＳ Ｐゴシック" charset="0"/>
              </a:rPr>
              <a:t>-throughput/low-latency asynchronous data transport</a:t>
            </a:r>
          </a:p>
        </p:txBody>
      </p:sp>
      <p:pic>
        <p:nvPicPr>
          <p:cNvPr id="5" name="Picture 4" descr="arch_png.png">
            <a:extLst>
              <a:ext uri="{FF2B5EF4-FFF2-40B4-BE49-F238E27FC236}">
                <a16:creationId xmlns:a16="http://schemas.microsoft.com/office/drawing/2014/main" id="{26426E1C-F305-9A46-BD92-5D94FE4EF3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2611" y="1122565"/>
            <a:ext cx="4777158" cy="2769177"/>
          </a:xfrm>
          <a:prstGeom prst="rect">
            <a:avLst/>
          </a:prstGeom>
        </p:spPr>
      </p:pic>
      <p:grpSp>
        <p:nvGrpSpPr>
          <p:cNvPr id="6" name="Group 5">
            <a:extLst>
              <a:ext uri="{FF2B5EF4-FFF2-40B4-BE49-F238E27FC236}">
                <a16:creationId xmlns:a16="http://schemas.microsoft.com/office/drawing/2014/main" id="{8B2E4157-39B6-0F4C-956E-843B848C14AF}"/>
              </a:ext>
            </a:extLst>
          </p:cNvPr>
          <p:cNvGrpSpPr/>
          <p:nvPr/>
        </p:nvGrpSpPr>
        <p:grpSpPr>
          <a:xfrm>
            <a:off x="7284707" y="1325903"/>
            <a:ext cx="4634230" cy="3814714"/>
            <a:chOff x="6150851" y="594446"/>
            <a:chExt cx="5536484" cy="3420815"/>
          </a:xfrm>
        </p:grpSpPr>
        <p:pic>
          <p:nvPicPr>
            <p:cNvPr id="7" name="Picture 6">
              <a:extLst>
                <a:ext uri="{FF2B5EF4-FFF2-40B4-BE49-F238E27FC236}">
                  <a16:creationId xmlns:a16="http://schemas.microsoft.com/office/drawing/2014/main" id="{62F8D7CB-E747-8F4D-BA79-41D0644A12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50851" y="771780"/>
              <a:ext cx="5536484" cy="3243481"/>
            </a:xfrm>
            <a:prstGeom prst="rect">
              <a:avLst/>
            </a:prstGeom>
          </p:spPr>
        </p:pic>
        <p:sp>
          <p:nvSpPr>
            <p:cNvPr id="8" name="TextBox 7">
              <a:extLst>
                <a:ext uri="{FF2B5EF4-FFF2-40B4-BE49-F238E27FC236}">
                  <a16:creationId xmlns:a16="http://schemas.microsoft.com/office/drawing/2014/main" id="{83A5370C-1230-0D4C-8B41-ACEDF2BB5066}"/>
                </a:ext>
              </a:extLst>
            </p:cNvPr>
            <p:cNvSpPr txBox="1"/>
            <p:nvPr/>
          </p:nvSpPr>
          <p:spPr>
            <a:xfrm>
              <a:off x="6701563" y="594446"/>
              <a:ext cx="4435060" cy="331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pitchFamily="34" charset="0"/>
                </a:rPr>
                <a:t>The </a:t>
              </a:r>
              <a:r>
                <a:rPr kumimoji="0" lang="en-US" sz="1800" b="1" i="0" u="none" strike="noStrike" kern="1200" cap="none" spc="0" normalizeH="0" baseline="0" noProof="0" dirty="0" err="1">
                  <a:ln>
                    <a:noFill/>
                  </a:ln>
                  <a:solidFill>
                    <a:prstClr val="black"/>
                  </a:solidFill>
                  <a:effectLst/>
                  <a:uLnTx/>
                  <a:uFillTx/>
                  <a:latin typeface="Calibri"/>
                  <a:ea typeface="+mn-ea"/>
                  <a:cs typeface="Arial" pitchFamily="34" charset="0"/>
                </a:rPr>
                <a:t>DataSpaces</a:t>
              </a:r>
              <a:r>
                <a:rPr kumimoji="0" lang="en-US" sz="1800" b="1" i="0" u="none" strike="noStrike" kern="1200" cap="none" spc="0" normalizeH="0" baseline="0" noProof="0" dirty="0">
                  <a:ln>
                    <a:noFill/>
                  </a:ln>
                  <a:solidFill>
                    <a:prstClr val="black"/>
                  </a:solidFill>
                  <a:effectLst/>
                  <a:uLnTx/>
                  <a:uFillTx/>
                  <a:latin typeface="Calibri"/>
                  <a:ea typeface="+mn-ea"/>
                  <a:cs typeface="Arial" pitchFamily="34" charset="0"/>
                </a:rPr>
                <a:t> Abstraction</a:t>
              </a:r>
            </a:p>
          </p:txBody>
        </p:sp>
      </p:grpSp>
      <p:sp>
        <p:nvSpPr>
          <p:cNvPr id="11" name="Title 10">
            <a:extLst>
              <a:ext uri="{FF2B5EF4-FFF2-40B4-BE49-F238E27FC236}">
                <a16:creationId xmlns:a16="http://schemas.microsoft.com/office/drawing/2014/main" id="{B37F3200-C89C-16A5-A610-796DAEE3B329}"/>
              </a:ext>
            </a:extLst>
          </p:cNvPr>
          <p:cNvSpPr>
            <a:spLocks noGrp="1"/>
          </p:cNvSpPr>
          <p:nvPr>
            <p:ph type="title"/>
          </p:nvPr>
        </p:nvSpPr>
        <p:spPr>
          <a:xfrm>
            <a:off x="609600" y="228635"/>
            <a:ext cx="10972800" cy="808038"/>
          </a:xfrm>
        </p:spPr>
        <p:txBody>
          <a:bodyPr/>
          <a:lstStyle/>
          <a:p>
            <a:r>
              <a:rPr lang="en-US" dirty="0" err="1"/>
              <a:t>DataSpaces</a:t>
            </a:r>
            <a:r>
              <a:rPr lang="en-US" dirty="0"/>
              <a:t>: Data Staging Service for In-Situ Workflows</a:t>
            </a:r>
          </a:p>
        </p:txBody>
      </p:sp>
    </p:spTree>
    <p:extLst>
      <p:ext uri="{BB962C8B-B14F-4D97-AF65-F5344CB8AC3E}">
        <p14:creationId xmlns:p14="http://schemas.microsoft.com/office/powerpoint/2010/main" val="1712322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5E07E-42A3-69AF-1DF5-6FF451ABE277}"/>
              </a:ext>
            </a:extLst>
          </p:cNvPr>
          <p:cNvSpPr>
            <a:spLocks noGrp="1"/>
          </p:cNvSpPr>
          <p:nvPr>
            <p:ph type="title"/>
          </p:nvPr>
        </p:nvSpPr>
        <p:spPr/>
        <p:txBody>
          <a:bodyPr/>
          <a:lstStyle/>
          <a:p>
            <a:r>
              <a:rPr lang="en-US" dirty="0" err="1"/>
              <a:t>DataSpaces</a:t>
            </a:r>
            <a:r>
              <a:rPr lang="en-US" dirty="0"/>
              <a:t> : Indexing + DHT </a:t>
            </a:r>
          </a:p>
        </p:txBody>
      </p:sp>
      <p:sp>
        <p:nvSpPr>
          <p:cNvPr id="3" name="Content Placeholder 2">
            <a:extLst>
              <a:ext uri="{FF2B5EF4-FFF2-40B4-BE49-F238E27FC236}">
                <a16:creationId xmlns:a16="http://schemas.microsoft.com/office/drawing/2014/main" id="{9201BA60-9889-258B-BB22-C8A7A55F7FF1}"/>
              </a:ext>
            </a:extLst>
          </p:cNvPr>
          <p:cNvSpPr>
            <a:spLocks noGrp="1"/>
          </p:cNvSpPr>
          <p:nvPr>
            <p:ph idx="1"/>
          </p:nvPr>
        </p:nvSpPr>
        <p:spPr>
          <a:xfrm>
            <a:off x="609600" y="1523999"/>
            <a:ext cx="5120644" cy="4831049"/>
          </a:xfrm>
        </p:spPr>
        <p:txBody>
          <a:bodyPr>
            <a:normAutofit fontScale="92500" lnSpcReduction="10000"/>
          </a:bodyPr>
          <a:lstStyle/>
          <a:p>
            <a:pPr marL="375731" indent="-375731" defTabSz="913169">
              <a:lnSpc>
                <a:spcPct val="110000"/>
              </a:lnSpc>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2400" dirty="0">
                <a:solidFill>
                  <a:srgbClr val="000000"/>
                </a:solidFill>
                <a:ea typeface="ＭＳ Ｐゴシック" charset="-128"/>
                <a:cs typeface="ＭＳ Ｐゴシック" charset="-128"/>
              </a:rPr>
              <a:t>Dynamically constructed structured overlay using hybrid staging cores</a:t>
            </a:r>
          </a:p>
          <a:p>
            <a:pPr marL="375731" indent="-375731" defTabSz="913169">
              <a:lnSpc>
                <a:spcPct val="110000"/>
              </a:lnSpc>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endParaRPr lang="en-US" sz="900" dirty="0">
              <a:solidFill>
                <a:srgbClr val="000000"/>
              </a:solidFill>
              <a:ea typeface="ＭＳ Ｐゴシック" charset="-128"/>
              <a:cs typeface="ＭＳ Ｐゴシック" charset="-128"/>
            </a:endParaRPr>
          </a:p>
          <a:p>
            <a:pPr marL="375731" indent="-375731" defTabSz="913169">
              <a:lnSpc>
                <a:spcPct val="110000"/>
              </a:lnSpc>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2400" dirty="0">
                <a:solidFill>
                  <a:srgbClr val="000000"/>
                </a:solidFill>
                <a:ea typeface="ＭＳ Ｐゴシック" charset="-128"/>
                <a:cs typeface="ＭＳ Ｐゴシック" charset="-128"/>
              </a:rPr>
              <a:t>Index constructed online using SFC mappings and applications attributes</a:t>
            </a:r>
          </a:p>
          <a:p>
            <a:pPr marL="832266" lvl="1" indent="-375731" defTabSz="913169">
              <a:lnSpc>
                <a:spcPct val="110000"/>
              </a:lnSpc>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2000" dirty="0">
                <a:solidFill>
                  <a:srgbClr val="000000"/>
                </a:solidFill>
                <a:ea typeface="ＭＳ Ｐゴシック" charset="-128"/>
                <a:cs typeface="ＭＳ Ｐゴシック" charset="-128"/>
              </a:rPr>
              <a:t>E.g., application domain, data, field values of interest, etc.   </a:t>
            </a:r>
          </a:p>
          <a:p>
            <a:pPr marL="375734" indent="-375731">
              <a:lnSpc>
                <a:spcPct val="110000"/>
              </a:lnSpc>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endParaRPr lang="en-US" sz="900" dirty="0">
              <a:solidFill>
                <a:srgbClr val="000000"/>
              </a:solidFill>
              <a:ea typeface="ＭＳ Ｐゴシック" charset="-128"/>
              <a:cs typeface="ＭＳ Ｐゴシック"/>
            </a:endParaRPr>
          </a:p>
          <a:p>
            <a:pPr marL="375734" indent="-375731">
              <a:lnSpc>
                <a:spcPct val="110000"/>
              </a:lnSpc>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2400" dirty="0">
                <a:solidFill>
                  <a:srgbClr val="000000"/>
                </a:solidFill>
                <a:ea typeface="ＭＳ Ｐゴシック" charset="-128"/>
                <a:cs typeface="ＭＳ Ｐゴシック"/>
              </a:rPr>
              <a:t>DHT used to maintain meta-data information</a:t>
            </a:r>
          </a:p>
          <a:p>
            <a:pPr marL="832269" lvl="1" indent="-375731">
              <a:lnSpc>
                <a:spcPct val="110000"/>
              </a:lnSpc>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2000" dirty="0">
                <a:solidFill>
                  <a:srgbClr val="000000"/>
                </a:solidFill>
                <a:ea typeface="ＭＳ Ｐゴシック" charset="-128"/>
                <a:cs typeface="ＭＳ Ｐゴシック"/>
              </a:rPr>
              <a:t>E.g., geometric descriptors for the shared data, </a:t>
            </a:r>
            <a:r>
              <a:rPr lang="en-US" sz="2000" dirty="0" err="1">
                <a:solidFill>
                  <a:srgbClr val="000000"/>
                </a:solidFill>
                <a:ea typeface="ＭＳ Ｐゴシック" charset="-128"/>
                <a:cs typeface="ＭＳ Ｐゴシック"/>
              </a:rPr>
              <a:t>FastBit</a:t>
            </a:r>
            <a:r>
              <a:rPr lang="en-US" sz="2000" dirty="0">
                <a:solidFill>
                  <a:srgbClr val="000000"/>
                </a:solidFill>
                <a:ea typeface="ＭＳ Ｐゴシック" charset="-128"/>
                <a:cs typeface="ＭＳ Ｐゴシック"/>
              </a:rPr>
              <a:t> indices, etc.</a:t>
            </a:r>
          </a:p>
          <a:p>
            <a:pPr marL="375734" indent="-375731">
              <a:lnSpc>
                <a:spcPct val="110000"/>
              </a:lnSpc>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endParaRPr lang="en-US" sz="900" dirty="0">
              <a:solidFill>
                <a:srgbClr val="000000"/>
              </a:solidFill>
              <a:ea typeface="ＭＳ Ｐゴシック" charset="-128"/>
              <a:cs typeface="ＭＳ Ｐゴシック"/>
            </a:endParaRPr>
          </a:p>
          <a:p>
            <a:pPr marL="375734" indent="-375731">
              <a:lnSpc>
                <a:spcPct val="110000"/>
              </a:lnSpc>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2400" dirty="0">
                <a:solidFill>
                  <a:srgbClr val="000000"/>
                </a:solidFill>
                <a:ea typeface="ＭＳ Ｐゴシック" charset="-128"/>
                <a:cs typeface="ＭＳ Ｐゴシック"/>
              </a:rPr>
              <a:t>Data objects load-balanced separately across staging cores</a:t>
            </a:r>
            <a:endParaRPr lang="en-US" sz="2400" dirty="0">
              <a:solidFill>
                <a:srgbClr val="000000"/>
              </a:solidFill>
              <a:ea typeface="ＭＳ Ｐゴシック" charset="-128"/>
              <a:cs typeface="ＭＳ Ｐゴシック" charset="-128"/>
            </a:endParaRPr>
          </a:p>
        </p:txBody>
      </p:sp>
      <p:pic>
        <p:nvPicPr>
          <p:cNvPr id="4" name="Picture 3">
            <a:extLst>
              <a:ext uri="{FF2B5EF4-FFF2-40B4-BE49-F238E27FC236}">
                <a16:creationId xmlns:a16="http://schemas.microsoft.com/office/drawing/2014/main" id="{D91B5D0D-4760-F847-D05E-99FDB0D0FF58}"/>
              </a:ext>
            </a:extLst>
          </p:cNvPr>
          <p:cNvPicPr>
            <a:picLocks noChangeAspect="1" noChangeArrowheads="1"/>
          </p:cNvPicPr>
          <p:nvPr/>
        </p:nvPicPr>
        <p:blipFill>
          <a:blip r:embed="rId2" cstate="print"/>
          <a:srcRect/>
          <a:stretch>
            <a:fillRect/>
          </a:stretch>
        </p:blipFill>
        <p:spPr bwMode="auto">
          <a:xfrm>
            <a:off x="6278878" y="609600"/>
            <a:ext cx="5577779" cy="3227940"/>
          </a:xfrm>
          <a:prstGeom prst="rect">
            <a:avLst/>
          </a:prstGeom>
          <a:noFill/>
          <a:ln w="9525">
            <a:noFill/>
            <a:round/>
            <a:headEnd/>
            <a:tailEnd/>
          </a:ln>
        </p:spPr>
      </p:pic>
      <p:sp>
        <p:nvSpPr>
          <p:cNvPr id="5" name="Text Box 4">
            <a:extLst>
              <a:ext uri="{FF2B5EF4-FFF2-40B4-BE49-F238E27FC236}">
                <a16:creationId xmlns:a16="http://schemas.microsoft.com/office/drawing/2014/main" id="{096CBCE8-66A2-A439-F470-7F3D4E7D47D6}"/>
              </a:ext>
            </a:extLst>
          </p:cNvPr>
          <p:cNvSpPr txBox="1">
            <a:spLocks noChangeArrowheads="1"/>
          </p:cNvSpPr>
          <p:nvPr/>
        </p:nvSpPr>
        <p:spPr bwMode="auto">
          <a:xfrm>
            <a:off x="5730244" y="4104103"/>
            <a:ext cx="6339754" cy="2616701"/>
          </a:xfrm>
          <a:prstGeom prst="rect">
            <a:avLst/>
          </a:prstGeom>
          <a:noFill/>
          <a:ln w="9525">
            <a:noFill/>
            <a:round/>
            <a:headEnd/>
            <a:tailEnd/>
          </a:ln>
        </p:spPr>
        <p:txBody>
          <a:bodyPr lIns="100670" tIns="50334" rIns="100670" bIns="50334"/>
          <a:lstStyle/>
          <a:p>
            <a:pPr>
              <a:spcAft>
                <a:spcPts val="725"/>
              </a:spcAft>
              <a:buClr>
                <a:srgbClr val="5F5F5F"/>
              </a:buClr>
              <a:tabLst>
                <a:tab pos="909999" algn="l"/>
                <a:tab pos="1823166" algn="l"/>
                <a:tab pos="2736333" algn="l"/>
                <a:tab pos="3649502" algn="l"/>
                <a:tab pos="4562672" algn="l"/>
                <a:tab pos="5475842" algn="l"/>
                <a:tab pos="6389008" algn="l"/>
                <a:tab pos="7302178" algn="l"/>
                <a:tab pos="8215345" algn="l"/>
                <a:tab pos="9128508" algn="l"/>
                <a:tab pos="10041682" algn="l"/>
              </a:tabLst>
            </a:pPr>
            <a:r>
              <a:rPr lang="en-US" sz="2000" dirty="0">
                <a:solidFill>
                  <a:srgbClr val="000000"/>
                </a:solidFill>
                <a:latin typeface="Arial"/>
              </a:rPr>
              <a:t>The SFC maps the global domain to a set of intervals</a:t>
            </a:r>
          </a:p>
          <a:p>
            <a:pPr marL="832269" lvl="1" indent="-375731">
              <a:spcAft>
                <a:spcPts val="725"/>
              </a:spcAft>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pPr>
            <a:r>
              <a:rPr lang="en-US" dirty="0">
                <a:solidFill>
                  <a:srgbClr val="000000"/>
                </a:solidFill>
                <a:latin typeface="Arial"/>
              </a:rPr>
              <a:t>Intervals are non-contiguous and can lead to meta-data load imbalance</a:t>
            </a:r>
          </a:p>
          <a:p>
            <a:pPr marL="832269" lvl="1" indent="-375731">
              <a:spcAft>
                <a:spcPts val="725"/>
              </a:spcAft>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pPr>
            <a:r>
              <a:rPr lang="en-US" dirty="0">
                <a:solidFill>
                  <a:srgbClr val="000000"/>
                </a:solidFill>
                <a:latin typeface="Arial"/>
              </a:rPr>
              <a:t>Second mapping compacts the intervals into a contiguous virtual interval </a:t>
            </a:r>
          </a:p>
          <a:p>
            <a:pPr marL="832269" lvl="1" indent="-375731">
              <a:spcAft>
                <a:spcPts val="725"/>
              </a:spcAft>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pPr>
            <a:r>
              <a:rPr lang="en-US" dirty="0">
                <a:solidFill>
                  <a:srgbClr val="000000"/>
                </a:solidFill>
                <a:latin typeface="Arial"/>
              </a:rPr>
              <a:t>Split the contiguous interval equally to the </a:t>
            </a:r>
            <a:r>
              <a:rPr lang="en-US" dirty="0" err="1">
                <a:solidFill>
                  <a:srgbClr val="000000"/>
                </a:solidFill>
                <a:latin typeface="Arial"/>
              </a:rPr>
              <a:t>DataSpaces</a:t>
            </a:r>
            <a:r>
              <a:rPr lang="en-US" dirty="0">
                <a:solidFill>
                  <a:srgbClr val="000000"/>
                </a:solidFill>
                <a:latin typeface="Arial"/>
              </a:rPr>
              <a:t> nodes</a:t>
            </a:r>
          </a:p>
        </p:txBody>
      </p:sp>
    </p:spTree>
    <p:extLst>
      <p:ext uri="{BB962C8B-B14F-4D97-AF65-F5344CB8AC3E}">
        <p14:creationId xmlns:p14="http://schemas.microsoft.com/office/powerpoint/2010/main" val="2868021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1751-DD71-4A42-844B-F75C503B5E38}"/>
              </a:ext>
            </a:extLst>
          </p:cNvPr>
          <p:cNvSpPr txBox="1">
            <a:spLocks/>
          </p:cNvSpPr>
          <p:nvPr/>
        </p:nvSpPr>
        <p:spPr>
          <a:xfrm>
            <a:off x="609600" y="137196"/>
            <a:ext cx="10972800" cy="808038"/>
          </a:xfrm>
          <a:prstGeom prst="rect">
            <a:avLst/>
          </a:prstGeom>
        </p:spPr>
        <p:txBody>
          <a:bodyPr/>
          <a:lst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
                <a:ea typeface="ヒラギノ角ゴ Pro W3" charset="0"/>
              </a:rPr>
              <a:t>The </a:t>
            </a:r>
            <a:r>
              <a:rPr kumimoji="0" lang="en-US" altLang="zh-CN" sz="3600" b="0" i="0" u="none" strike="noStrike" kern="0" cap="none" spc="0" normalizeH="0" baseline="0" noProof="0" dirty="0" err="1">
                <a:ln>
                  <a:noFill/>
                </a:ln>
                <a:solidFill>
                  <a:srgbClr val="000000"/>
                </a:solidFill>
                <a:effectLst/>
                <a:uLnTx/>
                <a:uFillTx/>
                <a:latin typeface="Arial"/>
                <a:ea typeface="ヒラギノ角ゴ Pro W3" charset="0"/>
              </a:rPr>
              <a:t>DataSpaces</a:t>
            </a:r>
            <a:r>
              <a:rPr kumimoji="0" lang="en-US" altLang="zh-CN" sz="3600" b="0" i="0" u="none" strike="noStrike" kern="0" cap="none" spc="0" normalizeH="0" baseline="0" noProof="0" dirty="0">
                <a:ln>
                  <a:noFill/>
                </a:ln>
                <a:solidFill>
                  <a:srgbClr val="000000"/>
                </a:solidFill>
                <a:effectLst/>
                <a:uLnTx/>
                <a:uFillTx/>
                <a:latin typeface="Arial"/>
                <a:ea typeface="ヒラギノ角ゴ Pro W3" charset="0"/>
              </a:rPr>
              <a:t> Staging Abstraction</a:t>
            </a:r>
            <a:endParaRPr kumimoji="0" lang="zh-CN" altLang="en-US" sz="3600" b="0" i="0" u="none" strike="noStrike" kern="0" cap="none" spc="0" normalizeH="0" baseline="0" noProof="0" dirty="0">
              <a:ln>
                <a:noFill/>
              </a:ln>
              <a:solidFill>
                <a:srgbClr val="000000"/>
              </a:solidFill>
              <a:effectLst/>
              <a:uLnTx/>
              <a:uFillTx/>
              <a:latin typeface="Arial"/>
              <a:ea typeface="ヒラギノ角ゴ Pro W3" charset="0"/>
            </a:endParaRPr>
          </a:p>
        </p:txBody>
      </p:sp>
      <p:sp>
        <p:nvSpPr>
          <p:cNvPr id="3" name="Content Placeholder 2">
            <a:extLst>
              <a:ext uri="{FF2B5EF4-FFF2-40B4-BE49-F238E27FC236}">
                <a16:creationId xmlns:a16="http://schemas.microsoft.com/office/drawing/2014/main" id="{44F3EE68-59DF-A048-BB6C-3B2B284CAC33}"/>
              </a:ext>
            </a:extLst>
          </p:cNvPr>
          <p:cNvSpPr txBox="1">
            <a:spLocks/>
          </p:cNvSpPr>
          <p:nvPr/>
        </p:nvSpPr>
        <p:spPr bwMode="auto">
          <a:xfrm>
            <a:off x="609600" y="914118"/>
            <a:ext cx="11155618" cy="83978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200">
                <a:solidFill>
                  <a:srgbClr val="5F5F5F"/>
                </a:solidFill>
                <a:latin typeface="+mn-lt"/>
                <a:ea typeface="ヒラギノ角ゴ Pro W3" charset="0"/>
                <a:cs typeface="Geneva" charset="0"/>
              </a:defRPr>
            </a:lvl1pPr>
            <a:lvl2pPr marL="742950" indent="-285750" algn="l" rtl="0" eaLnBrk="0" fontAlgn="base" hangingPunct="0">
              <a:spcBef>
                <a:spcPct val="20000"/>
              </a:spcBef>
              <a:spcAft>
                <a:spcPct val="0"/>
              </a:spcAft>
              <a:buChar char="–"/>
              <a:defRPr>
                <a:solidFill>
                  <a:srgbClr val="5F5F5F"/>
                </a:solidFill>
                <a:latin typeface="+mn-lt"/>
                <a:ea typeface="Geneva" charset="0"/>
                <a:cs typeface="Geneva" charset="0"/>
              </a:defRPr>
            </a:lvl2pPr>
            <a:lvl3pPr marL="1143000" indent="-228600" algn="l" rtl="0" eaLnBrk="0" fontAlgn="base" hangingPunct="0">
              <a:spcBef>
                <a:spcPct val="20000"/>
              </a:spcBef>
              <a:spcAft>
                <a:spcPct val="0"/>
              </a:spcAft>
              <a:buChar char="•"/>
              <a:defRPr sz="1600">
                <a:solidFill>
                  <a:srgbClr val="5F5F5F"/>
                </a:solidFill>
                <a:latin typeface="+mn-lt"/>
                <a:ea typeface="Geneva" charset="0"/>
                <a:cs typeface="Geneva" charset="0"/>
              </a:defRPr>
            </a:lvl3pPr>
            <a:lvl4pPr marL="1600200" indent="-228600" algn="l" rtl="0" eaLnBrk="0" fontAlgn="base" hangingPunct="0">
              <a:spcBef>
                <a:spcPct val="20000"/>
              </a:spcBef>
              <a:spcAft>
                <a:spcPct val="0"/>
              </a:spcAft>
              <a:buChar char="–"/>
              <a:defRPr sz="1400">
                <a:solidFill>
                  <a:srgbClr val="5F5F5F"/>
                </a:solidFill>
                <a:latin typeface="+mn-lt"/>
                <a:ea typeface="Geneva" charset="0"/>
                <a:cs typeface="Geneva" charset="0"/>
              </a:defRPr>
            </a:lvl4pPr>
            <a:lvl5pPr marL="2057400" indent="-228600" algn="l" rtl="0" eaLnBrk="0" fontAlgn="base" hangingPunct="0">
              <a:spcBef>
                <a:spcPct val="20000"/>
              </a:spcBef>
              <a:spcAft>
                <a:spcPct val="0"/>
              </a:spcAft>
              <a:buChar char="»"/>
              <a:defRPr sz="1400">
                <a:solidFill>
                  <a:srgbClr val="5F5F5F"/>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400" b="0" i="0" u="none" strike="noStrike" kern="0" cap="none" spc="0" normalizeH="0" baseline="0" noProof="0" dirty="0">
                <a:ln>
                  <a:noFill/>
                </a:ln>
                <a:solidFill>
                  <a:srgbClr val="000000"/>
                </a:solidFill>
                <a:effectLst/>
                <a:uLnTx/>
                <a:uFillTx/>
                <a:latin typeface="Arial"/>
                <a:ea typeface="ヒラギノ角ゴ Pro W3" charset="0"/>
              </a:rPr>
              <a:t>Storage distributed across memory hierarchy and a dynamic set of cores/node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400" b="0" i="0" u="none" strike="noStrike" kern="0" cap="none" spc="0" normalizeH="0" baseline="0" noProof="0" dirty="0">
                <a:ln>
                  <a:noFill/>
                </a:ln>
                <a:solidFill>
                  <a:srgbClr val="000000"/>
                </a:solidFill>
                <a:effectLst/>
                <a:uLnTx/>
                <a:uFillTx/>
                <a:latin typeface="Arial"/>
                <a:ea typeface="ヒラギノ角ゴ Pro W3" charset="0"/>
              </a:rPr>
              <a:t>Enable in-staging data processing, querying sharing, and exchange</a:t>
            </a:r>
          </a:p>
        </p:txBody>
      </p:sp>
      <p:pic>
        <p:nvPicPr>
          <p:cNvPr id="4" name="Picture 2" descr="D:\Documents\Downloads\Blank Diagram - Page 1 (1).png">
            <a:extLst>
              <a:ext uri="{FF2B5EF4-FFF2-40B4-BE49-F238E27FC236}">
                <a16:creationId xmlns:a16="http://schemas.microsoft.com/office/drawing/2014/main" id="{DB140D1B-400B-A249-A792-00D4AA7D1F9D}"/>
              </a:ext>
            </a:extLst>
          </p:cNvPr>
          <p:cNvPicPr>
            <a:picLocks noChangeAspect="1" noChangeArrowheads="1"/>
          </p:cNvPicPr>
          <p:nvPr/>
        </p:nvPicPr>
        <p:blipFill>
          <a:blip r:embed="rId3" cstate="print"/>
          <a:srcRect/>
          <a:stretch>
            <a:fillRect/>
          </a:stretch>
        </p:blipFill>
        <p:spPr bwMode="auto">
          <a:xfrm>
            <a:off x="2458673" y="2207870"/>
            <a:ext cx="6357982" cy="3739990"/>
          </a:xfrm>
          <a:prstGeom prst="rect">
            <a:avLst/>
          </a:prstGeom>
          <a:noFill/>
        </p:spPr>
      </p:pic>
      <p:sp>
        <p:nvSpPr>
          <p:cNvPr id="5" name="TextBox 4">
            <a:extLst>
              <a:ext uri="{FF2B5EF4-FFF2-40B4-BE49-F238E27FC236}">
                <a16:creationId xmlns:a16="http://schemas.microsoft.com/office/drawing/2014/main" id="{638689F6-01B8-4741-851E-7ADB9BC6D571}"/>
              </a:ext>
            </a:extLst>
          </p:cNvPr>
          <p:cNvSpPr txBox="1"/>
          <p:nvPr/>
        </p:nvSpPr>
        <p:spPr>
          <a:xfrm>
            <a:off x="4601813" y="2922250"/>
            <a:ext cx="15696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mn-ea"/>
                <a:cs typeface=""/>
              </a:rPr>
              <a:t>Data staging</a:t>
            </a:r>
            <a:endParaRPr kumimoji="0" lang="zh-CN" altLang="en-US" sz="1800" b="1" i="0" u="none" strike="noStrike" kern="1200" cap="none" spc="0" normalizeH="0" baseline="0" noProof="0" dirty="0">
              <a:ln>
                <a:noFill/>
              </a:ln>
              <a:solidFill>
                <a:srgbClr val="000000"/>
              </a:solidFill>
              <a:effectLst/>
              <a:uLnTx/>
              <a:uFillTx/>
              <a:latin typeface="Arial"/>
              <a:ea typeface="+mn-ea"/>
              <a:cs typeface=""/>
            </a:endParaRPr>
          </a:p>
        </p:txBody>
      </p:sp>
      <p:sp>
        <p:nvSpPr>
          <p:cNvPr id="6" name="Rounded Rectangle 5">
            <a:extLst>
              <a:ext uri="{FF2B5EF4-FFF2-40B4-BE49-F238E27FC236}">
                <a16:creationId xmlns:a16="http://schemas.microsoft.com/office/drawing/2014/main" id="{94454848-601A-3242-A805-4AC04B5CAE09}"/>
              </a:ext>
            </a:extLst>
          </p:cNvPr>
          <p:cNvSpPr/>
          <p:nvPr/>
        </p:nvSpPr>
        <p:spPr>
          <a:xfrm>
            <a:off x="2387235" y="2136432"/>
            <a:ext cx="5857916" cy="1214446"/>
          </a:xfrm>
          <a:prstGeom prst="roundRect">
            <a:avLst/>
          </a:prstGeom>
          <a:no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ounded Rectangle 6">
            <a:extLst>
              <a:ext uri="{FF2B5EF4-FFF2-40B4-BE49-F238E27FC236}">
                <a16:creationId xmlns:a16="http://schemas.microsoft.com/office/drawing/2014/main" id="{78FF70C4-FC55-1040-9236-58A8B8977440}"/>
              </a:ext>
            </a:extLst>
          </p:cNvPr>
          <p:cNvSpPr/>
          <p:nvPr/>
        </p:nvSpPr>
        <p:spPr>
          <a:xfrm>
            <a:off x="2387235" y="3922382"/>
            <a:ext cx="6500858" cy="2143140"/>
          </a:xfrm>
          <a:prstGeom prst="roundRect">
            <a:avLst/>
          </a:prstGeom>
          <a:no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47A9FD71-CA70-0245-8774-1B57FA1D6AE3}"/>
              </a:ext>
            </a:extLst>
          </p:cNvPr>
          <p:cNvSpPr txBox="1"/>
          <p:nvPr/>
        </p:nvSpPr>
        <p:spPr>
          <a:xfrm>
            <a:off x="8388032" y="2350751"/>
            <a:ext cx="17107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Arial"/>
                <a:ea typeface="+mn-ea"/>
                <a:cs typeface=""/>
              </a:rPr>
              <a:t>Runtime 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Arial"/>
                <a:ea typeface="+mn-ea"/>
                <a:cs typeface=""/>
              </a:rPr>
              <a:t>coupling</a:t>
            </a:r>
            <a:endParaRPr kumimoji="0" lang="zh-CN" altLang="en-US" sz="1800" b="1" i="0" u="none" strike="noStrike" kern="1200" cap="none" spc="0" normalizeH="0" baseline="0" noProof="0" dirty="0">
              <a:ln>
                <a:noFill/>
              </a:ln>
              <a:solidFill>
                <a:srgbClr val="0070C0"/>
              </a:solidFill>
              <a:effectLst/>
              <a:uLnTx/>
              <a:uFillTx/>
              <a:latin typeface="Arial"/>
              <a:ea typeface="+mn-ea"/>
              <a:cs typeface=""/>
            </a:endParaRPr>
          </a:p>
        </p:txBody>
      </p:sp>
      <p:sp>
        <p:nvSpPr>
          <p:cNvPr id="9" name="TextBox 8">
            <a:extLst>
              <a:ext uri="{FF2B5EF4-FFF2-40B4-BE49-F238E27FC236}">
                <a16:creationId xmlns:a16="http://schemas.microsoft.com/office/drawing/2014/main" id="{2DC2C6AC-6017-194A-B8A3-C98D5E5CA89C}"/>
              </a:ext>
            </a:extLst>
          </p:cNvPr>
          <p:cNvSpPr txBox="1"/>
          <p:nvPr/>
        </p:nvSpPr>
        <p:spPr>
          <a:xfrm>
            <a:off x="8888093" y="4279577"/>
            <a:ext cx="15055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Arial"/>
                <a:ea typeface="+mn-ea"/>
                <a:cs typeface=""/>
              </a:rPr>
              <a:t>Online 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Arial"/>
                <a:ea typeface="+mn-ea"/>
                <a:cs typeface=""/>
              </a:rPr>
              <a:t>analysis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Arial"/>
                <a:ea typeface="+mn-ea"/>
                <a:cs typeface=""/>
              </a:rPr>
              <a:t>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Arial"/>
                <a:ea typeface="+mn-ea"/>
                <a:cs typeface=""/>
              </a:rPr>
              <a:t>processing</a:t>
            </a:r>
            <a:endParaRPr kumimoji="0" lang="zh-CN" altLang="en-US" sz="1800" b="1" i="0" u="none" strike="noStrike" kern="1200" cap="none" spc="0" normalizeH="0" baseline="0" noProof="0" dirty="0">
              <a:ln>
                <a:noFill/>
              </a:ln>
              <a:solidFill>
                <a:srgbClr val="0070C0"/>
              </a:solidFill>
              <a:effectLst/>
              <a:uLnTx/>
              <a:uFillTx/>
              <a:latin typeface="Arial"/>
              <a:ea typeface="+mn-ea"/>
              <a:cs typeface=""/>
            </a:endParaRPr>
          </a:p>
        </p:txBody>
      </p:sp>
      <p:sp>
        <p:nvSpPr>
          <p:cNvPr id="10" name="Rounded Rectangle 9">
            <a:extLst>
              <a:ext uri="{FF2B5EF4-FFF2-40B4-BE49-F238E27FC236}">
                <a16:creationId xmlns:a16="http://schemas.microsoft.com/office/drawing/2014/main" id="{E49F72EF-6769-F94D-A2F9-2CE3CF33EF4A}"/>
              </a:ext>
            </a:extLst>
          </p:cNvPr>
          <p:cNvSpPr/>
          <p:nvPr/>
        </p:nvSpPr>
        <p:spPr>
          <a:xfrm>
            <a:off x="3815995" y="3279440"/>
            <a:ext cx="3143272" cy="2000264"/>
          </a:xfrm>
          <a:prstGeom prst="roundRect">
            <a:avLst/>
          </a:prstGeom>
          <a:solidFill>
            <a:srgbClr val="00B0F0">
              <a:alpha val="40000"/>
            </a:srgb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569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406D-EF9C-214C-B656-ADA7939AD7BD}"/>
              </a:ext>
            </a:extLst>
          </p:cNvPr>
          <p:cNvSpPr>
            <a:spLocks noGrp="1"/>
          </p:cNvSpPr>
          <p:nvPr>
            <p:ph type="title"/>
          </p:nvPr>
        </p:nvSpPr>
        <p:spPr/>
        <p:txBody>
          <a:bodyPr rtlCol="0">
            <a:normAutofit/>
          </a:bodyPr>
          <a:lstStyle/>
          <a:p>
            <a:pPr defTabSz="914353" eaLnBrk="1" fontAlgn="auto" hangingPunct="1">
              <a:spcAft>
                <a:spcPts val="0"/>
              </a:spcAft>
              <a:defRPr/>
            </a:pPr>
            <a:r>
              <a:rPr lang="en-US" sz="3600" dirty="0"/>
              <a:t>Scientific Computing &amp; Imaging (SCI) Institute</a:t>
            </a:r>
          </a:p>
        </p:txBody>
      </p:sp>
      <p:sp>
        <p:nvSpPr>
          <p:cNvPr id="3" name="Content Placeholder 2">
            <a:extLst>
              <a:ext uri="{FF2B5EF4-FFF2-40B4-BE49-F238E27FC236}">
                <a16:creationId xmlns:a16="http://schemas.microsoft.com/office/drawing/2014/main" id="{9780A1D8-04BA-3D48-BCCE-2F39DA1DB993}"/>
              </a:ext>
            </a:extLst>
          </p:cNvPr>
          <p:cNvSpPr>
            <a:spLocks noGrp="1"/>
          </p:cNvSpPr>
          <p:nvPr>
            <p:ph sz="half" idx="1"/>
          </p:nvPr>
        </p:nvSpPr>
        <p:spPr>
          <a:xfrm>
            <a:off x="640098" y="1521453"/>
            <a:ext cx="5455902" cy="4559278"/>
          </a:xfrm>
        </p:spPr>
        <p:txBody>
          <a:bodyPr rtlCol="0">
            <a:normAutofit lnSpcReduction="10000"/>
          </a:bodyPr>
          <a:lstStyle/>
          <a:p>
            <a:pPr marL="0" indent="0" defTabSz="914353" eaLnBrk="1" fontAlgn="auto" hangingPunct="1">
              <a:lnSpc>
                <a:spcPct val="110000"/>
              </a:lnSpc>
              <a:spcBef>
                <a:spcPts val="1000"/>
              </a:spcBef>
              <a:spcAft>
                <a:spcPts val="0"/>
              </a:spcAft>
              <a:buNone/>
              <a:defRPr/>
            </a:pPr>
            <a:r>
              <a:rPr lang="en-US" sz="2400" b="1" dirty="0">
                <a:solidFill>
                  <a:schemeClr val="tx1"/>
                </a:solidFill>
              </a:rPr>
              <a:t>Goal: </a:t>
            </a:r>
            <a:r>
              <a:rPr lang="en-US" sz="2400" dirty="0">
                <a:solidFill>
                  <a:schemeClr val="tx1"/>
                </a:solidFill>
              </a:rPr>
              <a:t>Transformation of science and society through translational research and innovation in computer, computational and data science</a:t>
            </a:r>
          </a:p>
          <a:p>
            <a:pPr defTabSz="914353" eaLnBrk="1" fontAlgn="auto" hangingPunct="1">
              <a:lnSpc>
                <a:spcPct val="110000"/>
              </a:lnSpc>
              <a:spcBef>
                <a:spcPts val="1000"/>
              </a:spcBef>
              <a:spcAft>
                <a:spcPts val="0"/>
              </a:spcAft>
              <a:defRPr/>
            </a:pPr>
            <a:r>
              <a:rPr lang="en-US" sz="2400" dirty="0">
                <a:solidFill>
                  <a:schemeClr val="tx1"/>
                </a:solidFill>
              </a:rPr>
              <a:t>Multidisciplinary, convergent, collaborative</a:t>
            </a:r>
          </a:p>
          <a:p>
            <a:pPr defTabSz="914353" eaLnBrk="1" fontAlgn="auto" hangingPunct="1">
              <a:lnSpc>
                <a:spcPct val="110000"/>
              </a:lnSpc>
              <a:spcBef>
                <a:spcPts val="1000"/>
              </a:spcBef>
              <a:spcAft>
                <a:spcPts val="0"/>
              </a:spcAft>
              <a:defRPr/>
            </a:pPr>
            <a:r>
              <a:rPr lang="en-US" sz="2400" dirty="0">
                <a:solidFill>
                  <a:schemeClr val="tx1"/>
                </a:solidFill>
              </a:rPr>
              <a:t>Simulation, imaging, visualization, data management/analytics, advanced computing </a:t>
            </a:r>
          </a:p>
          <a:p>
            <a:pPr defTabSz="914353" eaLnBrk="1" fontAlgn="auto" hangingPunct="1">
              <a:lnSpc>
                <a:spcPct val="110000"/>
              </a:lnSpc>
              <a:spcBef>
                <a:spcPts val="1000"/>
              </a:spcBef>
              <a:spcAft>
                <a:spcPts val="0"/>
              </a:spcAft>
              <a:defRPr/>
            </a:pPr>
            <a:r>
              <a:rPr lang="en-US" sz="2400" dirty="0">
                <a:solidFill>
                  <a:schemeClr val="tx1"/>
                </a:solidFill>
              </a:rPr>
              <a:t>Software/system development and distribution</a:t>
            </a:r>
          </a:p>
        </p:txBody>
      </p:sp>
      <p:pic>
        <p:nvPicPr>
          <p:cNvPr id="7" name="Picture 6" descr="Diagram&#10;&#10;Description automatically generated">
            <a:extLst>
              <a:ext uri="{FF2B5EF4-FFF2-40B4-BE49-F238E27FC236}">
                <a16:creationId xmlns:a16="http://schemas.microsoft.com/office/drawing/2014/main" id="{1EB05CA9-68B3-5A40-99C7-D860562C2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567" y="1418876"/>
            <a:ext cx="6255407" cy="5027611"/>
          </a:xfrm>
          <a:prstGeom prst="rect">
            <a:avLst/>
          </a:prstGeom>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1751-DD71-4A42-844B-F75C503B5E38}"/>
              </a:ext>
            </a:extLst>
          </p:cNvPr>
          <p:cNvSpPr txBox="1">
            <a:spLocks/>
          </p:cNvSpPr>
          <p:nvPr/>
        </p:nvSpPr>
        <p:spPr>
          <a:xfrm>
            <a:off x="609600" y="137196"/>
            <a:ext cx="10972800" cy="808038"/>
          </a:xfrm>
          <a:prstGeom prst="rect">
            <a:avLst/>
          </a:prstGeom>
        </p:spPr>
        <p:txBody>
          <a:bodyPr/>
          <a:lst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
                <a:ea typeface="ヒラギノ角ゴ Pro W3" charset="0"/>
              </a:rPr>
              <a:t>The </a:t>
            </a:r>
            <a:r>
              <a:rPr kumimoji="0" lang="en-US" altLang="zh-CN" sz="3600" b="0" i="0" u="none" strike="noStrike" kern="0" cap="none" spc="0" normalizeH="0" baseline="0" noProof="0" dirty="0" err="1">
                <a:ln>
                  <a:noFill/>
                </a:ln>
                <a:solidFill>
                  <a:srgbClr val="000000"/>
                </a:solidFill>
                <a:effectLst/>
                <a:uLnTx/>
                <a:uFillTx/>
                <a:latin typeface="Arial"/>
                <a:ea typeface="ヒラギノ角ゴ Pro W3" charset="0"/>
              </a:rPr>
              <a:t>DataSpaces</a:t>
            </a:r>
            <a:r>
              <a:rPr kumimoji="0" lang="en-US" altLang="zh-CN" sz="3600" b="0" i="0" u="none" strike="noStrike" kern="0" cap="none" spc="0" normalizeH="0" baseline="0" noProof="0" dirty="0">
                <a:ln>
                  <a:noFill/>
                </a:ln>
                <a:solidFill>
                  <a:srgbClr val="000000"/>
                </a:solidFill>
                <a:effectLst/>
                <a:uLnTx/>
                <a:uFillTx/>
                <a:latin typeface="Arial"/>
                <a:ea typeface="ヒラギノ角ゴ Pro W3" charset="0"/>
              </a:rPr>
              <a:t> Staging Abstraction</a:t>
            </a:r>
            <a:endParaRPr kumimoji="0" lang="zh-CN" altLang="en-US" sz="3600" b="0" i="0" u="none" strike="noStrike" kern="0" cap="none" spc="0" normalizeH="0" baseline="0" noProof="0" dirty="0">
              <a:ln>
                <a:noFill/>
              </a:ln>
              <a:solidFill>
                <a:srgbClr val="000000"/>
              </a:solidFill>
              <a:effectLst/>
              <a:uLnTx/>
              <a:uFillTx/>
              <a:latin typeface="Arial"/>
              <a:ea typeface="ヒラギノ角ゴ Pro W3" charset="0"/>
            </a:endParaRPr>
          </a:p>
        </p:txBody>
      </p:sp>
      <p:sp>
        <p:nvSpPr>
          <p:cNvPr id="3" name="Content Placeholder 2">
            <a:extLst>
              <a:ext uri="{FF2B5EF4-FFF2-40B4-BE49-F238E27FC236}">
                <a16:creationId xmlns:a16="http://schemas.microsoft.com/office/drawing/2014/main" id="{44F3EE68-59DF-A048-BB6C-3B2B284CAC33}"/>
              </a:ext>
            </a:extLst>
          </p:cNvPr>
          <p:cNvSpPr txBox="1">
            <a:spLocks/>
          </p:cNvSpPr>
          <p:nvPr/>
        </p:nvSpPr>
        <p:spPr bwMode="auto">
          <a:xfrm>
            <a:off x="609600" y="914118"/>
            <a:ext cx="11155618" cy="83978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200">
                <a:solidFill>
                  <a:srgbClr val="5F5F5F"/>
                </a:solidFill>
                <a:latin typeface="+mn-lt"/>
                <a:ea typeface="ヒラギノ角ゴ Pro W3" charset="0"/>
                <a:cs typeface="Geneva" charset="0"/>
              </a:defRPr>
            </a:lvl1pPr>
            <a:lvl2pPr marL="742950" indent="-285750" algn="l" rtl="0" eaLnBrk="0" fontAlgn="base" hangingPunct="0">
              <a:spcBef>
                <a:spcPct val="20000"/>
              </a:spcBef>
              <a:spcAft>
                <a:spcPct val="0"/>
              </a:spcAft>
              <a:buChar char="–"/>
              <a:defRPr>
                <a:solidFill>
                  <a:srgbClr val="5F5F5F"/>
                </a:solidFill>
                <a:latin typeface="+mn-lt"/>
                <a:ea typeface="Geneva" charset="0"/>
                <a:cs typeface="Geneva" charset="0"/>
              </a:defRPr>
            </a:lvl2pPr>
            <a:lvl3pPr marL="1143000" indent="-228600" algn="l" rtl="0" eaLnBrk="0" fontAlgn="base" hangingPunct="0">
              <a:spcBef>
                <a:spcPct val="20000"/>
              </a:spcBef>
              <a:spcAft>
                <a:spcPct val="0"/>
              </a:spcAft>
              <a:buChar char="•"/>
              <a:defRPr sz="1600">
                <a:solidFill>
                  <a:srgbClr val="5F5F5F"/>
                </a:solidFill>
                <a:latin typeface="+mn-lt"/>
                <a:ea typeface="Geneva" charset="0"/>
                <a:cs typeface="Geneva" charset="0"/>
              </a:defRPr>
            </a:lvl3pPr>
            <a:lvl4pPr marL="1600200" indent="-228600" algn="l" rtl="0" eaLnBrk="0" fontAlgn="base" hangingPunct="0">
              <a:spcBef>
                <a:spcPct val="20000"/>
              </a:spcBef>
              <a:spcAft>
                <a:spcPct val="0"/>
              </a:spcAft>
              <a:buChar char="–"/>
              <a:defRPr sz="1400">
                <a:solidFill>
                  <a:srgbClr val="5F5F5F"/>
                </a:solidFill>
                <a:latin typeface="+mn-lt"/>
                <a:ea typeface="Geneva" charset="0"/>
                <a:cs typeface="Geneva" charset="0"/>
              </a:defRPr>
            </a:lvl4pPr>
            <a:lvl5pPr marL="2057400" indent="-228600" algn="l" rtl="0" eaLnBrk="0" fontAlgn="base" hangingPunct="0">
              <a:spcBef>
                <a:spcPct val="20000"/>
              </a:spcBef>
              <a:spcAft>
                <a:spcPct val="0"/>
              </a:spcAft>
              <a:buChar char="»"/>
              <a:defRPr sz="1400">
                <a:solidFill>
                  <a:srgbClr val="5F5F5F"/>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400" b="0" i="0" u="none" strike="noStrike" kern="0" cap="none" spc="0" normalizeH="0" baseline="0" noProof="0" dirty="0">
                <a:ln>
                  <a:noFill/>
                </a:ln>
                <a:solidFill>
                  <a:srgbClr val="808080">
                    <a:lumMod val="20000"/>
                    <a:lumOff val="80000"/>
                  </a:srgbClr>
                </a:solidFill>
                <a:effectLst/>
                <a:uLnTx/>
                <a:uFillTx/>
                <a:latin typeface="Arial"/>
                <a:ea typeface="ヒラギノ角ゴ Pro W3" charset="0"/>
              </a:rPr>
              <a:t>Storage distributed across memory hierarchy and a dynamic set of cores/node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400" b="0" i="0" u="none" strike="noStrike" kern="0" cap="none" spc="0" normalizeH="0" baseline="0" noProof="0" dirty="0">
                <a:ln>
                  <a:noFill/>
                </a:ln>
                <a:solidFill>
                  <a:srgbClr val="808080">
                    <a:lumMod val="20000"/>
                    <a:lumOff val="80000"/>
                  </a:srgbClr>
                </a:solidFill>
                <a:effectLst/>
                <a:uLnTx/>
                <a:uFillTx/>
                <a:latin typeface="Arial"/>
                <a:ea typeface="ヒラギノ角ゴ Pro W3" charset="0"/>
              </a:rPr>
              <a:t>Enable in-staging data processing, querying sharing, and exchange</a:t>
            </a:r>
          </a:p>
        </p:txBody>
      </p:sp>
      <p:grpSp>
        <p:nvGrpSpPr>
          <p:cNvPr id="11" name="Group 10">
            <a:extLst>
              <a:ext uri="{FF2B5EF4-FFF2-40B4-BE49-F238E27FC236}">
                <a16:creationId xmlns:a16="http://schemas.microsoft.com/office/drawing/2014/main" id="{362B5B64-39DE-CCDD-1A15-EA2EC553052A}"/>
              </a:ext>
            </a:extLst>
          </p:cNvPr>
          <p:cNvGrpSpPr/>
          <p:nvPr/>
        </p:nvGrpSpPr>
        <p:grpSpPr>
          <a:xfrm>
            <a:off x="1341172" y="2148854"/>
            <a:ext cx="8869583" cy="3200365"/>
            <a:chOff x="1712936" y="3143230"/>
            <a:chExt cx="8314942" cy="2743245"/>
          </a:xfrm>
        </p:grpSpPr>
        <p:pic>
          <p:nvPicPr>
            <p:cNvPr id="12" name="Picture 11">
              <a:extLst>
                <a:ext uri="{FF2B5EF4-FFF2-40B4-BE49-F238E27FC236}">
                  <a16:creationId xmlns:a16="http://schemas.microsoft.com/office/drawing/2014/main" id="{31BDC1EE-C2E8-5FFC-FB39-830DA64F8CEF}"/>
                </a:ext>
              </a:extLst>
            </p:cNvPr>
            <p:cNvPicPr>
              <a:picLocks noChangeAspect="1"/>
            </p:cNvPicPr>
            <p:nvPr/>
          </p:nvPicPr>
          <p:blipFill rotWithShape="1">
            <a:blip r:embed="rId3"/>
            <a:srcRect r="30757" b="52787"/>
            <a:stretch/>
          </p:blipFill>
          <p:spPr>
            <a:xfrm>
              <a:off x="1981246" y="3143231"/>
              <a:ext cx="8046632" cy="2743244"/>
            </a:xfrm>
            <a:prstGeom prst="rect">
              <a:avLst/>
            </a:prstGeom>
          </p:spPr>
        </p:pic>
        <p:sp>
          <p:nvSpPr>
            <p:cNvPr id="13" name="TextBox 12">
              <a:extLst>
                <a:ext uri="{FF2B5EF4-FFF2-40B4-BE49-F238E27FC236}">
                  <a16:creationId xmlns:a16="http://schemas.microsoft.com/office/drawing/2014/main" id="{11936594-0432-0F02-0CED-B037C6D74D33}"/>
                </a:ext>
              </a:extLst>
            </p:cNvPr>
            <p:cNvSpPr txBox="1"/>
            <p:nvPr/>
          </p:nvSpPr>
          <p:spPr>
            <a:xfrm>
              <a:off x="4497168" y="5166341"/>
              <a:ext cx="553071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a:ea typeface="+mn-ea"/>
                  <a:cs typeface="Arial" pitchFamily="34" charset="0"/>
                </a:rPr>
                <a:t>Communications of the ACM, April 1989 V. 32, No. 4</a:t>
              </a:r>
            </a:p>
          </p:txBody>
        </p:sp>
        <p:pic>
          <p:nvPicPr>
            <p:cNvPr id="14" name="Picture 13">
              <a:extLst>
                <a:ext uri="{FF2B5EF4-FFF2-40B4-BE49-F238E27FC236}">
                  <a16:creationId xmlns:a16="http://schemas.microsoft.com/office/drawing/2014/main" id="{5ED05B34-16E8-254E-4988-1630AA3503C6}"/>
                </a:ext>
              </a:extLst>
            </p:cNvPr>
            <p:cNvPicPr>
              <a:picLocks noChangeAspect="1"/>
            </p:cNvPicPr>
            <p:nvPr/>
          </p:nvPicPr>
          <p:blipFill>
            <a:blip r:embed="rId4"/>
            <a:stretch>
              <a:fillRect/>
            </a:stretch>
          </p:blipFill>
          <p:spPr>
            <a:xfrm>
              <a:off x="1712936" y="3143230"/>
              <a:ext cx="2737162" cy="2743245"/>
            </a:xfrm>
            <a:prstGeom prst="rect">
              <a:avLst/>
            </a:prstGeom>
          </p:spPr>
        </p:pic>
      </p:grpSp>
      <p:pic>
        <p:nvPicPr>
          <p:cNvPr id="22" name="Picture 21">
            <a:extLst>
              <a:ext uri="{FF2B5EF4-FFF2-40B4-BE49-F238E27FC236}">
                <a16:creationId xmlns:a16="http://schemas.microsoft.com/office/drawing/2014/main" id="{6FED4345-B2A7-7AD4-ECD7-5E2596C734B0}"/>
              </a:ext>
            </a:extLst>
          </p:cNvPr>
          <p:cNvPicPr>
            <a:picLocks noChangeAspect="1"/>
          </p:cNvPicPr>
          <p:nvPr/>
        </p:nvPicPr>
        <p:blipFill>
          <a:blip r:embed="rId5">
            <a:alphaModFix amt="7000"/>
          </a:blip>
          <a:stretch>
            <a:fillRect/>
          </a:stretch>
        </p:blipFill>
        <p:spPr>
          <a:xfrm>
            <a:off x="2057400" y="1435100"/>
            <a:ext cx="8077200" cy="3987800"/>
          </a:xfrm>
          <a:prstGeom prst="rect">
            <a:avLst/>
          </a:prstGeom>
        </p:spPr>
      </p:pic>
    </p:spTree>
    <p:extLst>
      <p:ext uri="{BB962C8B-B14F-4D97-AF65-F5344CB8AC3E}">
        <p14:creationId xmlns:p14="http://schemas.microsoft.com/office/powerpoint/2010/main" val="3644750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A2591E-0CD2-A948-A089-3EEA7CB31F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16219" y="2118326"/>
            <a:ext cx="2651731" cy="2365058"/>
          </a:xfrm>
          <a:prstGeom prst="rect">
            <a:avLst/>
          </a:prstGeom>
        </p:spPr>
      </p:pic>
      <p:pic>
        <p:nvPicPr>
          <p:cNvPr id="16" name="Picture 15">
            <a:extLst>
              <a:ext uri="{FF2B5EF4-FFF2-40B4-BE49-F238E27FC236}">
                <a16:creationId xmlns:a16="http://schemas.microsoft.com/office/drawing/2014/main" id="{FA10446B-3985-1244-9BFF-E2EFF08800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8298" y="1783098"/>
            <a:ext cx="2038020" cy="3188542"/>
          </a:xfrm>
          <a:prstGeom prst="rect">
            <a:avLst/>
          </a:prstGeom>
        </p:spPr>
      </p:pic>
      <p:grpSp>
        <p:nvGrpSpPr>
          <p:cNvPr id="17" name="Group 16">
            <a:extLst>
              <a:ext uri="{FF2B5EF4-FFF2-40B4-BE49-F238E27FC236}">
                <a16:creationId xmlns:a16="http://schemas.microsoft.com/office/drawing/2014/main" id="{93AA762E-B9B1-9B45-8AC6-6905CBD5019A}"/>
              </a:ext>
            </a:extLst>
          </p:cNvPr>
          <p:cNvGrpSpPr/>
          <p:nvPr/>
        </p:nvGrpSpPr>
        <p:grpSpPr>
          <a:xfrm>
            <a:off x="4207158" y="2230430"/>
            <a:ext cx="2703057" cy="2140849"/>
            <a:chOff x="4397358" y="2079164"/>
            <a:chExt cx="3161666" cy="2629982"/>
          </a:xfrm>
        </p:grpSpPr>
        <p:pic>
          <p:nvPicPr>
            <p:cNvPr id="18" name="Picture 17">
              <a:extLst>
                <a:ext uri="{FF2B5EF4-FFF2-40B4-BE49-F238E27FC236}">
                  <a16:creationId xmlns:a16="http://schemas.microsoft.com/office/drawing/2014/main" id="{EEF62203-8E09-924E-9684-65E056B7AF6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97358" y="2079164"/>
              <a:ext cx="2468853" cy="1920219"/>
            </a:xfrm>
            <a:prstGeom prst="rect">
              <a:avLst/>
            </a:prstGeom>
          </p:spPr>
        </p:pic>
        <p:pic>
          <p:nvPicPr>
            <p:cNvPr id="19" name="Picture 18">
              <a:extLst>
                <a:ext uri="{FF2B5EF4-FFF2-40B4-BE49-F238E27FC236}">
                  <a16:creationId xmlns:a16="http://schemas.microsoft.com/office/drawing/2014/main" id="{EEEA7E08-AFA3-764B-9734-A4899E706D2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24415" y="2423178"/>
              <a:ext cx="2468853" cy="1920219"/>
            </a:xfrm>
            <a:prstGeom prst="rect">
              <a:avLst/>
            </a:prstGeom>
          </p:spPr>
        </p:pic>
        <p:pic>
          <p:nvPicPr>
            <p:cNvPr id="20" name="Picture 19">
              <a:extLst>
                <a:ext uri="{FF2B5EF4-FFF2-40B4-BE49-F238E27FC236}">
                  <a16:creationId xmlns:a16="http://schemas.microsoft.com/office/drawing/2014/main" id="{2C8E0EF0-806B-4C4B-A509-1A59705F345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90171" y="2788927"/>
              <a:ext cx="2468853" cy="1920219"/>
            </a:xfrm>
            <a:prstGeom prst="rect">
              <a:avLst/>
            </a:prstGeom>
          </p:spPr>
        </p:pic>
      </p:grpSp>
      <p:sp>
        <p:nvSpPr>
          <p:cNvPr id="22" name="Left-Right Arrow 21">
            <a:extLst>
              <a:ext uri="{FF2B5EF4-FFF2-40B4-BE49-F238E27FC236}">
                <a16:creationId xmlns:a16="http://schemas.microsoft.com/office/drawing/2014/main" id="{52A47C1A-C5C3-4C47-AF26-7F015CA8C5A2}"/>
              </a:ext>
            </a:extLst>
          </p:cNvPr>
          <p:cNvSpPr/>
          <p:nvPr/>
        </p:nvSpPr>
        <p:spPr>
          <a:xfrm>
            <a:off x="2895635" y="3024750"/>
            <a:ext cx="905020" cy="369333"/>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Left-Right Arrow 22">
            <a:extLst>
              <a:ext uri="{FF2B5EF4-FFF2-40B4-BE49-F238E27FC236}">
                <a16:creationId xmlns:a16="http://schemas.microsoft.com/office/drawing/2014/main" id="{F84C696E-FA27-F349-A5CA-7CC868F4540C}"/>
              </a:ext>
            </a:extLst>
          </p:cNvPr>
          <p:cNvSpPr/>
          <p:nvPr/>
        </p:nvSpPr>
        <p:spPr>
          <a:xfrm>
            <a:off x="7010707" y="3107341"/>
            <a:ext cx="905020" cy="369333"/>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132A41AC-BAF0-0643-8F0A-B53AAAD6FD4C}"/>
              </a:ext>
            </a:extLst>
          </p:cNvPr>
          <p:cNvSpPr/>
          <p:nvPr/>
        </p:nvSpPr>
        <p:spPr>
          <a:xfrm>
            <a:off x="3041053" y="4966478"/>
            <a:ext cx="9052462" cy="1754326"/>
          </a:xfrm>
          <a:prstGeom prst="rect">
            <a:avLst/>
          </a:prstGeom>
          <a:solidFill>
            <a:schemeClr val="bg1"/>
          </a:solidFill>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mn-lt"/>
                <a:ea typeface="+mn-ea"/>
                <a:cs typeface="Arial" pitchFamily="34" charset="0"/>
              </a:rPr>
              <a:t>A. Zamani, D. </a:t>
            </a:r>
            <a:r>
              <a:rPr kumimoji="0" lang="en-US" b="0" i="0" u="none" strike="noStrike" kern="1200" cap="none" spc="0" normalizeH="0" baseline="0" noProof="0" dirty="0" err="1">
                <a:ln>
                  <a:noFill/>
                </a:ln>
                <a:solidFill>
                  <a:srgbClr val="000000"/>
                </a:solidFill>
                <a:effectLst/>
                <a:uLnTx/>
                <a:uFillTx/>
                <a:latin typeface="+mn-lt"/>
                <a:ea typeface="+mn-ea"/>
                <a:cs typeface="Arial" pitchFamily="34" charset="0"/>
              </a:rPr>
              <a:t>Balouek-Thomert</a:t>
            </a:r>
            <a:r>
              <a:rPr kumimoji="0" lang="en-US" b="0" i="0" u="none" strike="noStrike" kern="1200" cap="none" spc="0" normalizeH="0" baseline="0" noProof="0" dirty="0">
                <a:ln>
                  <a:noFill/>
                </a:ln>
                <a:solidFill>
                  <a:srgbClr val="000000"/>
                </a:solidFill>
                <a:effectLst/>
                <a:uLnTx/>
                <a:uFillTx/>
                <a:latin typeface="+mn-lt"/>
                <a:ea typeface="+mn-ea"/>
                <a:cs typeface="Arial" pitchFamily="34" charset="0"/>
              </a:rPr>
              <a:t>, J.J. Villalobos, I. </a:t>
            </a:r>
            <a:r>
              <a:rPr kumimoji="0" lang="en-US" b="0" i="0" u="none" strike="noStrike" kern="1200" cap="none" spc="0" normalizeH="0" baseline="0" noProof="0" dirty="0" err="1">
                <a:ln>
                  <a:noFill/>
                </a:ln>
                <a:solidFill>
                  <a:srgbClr val="000000"/>
                </a:solidFill>
                <a:effectLst/>
                <a:uLnTx/>
                <a:uFillTx/>
                <a:latin typeface="+mn-lt"/>
                <a:ea typeface="+mn-ea"/>
                <a:cs typeface="Arial" pitchFamily="34" charset="0"/>
              </a:rPr>
              <a:t>Rodero</a:t>
            </a:r>
            <a:r>
              <a:rPr kumimoji="0" lang="en-US" b="0" i="0" u="none" strike="noStrike" kern="1200" cap="none" spc="0" normalizeH="0" baseline="0" noProof="0" dirty="0">
                <a:ln>
                  <a:noFill/>
                </a:ln>
                <a:solidFill>
                  <a:srgbClr val="000000"/>
                </a:solidFill>
                <a:effectLst/>
                <a:uLnTx/>
                <a:uFillTx/>
                <a:latin typeface="+mn-lt"/>
                <a:ea typeface="+mn-ea"/>
                <a:cs typeface="Arial" pitchFamily="34" charset="0"/>
              </a:rPr>
              <a:t>, M. Parashar, An edge-aware autonomic runtime for data streaming and in-transit processing, FGCS, vol. 110, pp. 107-118, 2020.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mn-lt"/>
                <a:ea typeface="+mn-ea"/>
                <a:cs typeface="Arial" pitchFamily="34" charset="0"/>
              </a:rPr>
              <a:t>M. </a:t>
            </a:r>
            <a:r>
              <a:rPr kumimoji="0" lang="en-US" b="0" i="0" u="none" strike="noStrike" kern="1200" cap="none" spc="0" normalizeH="0" baseline="0" noProof="0" dirty="0" err="1">
                <a:ln>
                  <a:noFill/>
                </a:ln>
                <a:solidFill>
                  <a:srgbClr val="000000"/>
                </a:solidFill>
                <a:effectLst/>
                <a:uLnTx/>
                <a:uFillTx/>
                <a:latin typeface="+mn-lt"/>
                <a:ea typeface="+mn-ea"/>
                <a:cs typeface="Arial" pitchFamily="34" charset="0"/>
              </a:rPr>
              <a:t>Aktas</a:t>
            </a:r>
            <a:r>
              <a:rPr kumimoji="0" lang="en-US" b="0" i="0" u="none" strike="noStrike" kern="1200" cap="none" spc="0" normalizeH="0" baseline="0" noProof="0" dirty="0">
                <a:ln>
                  <a:noFill/>
                </a:ln>
                <a:solidFill>
                  <a:srgbClr val="000000"/>
                </a:solidFill>
                <a:effectLst/>
                <a:uLnTx/>
                <a:uFillTx/>
                <a:latin typeface="+mn-lt"/>
                <a:ea typeface="+mn-ea"/>
                <a:cs typeface="Arial" pitchFamily="34" charset="0"/>
              </a:rPr>
              <a:t>, J. Diaz-Montes, I. </a:t>
            </a:r>
            <a:r>
              <a:rPr kumimoji="0" lang="en-US" b="0" i="0" u="none" strike="noStrike" kern="1200" cap="none" spc="0" normalizeH="0" baseline="0" noProof="0" dirty="0" err="1">
                <a:ln>
                  <a:noFill/>
                </a:ln>
                <a:solidFill>
                  <a:srgbClr val="000000"/>
                </a:solidFill>
                <a:effectLst/>
                <a:uLnTx/>
                <a:uFillTx/>
                <a:latin typeface="+mn-lt"/>
                <a:ea typeface="+mn-ea"/>
                <a:cs typeface="Arial" pitchFamily="34" charset="0"/>
              </a:rPr>
              <a:t>Rodero</a:t>
            </a:r>
            <a:r>
              <a:rPr kumimoji="0" lang="en-US" b="0" i="0" u="none" strike="noStrike" kern="1200" cap="none" spc="0" normalizeH="0" baseline="0" noProof="0" dirty="0">
                <a:ln>
                  <a:noFill/>
                </a:ln>
                <a:solidFill>
                  <a:srgbClr val="000000"/>
                </a:solidFill>
                <a:effectLst/>
                <a:uLnTx/>
                <a:uFillTx/>
                <a:latin typeface="+mn-lt"/>
                <a:ea typeface="+mn-ea"/>
                <a:cs typeface="Arial" pitchFamily="34" charset="0"/>
              </a:rPr>
              <a:t>, M. Parashar, WA-Dataspaces: Exploring the Data Staging Abstractions for Wide-Area Distributed Scientific Workflows. ICPP 2017, pp. 251-260, IEEE.</a:t>
            </a:r>
          </a:p>
        </p:txBody>
      </p:sp>
      <p:sp>
        <p:nvSpPr>
          <p:cNvPr id="25" name="Rounded Rectangle 24">
            <a:extLst>
              <a:ext uri="{FF2B5EF4-FFF2-40B4-BE49-F238E27FC236}">
                <a16:creationId xmlns:a16="http://schemas.microsoft.com/office/drawing/2014/main" id="{638A4E29-2490-7C4D-A1D8-F8472321F9A5}"/>
              </a:ext>
            </a:extLst>
          </p:cNvPr>
          <p:cNvSpPr/>
          <p:nvPr/>
        </p:nvSpPr>
        <p:spPr>
          <a:xfrm>
            <a:off x="4054691" y="1835816"/>
            <a:ext cx="6887576" cy="2820305"/>
          </a:xfrm>
          <a:prstGeom prst="round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42131E1-6E7E-A117-85C9-834E70579FCB}"/>
              </a:ext>
            </a:extLst>
          </p:cNvPr>
          <p:cNvSpPr>
            <a:spLocks noGrp="1"/>
          </p:cNvSpPr>
          <p:nvPr>
            <p:ph type="title"/>
          </p:nvPr>
        </p:nvSpPr>
        <p:spPr>
          <a:xfrm>
            <a:off x="609600" y="426426"/>
            <a:ext cx="10972800" cy="808038"/>
          </a:xfrm>
        </p:spPr>
        <p:txBody>
          <a:bodyPr/>
          <a:lstStyle/>
          <a:p>
            <a:r>
              <a:rPr lang="en-US" dirty="0"/>
              <a:t>Rethinking Extreme-Scale Workflows: In-situ Workflows, In-transit Processing </a:t>
            </a:r>
          </a:p>
        </p:txBody>
      </p:sp>
    </p:spTree>
    <p:extLst>
      <p:ext uri="{BB962C8B-B14F-4D97-AF65-F5344CB8AC3E}">
        <p14:creationId xmlns:p14="http://schemas.microsoft.com/office/powerpoint/2010/main" val="351163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B2D8-FDDF-10A9-B5AA-4EAAFCDFE57E}"/>
              </a:ext>
            </a:extLst>
          </p:cNvPr>
          <p:cNvSpPr>
            <a:spLocks noGrp="1"/>
          </p:cNvSpPr>
          <p:nvPr>
            <p:ph type="title"/>
          </p:nvPr>
        </p:nvSpPr>
        <p:spPr/>
        <p:txBody>
          <a:bodyPr/>
          <a:lstStyle/>
          <a:p>
            <a:r>
              <a:rPr lang="en-US" dirty="0"/>
              <a:t>Translational Impacts </a:t>
            </a:r>
          </a:p>
        </p:txBody>
      </p:sp>
      <p:grpSp>
        <p:nvGrpSpPr>
          <p:cNvPr id="58" name="Group 57">
            <a:extLst>
              <a:ext uri="{FF2B5EF4-FFF2-40B4-BE49-F238E27FC236}">
                <a16:creationId xmlns:a16="http://schemas.microsoft.com/office/drawing/2014/main" id="{8FE7F161-45C5-0FBF-4E13-09FF3EB1EAFE}"/>
              </a:ext>
            </a:extLst>
          </p:cNvPr>
          <p:cNvGrpSpPr/>
          <p:nvPr/>
        </p:nvGrpSpPr>
        <p:grpSpPr>
          <a:xfrm>
            <a:off x="765370" y="2067826"/>
            <a:ext cx="5575119" cy="3124789"/>
            <a:chOff x="765370" y="1691659"/>
            <a:chExt cx="5575119" cy="3124789"/>
          </a:xfrm>
        </p:grpSpPr>
        <p:pic>
          <p:nvPicPr>
            <p:cNvPr id="4" name="Picture 3" descr="ExaCTWebBanner.jpg">
              <a:extLst>
                <a:ext uri="{FF2B5EF4-FFF2-40B4-BE49-F238E27FC236}">
                  <a16:creationId xmlns:a16="http://schemas.microsoft.com/office/drawing/2014/main" id="{DD70D857-A0A7-E1D5-60D3-54EB6588F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370" y="1691659"/>
              <a:ext cx="5575119" cy="558892"/>
            </a:xfrm>
            <a:prstGeom prst="rect">
              <a:avLst/>
            </a:prstGeom>
          </p:spPr>
        </p:pic>
        <p:pic>
          <p:nvPicPr>
            <p:cNvPr id="19" name="Picture 18">
              <a:extLst>
                <a:ext uri="{FF2B5EF4-FFF2-40B4-BE49-F238E27FC236}">
                  <a16:creationId xmlns:a16="http://schemas.microsoft.com/office/drawing/2014/main" id="{E9F998C2-F31D-E7D0-FA07-04E356807722}"/>
                </a:ext>
              </a:extLst>
            </p:cNvPr>
            <p:cNvPicPr>
              <a:picLocks noChangeAspect="1"/>
            </p:cNvPicPr>
            <p:nvPr/>
          </p:nvPicPr>
          <p:blipFill>
            <a:blip r:embed="rId3"/>
            <a:stretch>
              <a:fillRect/>
            </a:stretch>
          </p:blipFill>
          <p:spPr>
            <a:xfrm>
              <a:off x="765370" y="2332886"/>
              <a:ext cx="5513508" cy="2483562"/>
            </a:xfrm>
            <a:prstGeom prst="rect">
              <a:avLst/>
            </a:prstGeom>
          </p:spPr>
        </p:pic>
      </p:grpSp>
      <p:pic>
        <p:nvPicPr>
          <p:cNvPr id="57" name="Picture 56">
            <a:extLst>
              <a:ext uri="{FF2B5EF4-FFF2-40B4-BE49-F238E27FC236}">
                <a16:creationId xmlns:a16="http://schemas.microsoft.com/office/drawing/2014/main" id="{454FE366-8F6C-044D-C537-505D82688A45}"/>
              </a:ext>
            </a:extLst>
          </p:cNvPr>
          <p:cNvPicPr>
            <a:picLocks noChangeAspect="1"/>
          </p:cNvPicPr>
          <p:nvPr/>
        </p:nvPicPr>
        <p:blipFill>
          <a:blip r:embed="rId4"/>
          <a:stretch>
            <a:fillRect/>
          </a:stretch>
        </p:blipFill>
        <p:spPr>
          <a:xfrm>
            <a:off x="6644634" y="1552322"/>
            <a:ext cx="5170144" cy="4155796"/>
          </a:xfrm>
          <a:prstGeom prst="rect">
            <a:avLst/>
          </a:prstGeom>
        </p:spPr>
      </p:pic>
    </p:spTree>
    <p:extLst>
      <p:ext uri="{BB962C8B-B14F-4D97-AF65-F5344CB8AC3E}">
        <p14:creationId xmlns:p14="http://schemas.microsoft.com/office/powerpoint/2010/main" val="4025704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C313-1837-66E9-EC1F-7C1B84F3E31E}"/>
              </a:ext>
            </a:extLst>
          </p:cNvPr>
          <p:cNvSpPr>
            <a:spLocks noGrp="1"/>
          </p:cNvSpPr>
          <p:nvPr>
            <p:ph type="title"/>
          </p:nvPr>
        </p:nvSpPr>
        <p:spPr/>
        <p:txBody>
          <a:bodyPr/>
          <a:lstStyle/>
          <a:p>
            <a:r>
              <a:rPr lang="en-US" dirty="0"/>
              <a:t>Feedback in Translation: Data Movement, Placement is Important</a:t>
            </a:r>
          </a:p>
        </p:txBody>
      </p:sp>
      <p:pic>
        <p:nvPicPr>
          <p:cNvPr id="6" name="Picture 5" descr="E:\TASSL\IPDPS15\Tong\camera-ready\fig\workflow.png">
            <a:extLst>
              <a:ext uri="{FF2B5EF4-FFF2-40B4-BE49-F238E27FC236}">
                <a16:creationId xmlns:a16="http://schemas.microsoft.com/office/drawing/2014/main" id="{9FD0C7B5-50A4-99B0-0D96-826C5A31145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17711" y="1325903"/>
            <a:ext cx="5338946" cy="219453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8AEE82E-AA58-C403-555A-37A68722872F}"/>
              </a:ext>
            </a:extLst>
          </p:cNvPr>
          <p:cNvSpPr>
            <a:spLocks noGrp="1"/>
          </p:cNvSpPr>
          <p:nvPr>
            <p:ph idx="1"/>
          </p:nvPr>
        </p:nvSpPr>
        <p:spPr>
          <a:xfrm>
            <a:off x="609599" y="1691659"/>
            <a:ext cx="5943596" cy="5029144"/>
          </a:xfrm>
        </p:spPr>
        <p:txBody>
          <a:bodyPr>
            <a:normAutofit/>
          </a:bodyPr>
          <a:lstStyle/>
          <a:p>
            <a:pPr>
              <a:lnSpc>
                <a:spcPct val="110000"/>
              </a:lnSpc>
            </a:pPr>
            <a:r>
              <a:rPr lang="en-US" sz="2400" dirty="0"/>
              <a:t>Storage systems getting deeper and more complex </a:t>
            </a:r>
          </a:p>
          <a:p>
            <a:pPr>
              <a:lnSpc>
                <a:spcPct val="110000"/>
              </a:lnSpc>
            </a:pPr>
            <a:r>
              <a:rPr lang="en-US" sz="2400" dirty="0"/>
              <a:t>Access latencies can severely impact performance</a:t>
            </a:r>
          </a:p>
          <a:p>
            <a:pPr>
              <a:lnSpc>
                <a:spcPct val="110000"/>
              </a:lnSpc>
            </a:pPr>
            <a:r>
              <a:rPr lang="en-US" sz="2400" dirty="0"/>
              <a:t>Data-placement/movement is dependent on the data</a:t>
            </a:r>
          </a:p>
          <a:p>
            <a:pPr>
              <a:lnSpc>
                <a:spcPct val="110000"/>
              </a:lnSpc>
            </a:pPr>
            <a:r>
              <a:rPr lang="en-US" sz="2400" dirty="0"/>
              <a:t>Staging services shared across multiple workflows </a:t>
            </a:r>
          </a:p>
          <a:p>
            <a:pPr>
              <a:lnSpc>
                <a:spcPct val="110000"/>
              </a:lnSpc>
            </a:pPr>
            <a:r>
              <a:rPr lang="en-US" sz="2400" i="1" dirty="0"/>
              <a:t>Autonomic, “smart” runtime management needed</a:t>
            </a:r>
          </a:p>
        </p:txBody>
      </p:sp>
      <p:pic>
        <p:nvPicPr>
          <p:cNvPr id="7" name="Google Shape;84;p15">
            <a:extLst>
              <a:ext uri="{FF2B5EF4-FFF2-40B4-BE49-F238E27FC236}">
                <a16:creationId xmlns:a16="http://schemas.microsoft.com/office/drawing/2014/main" id="{05E3BA6C-09DE-F315-3FEC-0BAA3A5BDBA7}"/>
              </a:ext>
            </a:extLst>
          </p:cNvPr>
          <p:cNvPicPr preferRelativeResize="0"/>
          <p:nvPr/>
        </p:nvPicPr>
        <p:blipFill>
          <a:blip r:embed="rId4">
            <a:alphaModFix/>
          </a:blip>
          <a:stretch>
            <a:fillRect/>
          </a:stretch>
        </p:blipFill>
        <p:spPr>
          <a:xfrm>
            <a:off x="6553195" y="5675743"/>
            <a:ext cx="5478632" cy="1136500"/>
          </a:xfrm>
          <a:prstGeom prst="rect">
            <a:avLst/>
          </a:prstGeom>
          <a:noFill/>
          <a:ln>
            <a:noFill/>
          </a:ln>
        </p:spPr>
      </p:pic>
      <p:pic>
        <p:nvPicPr>
          <p:cNvPr id="8" name="Google Shape;89;p15">
            <a:extLst>
              <a:ext uri="{FF2B5EF4-FFF2-40B4-BE49-F238E27FC236}">
                <a16:creationId xmlns:a16="http://schemas.microsoft.com/office/drawing/2014/main" id="{EC272493-C8F2-8566-060D-20B5A6EC9CBA}"/>
              </a:ext>
            </a:extLst>
          </p:cNvPr>
          <p:cNvPicPr preferRelativeResize="0"/>
          <p:nvPr/>
        </p:nvPicPr>
        <p:blipFill>
          <a:blip r:embed="rId5">
            <a:alphaModFix/>
          </a:blip>
          <a:stretch>
            <a:fillRect/>
          </a:stretch>
        </p:blipFill>
        <p:spPr>
          <a:xfrm>
            <a:off x="6810529" y="3822476"/>
            <a:ext cx="4947201" cy="1946840"/>
          </a:xfrm>
          <a:prstGeom prst="rect">
            <a:avLst/>
          </a:prstGeom>
          <a:noFill/>
          <a:ln>
            <a:noFill/>
          </a:ln>
        </p:spPr>
      </p:pic>
    </p:spTree>
    <p:extLst>
      <p:ext uri="{BB962C8B-B14F-4D97-AF65-F5344CB8AC3E}">
        <p14:creationId xmlns:p14="http://schemas.microsoft.com/office/powerpoint/2010/main" val="4095982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BE59-C61E-FB38-E802-10D2F5F07665}"/>
              </a:ext>
            </a:extLst>
          </p:cNvPr>
          <p:cNvSpPr>
            <a:spLocks noGrp="1"/>
          </p:cNvSpPr>
          <p:nvPr>
            <p:ph type="title"/>
          </p:nvPr>
        </p:nvSpPr>
        <p:spPr>
          <a:xfrm>
            <a:off x="275638" y="411512"/>
            <a:ext cx="7740581" cy="1005829"/>
          </a:xfrm>
        </p:spPr>
        <p:txBody>
          <a:bodyPr/>
          <a:lstStyle/>
          <a:p>
            <a:r>
              <a:rPr lang="en-US" dirty="0"/>
              <a:t>Stacker: ML-Guided Data Movement across the Staging Hierarchy [SC18]</a:t>
            </a:r>
          </a:p>
        </p:txBody>
      </p:sp>
      <p:sp>
        <p:nvSpPr>
          <p:cNvPr id="3" name="Text Placeholder 2">
            <a:extLst>
              <a:ext uri="{FF2B5EF4-FFF2-40B4-BE49-F238E27FC236}">
                <a16:creationId xmlns:a16="http://schemas.microsoft.com/office/drawing/2014/main" id="{A7481E55-0B3E-D648-EAA4-DC67618093AC}"/>
              </a:ext>
            </a:extLst>
          </p:cNvPr>
          <p:cNvSpPr>
            <a:spLocks noGrp="1"/>
          </p:cNvSpPr>
          <p:nvPr>
            <p:ph type="body" idx="1"/>
          </p:nvPr>
        </p:nvSpPr>
        <p:spPr>
          <a:xfrm>
            <a:off x="335343" y="1532633"/>
            <a:ext cx="7301089" cy="4913855"/>
          </a:xfrm>
        </p:spPr>
        <p:txBody>
          <a:bodyPr>
            <a:normAutofit fontScale="92500"/>
          </a:bodyPr>
          <a:lstStyle/>
          <a:p>
            <a:pPr>
              <a:lnSpc>
                <a:spcPct val="110000"/>
              </a:lnSpc>
            </a:pPr>
            <a:r>
              <a:rPr lang="en-US" sz="2400" b="1" dirty="0"/>
              <a:t>Goal: </a:t>
            </a:r>
            <a:r>
              <a:rPr lang="en-US" sz="2400" dirty="0"/>
              <a:t>Reduce the number of read requests to disk using intelligent prefetching; extend in-memory data staging across DRAM, SSDs, burst buffers</a:t>
            </a:r>
          </a:p>
          <a:p>
            <a:pPr>
              <a:lnSpc>
                <a:spcPct val="110000"/>
              </a:lnSpc>
            </a:pPr>
            <a:endParaRPr lang="en-US" sz="800" b="1" dirty="0"/>
          </a:p>
          <a:p>
            <a:pPr>
              <a:lnSpc>
                <a:spcPct val="110000"/>
              </a:lnSpc>
            </a:pPr>
            <a:r>
              <a:rPr lang="en-US" sz="2400" b="1" dirty="0"/>
              <a:t>Approach: </a:t>
            </a:r>
            <a:r>
              <a:rPr lang="en-US" sz="2400" dirty="0"/>
              <a:t>Data prefetching across the multi-tier staging area using an n-gram model to learn and predict the next data access request</a:t>
            </a:r>
          </a:p>
          <a:p>
            <a:pPr lvl="1">
              <a:lnSpc>
                <a:spcPct val="110000"/>
              </a:lnSpc>
            </a:pPr>
            <a:r>
              <a:rPr lang="en-US" sz="2000" dirty="0"/>
              <a:t>Learn inter-application data access patterns, enabling support for multiple concurrent workflows</a:t>
            </a:r>
          </a:p>
          <a:p>
            <a:pPr lvl="1">
              <a:lnSpc>
                <a:spcPct val="110000"/>
              </a:lnSpc>
            </a:pPr>
            <a:r>
              <a:rPr lang="en-US" sz="2000" dirty="0"/>
              <a:t>No a priori knowledge of application access pattern or user inputs/hints assumed </a:t>
            </a:r>
          </a:p>
          <a:p>
            <a:pPr>
              <a:lnSpc>
                <a:spcPct val="110000"/>
              </a:lnSpc>
            </a:pPr>
            <a:endParaRPr lang="en-US" sz="800" b="1" dirty="0"/>
          </a:p>
          <a:p>
            <a:pPr>
              <a:lnSpc>
                <a:spcPct val="110000"/>
              </a:lnSpc>
            </a:pPr>
            <a:r>
              <a:rPr lang="en-US" sz="2400" b="1" dirty="0"/>
              <a:t>Results: </a:t>
            </a:r>
            <a:r>
              <a:rPr lang="en-US" sz="2400" dirty="0"/>
              <a:t>Read performance improved by ~40% as compared to no prefetching</a:t>
            </a:r>
          </a:p>
        </p:txBody>
      </p:sp>
      <p:pic>
        <p:nvPicPr>
          <p:cNvPr id="6" name="Picture 5">
            <a:extLst>
              <a:ext uri="{FF2B5EF4-FFF2-40B4-BE49-F238E27FC236}">
                <a16:creationId xmlns:a16="http://schemas.microsoft.com/office/drawing/2014/main" id="{4A45E2DA-EFD6-9AAC-6EC4-8E2336A9ADF2}"/>
              </a:ext>
            </a:extLst>
          </p:cNvPr>
          <p:cNvPicPr>
            <a:picLocks noChangeAspect="1"/>
          </p:cNvPicPr>
          <p:nvPr/>
        </p:nvPicPr>
        <p:blipFill>
          <a:blip r:embed="rId3"/>
          <a:stretch>
            <a:fillRect/>
          </a:stretch>
        </p:blipFill>
        <p:spPr>
          <a:xfrm>
            <a:off x="7786719" y="3229438"/>
            <a:ext cx="4178685" cy="3582805"/>
          </a:xfrm>
          <a:prstGeom prst="rect">
            <a:avLst/>
          </a:prstGeom>
        </p:spPr>
      </p:pic>
      <p:pic>
        <p:nvPicPr>
          <p:cNvPr id="7" name="Picture 6">
            <a:extLst>
              <a:ext uri="{FF2B5EF4-FFF2-40B4-BE49-F238E27FC236}">
                <a16:creationId xmlns:a16="http://schemas.microsoft.com/office/drawing/2014/main" id="{D3F8D6FA-CC6C-50DD-1A14-1C187BE8AE27}"/>
              </a:ext>
            </a:extLst>
          </p:cNvPr>
          <p:cNvPicPr>
            <a:picLocks noChangeAspect="1"/>
          </p:cNvPicPr>
          <p:nvPr/>
        </p:nvPicPr>
        <p:blipFill>
          <a:blip r:embed="rId4"/>
          <a:stretch>
            <a:fillRect/>
          </a:stretch>
        </p:blipFill>
        <p:spPr>
          <a:xfrm>
            <a:off x="9038439" y="45757"/>
            <a:ext cx="2776678" cy="3290879"/>
          </a:xfrm>
          <a:prstGeom prst="rect">
            <a:avLst/>
          </a:prstGeom>
        </p:spPr>
      </p:pic>
      <p:sp>
        <p:nvSpPr>
          <p:cNvPr id="8" name="Rectangle 7">
            <a:extLst>
              <a:ext uri="{FF2B5EF4-FFF2-40B4-BE49-F238E27FC236}">
                <a16:creationId xmlns:a16="http://schemas.microsoft.com/office/drawing/2014/main" id="{42E26414-27BD-4F56-BB7C-3A362CF7A227}"/>
              </a:ext>
            </a:extLst>
          </p:cNvPr>
          <p:cNvSpPr/>
          <p:nvPr/>
        </p:nvSpPr>
        <p:spPr>
          <a:xfrm>
            <a:off x="12661801" y="1209468"/>
            <a:ext cx="2120971" cy="646331"/>
          </a:xfrm>
          <a:prstGeom prst="rect">
            <a:avLst/>
          </a:prstGeom>
        </p:spPr>
        <p:txBody>
          <a:bodyPr wrap="square">
            <a:spAutoFit/>
          </a:bodyPr>
          <a:lstStyle/>
          <a:p>
            <a:pPr algn="just" fontAlgn="auto">
              <a:spcBef>
                <a:spcPts val="0"/>
              </a:spcBef>
              <a:spcAft>
                <a:spcPts val="0"/>
              </a:spcAft>
            </a:pPr>
            <a:r>
              <a:rPr lang="en" altLang="zh-CN" sz="1200" dirty="0">
                <a:solidFill>
                  <a:prstClr val="black"/>
                </a:solidFill>
                <a:latin typeface="Calibri"/>
                <a:ea typeface="宋体" panose="02010600030101010101" pitchFamily="2" charset="-122"/>
                <a:cs typeface="Arial"/>
              </a:rPr>
              <a:t>Overview of machine learning assisted data placement across deep memory hierarchy</a:t>
            </a:r>
            <a:endParaRPr lang="en-US" sz="1200" dirty="0">
              <a:solidFill>
                <a:prstClr val="black"/>
              </a:solidFill>
              <a:latin typeface="Calibri"/>
              <a:cs typeface="+mn-cs"/>
            </a:endParaRPr>
          </a:p>
        </p:txBody>
      </p:sp>
      <p:pic>
        <p:nvPicPr>
          <p:cNvPr id="9" name="Picture 8">
            <a:extLst>
              <a:ext uri="{FF2B5EF4-FFF2-40B4-BE49-F238E27FC236}">
                <a16:creationId xmlns:a16="http://schemas.microsoft.com/office/drawing/2014/main" id="{09521919-6759-6D86-70EF-4F1A1A6B0E3D}"/>
              </a:ext>
            </a:extLst>
          </p:cNvPr>
          <p:cNvPicPr>
            <a:picLocks noChangeAspect="1"/>
          </p:cNvPicPr>
          <p:nvPr/>
        </p:nvPicPr>
        <p:blipFill>
          <a:blip r:embed="rId5"/>
          <a:stretch>
            <a:fillRect/>
          </a:stretch>
        </p:blipFill>
        <p:spPr>
          <a:xfrm>
            <a:off x="15194202" y="892012"/>
            <a:ext cx="2380660" cy="1620942"/>
          </a:xfrm>
          <a:prstGeom prst="rect">
            <a:avLst/>
          </a:prstGeom>
        </p:spPr>
      </p:pic>
      <p:sp>
        <p:nvSpPr>
          <p:cNvPr id="10" name="Rectangle 9">
            <a:extLst>
              <a:ext uri="{FF2B5EF4-FFF2-40B4-BE49-F238E27FC236}">
                <a16:creationId xmlns:a16="http://schemas.microsoft.com/office/drawing/2014/main" id="{A7962C79-44D9-D038-35A6-679854B44E82}"/>
              </a:ext>
            </a:extLst>
          </p:cNvPr>
          <p:cNvSpPr/>
          <p:nvPr/>
        </p:nvSpPr>
        <p:spPr>
          <a:xfrm>
            <a:off x="15222160" y="2519186"/>
            <a:ext cx="2334242" cy="830997"/>
          </a:xfrm>
          <a:prstGeom prst="rect">
            <a:avLst/>
          </a:prstGeom>
        </p:spPr>
        <p:txBody>
          <a:bodyPr wrap="square">
            <a:spAutoFit/>
          </a:bodyPr>
          <a:lstStyle/>
          <a:p>
            <a:pPr algn="just" fontAlgn="auto">
              <a:spcBef>
                <a:spcPts val="0"/>
              </a:spcBef>
              <a:spcAft>
                <a:spcPts val="0"/>
              </a:spcAft>
            </a:pPr>
            <a:r>
              <a:rPr lang="en-US" sz="1200" dirty="0">
                <a:solidFill>
                  <a:prstClr val="black"/>
                </a:solidFill>
                <a:latin typeface="Calibri"/>
                <a:cs typeface="Arial"/>
              </a:rPr>
              <a:t>Architecture of the Stacker multi-tiered staging framework. </a:t>
            </a:r>
            <a:r>
              <a:rPr lang="en-US" sz="1200" i="1" dirty="0">
                <a:solidFill>
                  <a:prstClr val="black"/>
                </a:solidFill>
                <a:latin typeface="Calibri"/>
                <a:cs typeface="Arial"/>
              </a:rPr>
              <a:t>Data Placement Module </a:t>
            </a:r>
            <a:r>
              <a:rPr lang="en-US" sz="1200" dirty="0">
                <a:solidFill>
                  <a:prstClr val="black"/>
                </a:solidFill>
                <a:latin typeface="Calibri"/>
                <a:cs typeface="Arial"/>
              </a:rPr>
              <a:t>implements the Machine Learning techniques</a:t>
            </a:r>
            <a:endParaRPr lang="en-US" sz="1200" dirty="0">
              <a:solidFill>
                <a:prstClr val="black"/>
              </a:solidFill>
              <a:latin typeface="Calibri"/>
              <a:cs typeface="+mn-cs"/>
            </a:endParaRPr>
          </a:p>
        </p:txBody>
      </p:sp>
      <p:grpSp>
        <p:nvGrpSpPr>
          <p:cNvPr id="5" name="Group 4">
            <a:extLst>
              <a:ext uri="{FF2B5EF4-FFF2-40B4-BE49-F238E27FC236}">
                <a16:creationId xmlns:a16="http://schemas.microsoft.com/office/drawing/2014/main" id="{06E9D26C-440F-388F-DAED-BAEA8047F1FA}"/>
              </a:ext>
            </a:extLst>
          </p:cNvPr>
          <p:cNvGrpSpPr/>
          <p:nvPr/>
        </p:nvGrpSpPr>
        <p:grpSpPr>
          <a:xfrm>
            <a:off x="7611017" y="82668"/>
            <a:ext cx="1319592" cy="1517552"/>
            <a:chOff x="7568560" y="82668"/>
            <a:chExt cx="1319592" cy="1517552"/>
          </a:xfrm>
        </p:grpSpPr>
        <p:pic>
          <p:nvPicPr>
            <p:cNvPr id="1026" name="Picture 2" descr="30+ &quot;Pradeep Subedi&quot; profiles | LinkedIn">
              <a:extLst>
                <a:ext uri="{FF2B5EF4-FFF2-40B4-BE49-F238E27FC236}">
                  <a16:creationId xmlns:a16="http://schemas.microsoft.com/office/drawing/2014/main" id="{49238E3D-2C53-83BC-27E9-811B8BAD53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2903" y="82668"/>
              <a:ext cx="1270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6614C0-EDE7-2617-3B91-21B0A83F172B}"/>
                </a:ext>
              </a:extLst>
            </p:cNvPr>
            <p:cNvSpPr txBox="1"/>
            <p:nvPr/>
          </p:nvSpPr>
          <p:spPr>
            <a:xfrm>
              <a:off x="7568560" y="1323221"/>
              <a:ext cx="1319592" cy="276999"/>
            </a:xfrm>
            <a:prstGeom prst="rect">
              <a:avLst/>
            </a:prstGeom>
            <a:noFill/>
          </p:spPr>
          <p:txBody>
            <a:bodyPr wrap="none" rtlCol="0">
              <a:spAutoFit/>
            </a:bodyPr>
            <a:lstStyle/>
            <a:p>
              <a:r>
                <a:rPr lang="en-US" sz="1200" b="1" dirty="0"/>
                <a:t>Pradeep </a:t>
              </a:r>
              <a:r>
                <a:rPr lang="en-US" sz="1200" b="1" dirty="0" err="1"/>
                <a:t>Subedi</a:t>
              </a:r>
              <a:endParaRPr lang="en-US" sz="1200" b="1" dirty="0"/>
            </a:p>
          </p:txBody>
        </p:sp>
      </p:grpSp>
    </p:spTree>
    <p:extLst>
      <p:ext uri="{BB962C8B-B14F-4D97-AF65-F5344CB8AC3E}">
        <p14:creationId xmlns:p14="http://schemas.microsoft.com/office/powerpoint/2010/main" val="2516533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5D77-120B-A17D-332D-D3EA21E6D313}"/>
              </a:ext>
            </a:extLst>
          </p:cNvPr>
          <p:cNvSpPr>
            <a:spLocks noGrp="1"/>
          </p:cNvSpPr>
          <p:nvPr>
            <p:ph type="title"/>
          </p:nvPr>
        </p:nvSpPr>
        <p:spPr>
          <a:xfrm>
            <a:off x="609598" y="137197"/>
            <a:ext cx="9966913" cy="1188706"/>
          </a:xfrm>
        </p:spPr>
        <p:txBody>
          <a:bodyPr/>
          <a:lstStyle/>
          <a:p>
            <a:r>
              <a:rPr lang="en-US" dirty="0"/>
              <a:t>Destiny: Anticipatory Delivery of In-Staging Data [Cluster 19]</a:t>
            </a:r>
          </a:p>
        </p:txBody>
      </p:sp>
      <p:sp>
        <p:nvSpPr>
          <p:cNvPr id="3" name="Text Placeholder 2">
            <a:extLst>
              <a:ext uri="{FF2B5EF4-FFF2-40B4-BE49-F238E27FC236}">
                <a16:creationId xmlns:a16="http://schemas.microsoft.com/office/drawing/2014/main" id="{D2CEF3DB-E402-8337-B89D-57F920D615C1}"/>
              </a:ext>
            </a:extLst>
          </p:cNvPr>
          <p:cNvSpPr>
            <a:spLocks noGrp="1"/>
          </p:cNvSpPr>
          <p:nvPr>
            <p:ph type="body" idx="1"/>
          </p:nvPr>
        </p:nvSpPr>
        <p:spPr>
          <a:xfrm>
            <a:off x="609600" y="1463023"/>
            <a:ext cx="6583668" cy="5623537"/>
          </a:xfrm>
        </p:spPr>
        <p:txBody>
          <a:bodyPr>
            <a:normAutofit/>
          </a:bodyPr>
          <a:lstStyle/>
          <a:p>
            <a:r>
              <a:rPr lang="en-US" sz="2400" b="1" dirty="0"/>
              <a:t>Goal: </a:t>
            </a:r>
            <a:r>
              <a:rPr lang="en-US" sz="2400" dirty="0"/>
              <a:t>Reduce data access costs for in-staging data</a:t>
            </a:r>
          </a:p>
          <a:p>
            <a:endParaRPr lang="en-US" sz="800" b="1" dirty="0"/>
          </a:p>
          <a:p>
            <a:r>
              <a:rPr lang="en-US" sz="2400" b="1" dirty="0"/>
              <a:t>Approach: </a:t>
            </a:r>
            <a:r>
              <a:rPr lang="en-US" sz="2400" dirty="0"/>
              <a:t>Anticipate data accesses using an n-gram ML model, and proactively package and move data close to the consumer </a:t>
            </a:r>
          </a:p>
          <a:p>
            <a:pPr lvl="1"/>
            <a:r>
              <a:rPr lang="en-US" sz="2000" dirty="0"/>
              <a:t>Amortize expensive data discovery and assembly operations in data staging</a:t>
            </a:r>
          </a:p>
          <a:p>
            <a:endParaRPr lang="en-US" sz="800" b="1" dirty="0"/>
          </a:p>
          <a:p>
            <a:r>
              <a:rPr lang="en-US" sz="2400" b="1" dirty="0"/>
              <a:t>Results: </a:t>
            </a:r>
            <a:r>
              <a:rPr lang="en-US" sz="2400" dirty="0"/>
              <a:t>Read response time reduced by up to 75% and 53% for co-located application processes and processes residing in separate nodes respectively</a:t>
            </a:r>
          </a:p>
        </p:txBody>
      </p:sp>
      <p:pic>
        <p:nvPicPr>
          <p:cNvPr id="6" name="Picture 5">
            <a:extLst>
              <a:ext uri="{FF2B5EF4-FFF2-40B4-BE49-F238E27FC236}">
                <a16:creationId xmlns:a16="http://schemas.microsoft.com/office/drawing/2014/main" id="{03D62782-70D9-FCD6-4B40-89463DACC17F}"/>
              </a:ext>
            </a:extLst>
          </p:cNvPr>
          <p:cNvPicPr>
            <a:picLocks noChangeAspect="1"/>
          </p:cNvPicPr>
          <p:nvPr/>
        </p:nvPicPr>
        <p:blipFill>
          <a:blip r:embed="rId3"/>
          <a:stretch>
            <a:fillRect/>
          </a:stretch>
        </p:blipFill>
        <p:spPr>
          <a:xfrm>
            <a:off x="7193268" y="1345938"/>
            <a:ext cx="4674271" cy="3820403"/>
          </a:xfrm>
          <a:prstGeom prst="rect">
            <a:avLst/>
          </a:prstGeom>
        </p:spPr>
      </p:pic>
      <p:sp>
        <p:nvSpPr>
          <p:cNvPr id="7" name="Rectangle 6">
            <a:extLst>
              <a:ext uri="{FF2B5EF4-FFF2-40B4-BE49-F238E27FC236}">
                <a16:creationId xmlns:a16="http://schemas.microsoft.com/office/drawing/2014/main" id="{257A76E2-0905-796E-BAEB-C45023979F99}"/>
              </a:ext>
            </a:extLst>
          </p:cNvPr>
          <p:cNvSpPr/>
          <p:nvPr/>
        </p:nvSpPr>
        <p:spPr>
          <a:xfrm>
            <a:off x="7365264" y="5243476"/>
            <a:ext cx="4674271" cy="1477328"/>
          </a:xfrm>
          <a:prstGeom prst="rect">
            <a:avLst/>
          </a:prstGeom>
          <a:solidFill>
            <a:schemeClr val="bg1"/>
          </a:solidFill>
        </p:spPr>
        <p:txBody>
          <a:bodyPr wrap="square">
            <a:spAutoFit/>
          </a:bodyPr>
          <a:lstStyle/>
          <a:p>
            <a:pPr fontAlgn="auto">
              <a:spcBef>
                <a:spcPts val="0"/>
              </a:spcBef>
              <a:spcAft>
                <a:spcPts val="0"/>
              </a:spcAft>
            </a:pPr>
            <a:r>
              <a:rPr lang="en-US" i="1" dirty="0">
                <a:solidFill>
                  <a:prstClr val="black"/>
                </a:solidFill>
                <a:latin typeface="Calibri"/>
                <a:cs typeface="Arial"/>
              </a:rPr>
              <a:t>Hybrid-Staging</a:t>
            </a:r>
            <a:r>
              <a:rPr lang="en-US" dirty="0">
                <a:solidFill>
                  <a:prstClr val="black"/>
                </a:solidFill>
                <a:latin typeface="Calibri"/>
                <a:cs typeface="Arial"/>
              </a:rPr>
              <a:t> represents just exposing data through shared memory. </a:t>
            </a:r>
            <a:r>
              <a:rPr lang="en-US" i="1" dirty="0">
                <a:solidFill>
                  <a:prstClr val="black"/>
                </a:solidFill>
                <a:latin typeface="Calibri"/>
                <a:cs typeface="Arial"/>
              </a:rPr>
              <a:t>Destiny-A</a:t>
            </a:r>
            <a:r>
              <a:rPr lang="en-US" dirty="0">
                <a:solidFill>
                  <a:prstClr val="black"/>
                </a:solidFill>
                <a:latin typeface="Calibri"/>
                <a:cs typeface="Arial"/>
              </a:rPr>
              <a:t> represents applications residing on separate nodes than staging and </a:t>
            </a:r>
            <a:r>
              <a:rPr lang="en-US" i="1" dirty="0">
                <a:solidFill>
                  <a:prstClr val="black"/>
                </a:solidFill>
                <a:latin typeface="Calibri"/>
                <a:cs typeface="Arial"/>
              </a:rPr>
              <a:t>Destiny-B</a:t>
            </a:r>
            <a:r>
              <a:rPr lang="en-US" dirty="0">
                <a:solidFill>
                  <a:prstClr val="black"/>
                </a:solidFill>
                <a:latin typeface="Calibri"/>
                <a:cs typeface="Arial"/>
              </a:rPr>
              <a:t> represents collocated staging and application processes.</a:t>
            </a:r>
            <a:endParaRPr lang="en-US" dirty="0">
              <a:solidFill>
                <a:prstClr val="black"/>
              </a:solidFill>
              <a:latin typeface="Calibri"/>
              <a:cs typeface="+mn-cs"/>
            </a:endParaRPr>
          </a:p>
        </p:txBody>
      </p:sp>
      <p:pic>
        <p:nvPicPr>
          <p:cNvPr id="8" name="Picture 7">
            <a:extLst>
              <a:ext uri="{FF2B5EF4-FFF2-40B4-BE49-F238E27FC236}">
                <a16:creationId xmlns:a16="http://schemas.microsoft.com/office/drawing/2014/main" id="{96ECCFBC-3A3D-D66A-F9F6-1EC7B0E8E624}"/>
              </a:ext>
            </a:extLst>
          </p:cNvPr>
          <p:cNvPicPr>
            <a:picLocks noChangeAspect="1"/>
          </p:cNvPicPr>
          <p:nvPr/>
        </p:nvPicPr>
        <p:blipFill>
          <a:blip r:embed="rId4"/>
          <a:stretch>
            <a:fillRect/>
          </a:stretch>
        </p:blipFill>
        <p:spPr>
          <a:xfrm>
            <a:off x="12896986" y="137196"/>
            <a:ext cx="4410835" cy="1827815"/>
          </a:xfrm>
          <a:prstGeom prst="rect">
            <a:avLst/>
          </a:prstGeom>
        </p:spPr>
      </p:pic>
      <p:sp>
        <p:nvSpPr>
          <p:cNvPr id="9" name="Rectangle 8">
            <a:extLst>
              <a:ext uri="{FF2B5EF4-FFF2-40B4-BE49-F238E27FC236}">
                <a16:creationId xmlns:a16="http://schemas.microsoft.com/office/drawing/2014/main" id="{E429330E-4E7F-AD17-69BE-0B5A22DF2766}"/>
              </a:ext>
            </a:extLst>
          </p:cNvPr>
          <p:cNvSpPr/>
          <p:nvPr/>
        </p:nvSpPr>
        <p:spPr>
          <a:xfrm>
            <a:off x="12896986" y="2170330"/>
            <a:ext cx="3300048" cy="830997"/>
          </a:xfrm>
          <a:prstGeom prst="rect">
            <a:avLst/>
          </a:prstGeom>
        </p:spPr>
        <p:txBody>
          <a:bodyPr wrap="square">
            <a:spAutoFit/>
          </a:bodyPr>
          <a:lstStyle/>
          <a:p>
            <a:pPr fontAlgn="auto">
              <a:spcBef>
                <a:spcPts val="0"/>
              </a:spcBef>
              <a:spcAft>
                <a:spcPts val="0"/>
              </a:spcAft>
            </a:pPr>
            <a:r>
              <a:rPr lang="en" altLang="zh-CN" sz="1200" dirty="0">
                <a:solidFill>
                  <a:prstClr val="black"/>
                </a:solidFill>
                <a:latin typeface="Calibri"/>
                <a:ea typeface="宋体" panose="02010600030101010101" pitchFamily="2" charset="-122"/>
                <a:cs typeface="Arial"/>
              </a:rPr>
              <a:t>Overview of DESTINY. The data is exposed to applications via shared memory abstractions and delivered to the closest staging server before read-request is issued.</a:t>
            </a:r>
            <a:endParaRPr lang="en-US" sz="1200" dirty="0">
              <a:solidFill>
                <a:prstClr val="black"/>
              </a:solidFill>
              <a:latin typeface="Calibri"/>
              <a:cs typeface="+mn-cs"/>
            </a:endParaRPr>
          </a:p>
        </p:txBody>
      </p:sp>
      <p:grpSp>
        <p:nvGrpSpPr>
          <p:cNvPr id="10" name="Group 9">
            <a:extLst>
              <a:ext uri="{FF2B5EF4-FFF2-40B4-BE49-F238E27FC236}">
                <a16:creationId xmlns:a16="http://schemas.microsoft.com/office/drawing/2014/main" id="{91EDFC1F-CAD2-69BD-69CD-4A03CE1D9CF1}"/>
              </a:ext>
            </a:extLst>
          </p:cNvPr>
          <p:cNvGrpSpPr/>
          <p:nvPr/>
        </p:nvGrpSpPr>
        <p:grpSpPr>
          <a:xfrm>
            <a:off x="10872408" y="4082"/>
            <a:ext cx="1319592" cy="1517552"/>
            <a:chOff x="7568560" y="82668"/>
            <a:chExt cx="1319592" cy="1517552"/>
          </a:xfrm>
        </p:grpSpPr>
        <p:pic>
          <p:nvPicPr>
            <p:cNvPr id="11" name="Picture 2" descr="30+ &quot;Pradeep Subedi&quot; profiles | LinkedIn">
              <a:extLst>
                <a:ext uri="{FF2B5EF4-FFF2-40B4-BE49-F238E27FC236}">
                  <a16:creationId xmlns:a16="http://schemas.microsoft.com/office/drawing/2014/main" id="{43A38224-B1F9-6E0D-60F5-2F5272A72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2903" y="82668"/>
              <a:ext cx="1270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CE7117F-DEA8-59B4-EA5B-BE5DAE620EB3}"/>
                </a:ext>
              </a:extLst>
            </p:cNvPr>
            <p:cNvSpPr txBox="1"/>
            <p:nvPr/>
          </p:nvSpPr>
          <p:spPr>
            <a:xfrm>
              <a:off x="7568560" y="1323221"/>
              <a:ext cx="1319592" cy="276999"/>
            </a:xfrm>
            <a:prstGeom prst="rect">
              <a:avLst/>
            </a:prstGeom>
            <a:noFill/>
          </p:spPr>
          <p:txBody>
            <a:bodyPr wrap="none" rtlCol="0">
              <a:spAutoFit/>
            </a:bodyPr>
            <a:lstStyle/>
            <a:p>
              <a:r>
                <a:rPr lang="en-US" sz="1200" b="1" dirty="0"/>
                <a:t>Pradeep </a:t>
              </a:r>
              <a:r>
                <a:rPr lang="en-US" sz="1200" b="1" dirty="0" err="1"/>
                <a:t>Subedi</a:t>
              </a:r>
              <a:endParaRPr lang="en-US" sz="1200" b="1" dirty="0"/>
            </a:p>
          </p:txBody>
        </p:sp>
      </p:grpSp>
    </p:spTree>
    <p:extLst>
      <p:ext uri="{BB962C8B-B14F-4D97-AF65-F5344CB8AC3E}">
        <p14:creationId xmlns:p14="http://schemas.microsoft.com/office/powerpoint/2010/main" val="564069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4742C-ADCE-15DF-6341-D18BA78EAB8D}"/>
              </a:ext>
            </a:extLst>
          </p:cNvPr>
          <p:cNvSpPr>
            <a:spLocks noGrp="1"/>
          </p:cNvSpPr>
          <p:nvPr>
            <p:ph type="title"/>
          </p:nvPr>
        </p:nvSpPr>
        <p:spPr>
          <a:xfrm>
            <a:off x="609600" y="137196"/>
            <a:ext cx="9601155" cy="1280145"/>
          </a:xfrm>
        </p:spPr>
        <p:txBody>
          <a:bodyPr/>
          <a:lstStyle/>
          <a:p>
            <a:r>
              <a:rPr lang="en-US" dirty="0"/>
              <a:t>RISE: Reducing I/O Contention for Staging-based In-situ Workflows [Cluster 21]</a:t>
            </a:r>
          </a:p>
        </p:txBody>
      </p:sp>
      <p:sp>
        <p:nvSpPr>
          <p:cNvPr id="3" name="Text Placeholder 2">
            <a:extLst>
              <a:ext uri="{FF2B5EF4-FFF2-40B4-BE49-F238E27FC236}">
                <a16:creationId xmlns:a16="http://schemas.microsoft.com/office/drawing/2014/main" id="{1AD70CF9-FC24-9753-F154-77FCC2CCEFB0}"/>
              </a:ext>
            </a:extLst>
          </p:cNvPr>
          <p:cNvSpPr>
            <a:spLocks noGrp="1"/>
          </p:cNvSpPr>
          <p:nvPr>
            <p:ph type="body" idx="1"/>
          </p:nvPr>
        </p:nvSpPr>
        <p:spPr>
          <a:xfrm>
            <a:off x="609599" y="1532634"/>
            <a:ext cx="7208865" cy="5188170"/>
          </a:xfrm>
        </p:spPr>
        <p:txBody>
          <a:bodyPr/>
          <a:lstStyle/>
          <a:p>
            <a:r>
              <a:rPr lang="en-US" sz="2400" b="1" dirty="0"/>
              <a:t>Goal: </a:t>
            </a:r>
            <a:r>
              <a:rPr lang="en-US" sz="2400" dirty="0"/>
              <a:t>Reduce data write access costs using “smart” data offloading</a:t>
            </a:r>
          </a:p>
          <a:p>
            <a:endParaRPr lang="en-US" sz="800" b="1" dirty="0"/>
          </a:p>
          <a:p>
            <a:r>
              <a:rPr lang="en-US" sz="2400" b="1" dirty="0"/>
              <a:t>Approach: </a:t>
            </a:r>
            <a:r>
              <a:rPr lang="en-US" sz="2400" dirty="0"/>
              <a:t>Models the interactions across staging-based coupled applications to predict periods of server idle-time; determine suitable data objects to drained to staging </a:t>
            </a:r>
          </a:p>
          <a:p>
            <a:endParaRPr lang="en-US" sz="800" b="1" dirty="0"/>
          </a:p>
          <a:p>
            <a:r>
              <a:rPr lang="en-US" sz="2400" b="1" dirty="0"/>
              <a:t>Results: </a:t>
            </a:r>
            <a:r>
              <a:rPr lang="en-US" sz="2400" dirty="0"/>
              <a:t>RISE captures the data access interval and schedules background drain task, which reduce the write-response time by ∼44% as compared to Naive-Drain method and by ∼31% as compared to native </a:t>
            </a:r>
            <a:r>
              <a:rPr lang="en-US" sz="2400" dirty="0" err="1"/>
              <a:t>DataSpaces</a:t>
            </a:r>
            <a:endParaRPr lang="en-US" sz="2400" dirty="0"/>
          </a:p>
        </p:txBody>
      </p:sp>
      <p:pic>
        <p:nvPicPr>
          <p:cNvPr id="4" name="Picture 3">
            <a:extLst>
              <a:ext uri="{FF2B5EF4-FFF2-40B4-BE49-F238E27FC236}">
                <a16:creationId xmlns:a16="http://schemas.microsoft.com/office/drawing/2014/main" id="{873F2A7E-F764-E578-B1F1-F39025E18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9995" y="3832664"/>
            <a:ext cx="4038978" cy="3025336"/>
          </a:xfrm>
          <a:prstGeom prst="rect">
            <a:avLst/>
          </a:prstGeom>
        </p:spPr>
      </p:pic>
      <p:pic>
        <p:nvPicPr>
          <p:cNvPr id="5" name="Picture 4">
            <a:extLst>
              <a:ext uri="{FF2B5EF4-FFF2-40B4-BE49-F238E27FC236}">
                <a16:creationId xmlns:a16="http://schemas.microsoft.com/office/drawing/2014/main" id="{6F679492-341D-F5F8-9C1A-FDFE7E9AF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0313" y="1385983"/>
            <a:ext cx="3417783" cy="2684721"/>
          </a:xfrm>
          <a:prstGeom prst="rect">
            <a:avLst/>
          </a:prstGeom>
        </p:spPr>
      </p:pic>
      <p:sp>
        <p:nvSpPr>
          <p:cNvPr id="6" name="Rectangle 5">
            <a:extLst>
              <a:ext uri="{FF2B5EF4-FFF2-40B4-BE49-F238E27FC236}">
                <a16:creationId xmlns:a16="http://schemas.microsoft.com/office/drawing/2014/main" id="{6E8A93A7-AF14-26CC-C46D-5808EB07A1AC}"/>
              </a:ext>
            </a:extLst>
          </p:cNvPr>
          <p:cNvSpPr/>
          <p:nvPr/>
        </p:nvSpPr>
        <p:spPr>
          <a:xfrm>
            <a:off x="12405291" y="3001667"/>
            <a:ext cx="3300048" cy="830997"/>
          </a:xfrm>
          <a:prstGeom prst="rect">
            <a:avLst/>
          </a:prstGeom>
        </p:spPr>
        <p:txBody>
          <a:bodyPr wrap="square">
            <a:spAutoFit/>
          </a:bodyPr>
          <a:lstStyle/>
          <a:p>
            <a:pPr fontAlgn="auto">
              <a:spcBef>
                <a:spcPts val="0"/>
              </a:spcBef>
              <a:spcAft>
                <a:spcPts val="0"/>
              </a:spcAft>
            </a:pPr>
            <a:r>
              <a:rPr lang="en" altLang="zh-CN" sz="1200" dirty="0">
                <a:solidFill>
                  <a:prstClr val="black"/>
                </a:solidFill>
                <a:latin typeface="Calibri"/>
                <a:ea typeface="宋体" panose="02010600030101010101" pitchFamily="2" charset="-122"/>
                <a:cs typeface="Arial"/>
              </a:rPr>
              <a:t>RISE leverages</a:t>
            </a:r>
            <a:r>
              <a:rPr lang="en-US" altLang="zh-CN" sz="1200" dirty="0">
                <a:solidFill>
                  <a:prstClr val="black"/>
                </a:solidFill>
                <a:latin typeface="Calibri"/>
                <a:ea typeface="宋体" panose="02010600030101010101" pitchFamily="2" charset="-122"/>
                <a:cs typeface="Arial"/>
              </a:rPr>
              <a:t> ML techniques to capture the data access patterns then uses this knowledge to efficiently drain the data from local memory to the staging memory</a:t>
            </a:r>
            <a:endParaRPr lang="en-US" sz="1200" dirty="0">
              <a:solidFill>
                <a:prstClr val="black"/>
              </a:solidFill>
              <a:latin typeface="Calibri"/>
              <a:cs typeface="+mn-cs"/>
            </a:endParaRPr>
          </a:p>
        </p:txBody>
      </p:sp>
      <p:pic>
        <p:nvPicPr>
          <p:cNvPr id="7" name="Picture 6">
            <a:extLst>
              <a:ext uri="{FF2B5EF4-FFF2-40B4-BE49-F238E27FC236}">
                <a16:creationId xmlns:a16="http://schemas.microsoft.com/office/drawing/2014/main" id="{EA89AA13-74F3-B66C-31DF-B8912100D575}"/>
              </a:ext>
            </a:extLst>
          </p:cNvPr>
          <p:cNvPicPr>
            <a:picLocks noChangeAspect="1"/>
          </p:cNvPicPr>
          <p:nvPr/>
        </p:nvPicPr>
        <p:blipFill rotWithShape="1">
          <a:blip r:embed="rId5">
            <a:extLst>
              <a:ext uri="{28A0092B-C50C-407E-A947-70E740481C1C}">
                <a14:useLocalDpi xmlns:a14="http://schemas.microsoft.com/office/drawing/2010/main" val="0"/>
              </a:ext>
            </a:extLst>
          </a:blip>
          <a:srcRect l="23004" t="3308" r="27997" b="-19155"/>
          <a:stretch/>
        </p:blipFill>
        <p:spPr>
          <a:xfrm>
            <a:off x="2895635" y="6514426"/>
            <a:ext cx="5760657" cy="480695"/>
          </a:xfrm>
          <a:prstGeom prst="rect">
            <a:avLst/>
          </a:prstGeom>
        </p:spPr>
      </p:pic>
      <p:grpSp>
        <p:nvGrpSpPr>
          <p:cNvPr id="8" name="Group 7">
            <a:extLst>
              <a:ext uri="{FF2B5EF4-FFF2-40B4-BE49-F238E27FC236}">
                <a16:creationId xmlns:a16="http://schemas.microsoft.com/office/drawing/2014/main" id="{6C71931C-E081-17F3-7BBE-539246E067F4}"/>
              </a:ext>
            </a:extLst>
          </p:cNvPr>
          <p:cNvGrpSpPr/>
          <p:nvPr/>
        </p:nvGrpSpPr>
        <p:grpSpPr>
          <a:xfrm>
            <a:off x="10922604" y="15082"/>
            <a:ext cx="1319592" cy="1517552"/>
            <a:chOff x="7568560" y="82668"/>
            <a:chExt cx="1319592" cy="1517552"/>
          </a:xfrm>
        </p:grpSpPr>
        <p:pic>
          <p:nvPicPr>
            <p:cNvPr id="9" name="Picture 2" descr="30+ &quot;Pradeep Subedi&quot; profiles | LinkedIn">
              <a:extLst>
                <a:ext uri="{FF2B5EF4-FFF2-40B4-BE49-F238E27FC236}">
                  <a16:creationId xmlns:a16="http://schemas.microsoft.com/office/drawing/2014/main" id="{13FCF4A2-0462-D2B6-7A0A-BA5C064B4F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2903" y="82668"/>
              <a:ext cx="1270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F88F6F4-CACE-DB4B-841B-3489C44B6D34}"/>
                </a:ext>
              </a:extLst>
            </p:cNvPr>
            <p:cNvSpPr txBox="1"/>
            <p:nvPr/>
          </p:nvSpPr>
          <p:spPr>
            <a:xfrm>
              <a:off x="7568560" y="1323221"/>
              <a:ext cx="1319592" cy="276999"/>
            </a:xfrm>
            <a:prstGeom prst="rect">
              <a:avLst/>
            </a:prstGeom>
            <a:noFill/>
          </p:spPr>
          <p:txBody>
            <a:bodyPr wrap="none" rtlCol="0">
              <a:spAutoFit/>
            </a:bodyPr>
            <a:lstStyle/>
            <a:p>
              <a:r>
                <a:rPr lang="en-US" sz="1200" b="1" dirty="0"/>
                <a:t>Pradeep </a:t>
              </a:r>
              <a:r>
                <a:rPr lang="en-US" sz="1200" b="1" dirty="0" err="1"/>
                <a:t>Subedi</a:t>
              </a:r>
              <a:endParaRPr lang="en-US" sz="1200" b="1" dirty="0"/>
            </a:p>
          </p:txBody>
        </p:sp>
      </p:grpSp>
    </p:spTree>
    <p:extLst>
      <p:ext uri="{BB962C8B-B14F-4D97-AF65-F5344CB8AC3E}">
        <p14:creationId xmlns:p14="http://schemas.microsoft.com/office/powerpoint/2010/main" val="3903813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Outline</a:t>
            </a:r>
          </a:p>
        </p:txBody>
      </p:sp>
      <p:sp>
        <p:nvSpPr>
          <p:cNvPr id="5" name="Content Placeholder 4"/>
          <p:cNvSpPr>
            <a:spLocks noGrp="1"/>
          </p:cNvSpPr>
          <p:nvPr>
            <p:ph idx="1"/>
          </p:nvPr>
        </p:nvSpPr>
        <p:spPr/>
        <p:txBody>
          <a:bodyPr/>
          <a:lstStyle/>
          <a:p>
            <a:r>
              <a:rPr lang="en-US" sz="2800" dirty="0">
                <a:solidFill>
                  <a:schemeClr val="bg2">
                    <a:lumMod val="40000"/>
                    <a:lumOff val="60000"/>
                  </a:schemeClr>
                </a:solidFill>
              </a:rPr>
              <a:t>Introducing Translational Computer Science (TCS) </a:t>
            </a:r>
          </a:p>
          <a:p>
            <a:endParaRPr lang="en-US" sz="2800" dirty="0">
              <a:solidFill>
                <a:schemeClr val="bg2">
                  <a:lumMod val="40000"/>
                  <a:lumOff val="60000"/>
                </a:schemeClr>
              </a:solidFill>
            </a:endParaRPr>
          </a:p>
          <a:p>
            <a:r>
              <a:rPr lang="en-US" sz="2800" dirty="0">
                <a:solidFill>
                  <a:schemeClr val="bg2">
                    <a:lumMod val="40000"/>
                    <a:lumOff val="60000"/>
                  </a:schemeClr>
                </a:solidFill>
              </a:rPr>
              <a:t>Experiences in TCS Research: Data-Management for Extreme Science</a:t>
            </a:r>
          </a:p>
          <a:p>
            <a:endParaRPr lang="en-US" sz="2800" dirty="0"/>
          </a:p>
          <a:p>
            <a:r>
              <a:rPr lang="en-AU" sz="2800" dirty="0"/>
              <a:t>Important Issues for TCS</a:t>
            </a:r>
            <a:endParaRPr lang="en-US" sz="1050" dirty="0">
              <a:solidFill>
                <a:schemeClr val="tx1"/>
              </a:solidFill>
            </a:endParaRPr>
          </a:p>
          <a:p>
            <a:endParaRPr lang="en-US" sz="2800" dirty="0">
              <a:solidFill>
                <a:schemeClr val="tx1"/>
              </a:solidFill>
            </a:endParaRPr>
          </a:p>
          <a:p>
            <a:r>
              <a:rPr lang="en-US" sz="2800" dirty="0">
                <a:solidFill>
                  <a:schemeClr val="bg2">
                    <a:lumMod val="40000"/>
                    <a:lumOff val="60000"/>
                  </a:schemeClr>
                </a:solidFill>
              </a:rPr>
              <a:t>Conclusion</a:t>
            </a:r>
          </a:p>
        </p:txBody>
      </p:sp>
    </p:spTree>
    <p:extLst>
      <p:ext uri="{BB962C8B-B14F-4D97-AF65-F5344CB8AC3E}">
        <p14:creationId xmlns:p14="http://schemas.microsoft.com/office/powerpoint/2010/main" val="3526229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11512"/>
            <a:ext cx="10972800" cy="1005829"/>
          </a:xfrm>
        </p:spPr>
        <p:txBody>
          <a:bodyPr wrap="square" anchor="ctr">
            <a:normAutofit/>
          </a:bodyPr>
          <a:lstStyle/>
          <a:p>
            <a:r>
              <a:rPr lang="en-US" dirty="0"/>
              <a:t>TCS Roadblocks	</a:t>
            </a:r>
          </a:p>
        </p:txBody>
      </p:sp>
      <p:sp>
        <p:nvSpPr>
          <p:cNvPr id="2" name="Content Placeholder 1"/>
          <p:cNvSpPr>
            <a:spLocks noGrp="1"/>
          </p:cNvSpPr>
          <p:nvPr>
            <p:ph sz="half" idx="1"/>
          </p:nvPr>
        </p:nvSpPr>
        <p:spPr>
          <a:xfrm>
            <a:off x="609600" y="1523999"/>
            <a:ext cx="5384800" cy="4922489"/>
          </a:xfrm>
        </p:spPr>
        <p:txBody>
          <a:bodyPr wrap="square" anchor="t">
            <a:normAutofit fontScale="85000" lnSpcReduction="10000"/>
          </a:bodyPr>
          <a:lstStyle/>
          <a:p>
            <a:pPr marL="457189" indent="-457189">
              <a:lnSpc>
                <a:spcPct val="110000"/>
              </a:lnSpc>
              <a:buFont typeface="+mj-lt"/>
              <a:buAutoNum type="arabicPeriod"/>
            </a:pPr>
            <a:r>
              <a:rPr lang="en-AU" sz="2400" dirty="0"/>
              <a:t>In computer science, translation is often confused with commercialization</a:t>
            </a:r>
          </a:p>
          <a:p>
            <a:pPr marL="457189" indent="-457189">
              <a:lnSpc>
                <a:spcPct val="110000"/>
              </a:lnSpc>
              <a:buFont typeface="+mj-lt"/>
              <a:buAutoNum type="arabicPeriod"/>
            </a:pPr>
            <a:r>
              <a:rPr lang="en-AU" sz="2400" dirty="0"/>
              <a:t>Open-source techniques are often confused for translation</a:t>
            </a:r>
          </a:p>
          <a:p>
            <a:pPr marL="457189" indent="-457189">
              <a:lnSpc>
                <a:spcPct val="110000"/>
              </a:lnSpc>
              <a:buFont typeface="+mj-lt"/>
              <a:buAutoNum type="arabicPeriod"/>
            </a:pPr>
            <a:r>
              <a:rPr lang="en-AU" sz="2400" dirty="0"/>
              <a:t>Funding agencies typically don’t provide support for translation</a:t>
            </a:r>
          </a:p>
          <a:p>
            <a:pPr marL="857250" lvl="1" indent="-457200">
              <a:lnSpc>
                <a:spcPct val="110000"/>
              </a:lnSpc>
              <a:buFont typeface="+mj-lt"/>
              <a:buAutoNum type="alphaLcParenR"/>
            </a:pPr>
            <a:r>
              <a:rPr lang="en-AU" sz="2000" dirty="0"/>
              <a:t>Resources to sustain and maintain research artifacts (software, data) are essential.</a:t>
            </a:r>
            <a:endParaRPr lang="en-AU" sz="2400" dirty="0"/>
          </a:p>
          <a:p>
            <a:pPr marL="457189" indent="-457189">
              <a:lnSpc>
                <a:spcPct val="110000"/>
              </a:lnSpc>
              <a:buFont typeface="+mj-lt"/>
              <a:buAutoNum type="arabicPeriod"/>
            </a:pPr>
            <a:r>
              <a:rPr lang="en-AU" sz="2400" dirty="0"/>
              <a:t>PhD programs don’t allocate time and resources to translation</a:t>
            </a:r>
          </a:p>
          <a:p>
            <a:pPr marL="857250" lvl="1" indent="-457200">
              <a:lnSpc>
                <a:spcPct val="110000"/>
              </a:lnSpc>
              <a:buFont typeface="+mj-lt"/>
              <a:buAutoNum type="alphaLcParenR"/>
            </a:pPr>
            <a:r>
              <a:rPr lang="en-AU" sz="2000" dirty="0"/>
              <a:t>Translation is not considered as an acceptable these topic</a:t>
            </a:r>
          </a:p>
          <a:p>
            <a:pPr marL="457189" indent="-457189">
              <a:lnSpc>
                <a:spcPct val="110000"/>
              </a:lnSpc>
              <a:buFont typeface="+mj-lt"/>
              <a:buAutoNum type="arabicPeriod"/>
            </a:pPr>
            <a:r>
              <a:rPr lang="en-AU" sz="2400" dirty="0"/>
              <a:t>Traditional academic structures, publication venues don’t value translation</a:t>
            </a:r>
          </a:p>
          <a:p>
            <a:pPr marL="457189" indent="-457189">
              <a:lnSpc>
                <a:spcPct val="110000"/>
              </a:lnSpc>
              <a:buFont typeface="+mj-lt"/>
              <a:buAutoNum type="arabicPeriod"/>
            </a:pPr>
            <a:r>
              <a:rPr lang="en-AU" sz="2400" dirty="0"/>
              <a:t>There are a lack of exemplars</a:t>
            </a:r>
          </a:p>
        </p:txBody>
      </p:sp>
      <p:pic>
        <p:nvPicPr>
          <p:cNvPr id="11" name="Picture 10" descr="road-closed-sign-2079685_128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04561" y="2423171"/>
            <a:ext cx="4571950" cy="3417533"/>
          </a:xfrm>
          <a:prstGeom prst="rect">
            <a:avLst/>
          </a:prstGeom>
          <a:noFill/>
        </p:spPr>
      </p:pic>
      <p:pic>
        <p:nvPicPr>
          <p:cNvPr id="5" name="Picture 4">
            <a:extLst>
              <a:ext uri="{FF2B5EF4-FFF2-40B4-BE49-F238E27FC236}">
                <a16:creationId xmlns:a16="http://schemas.microsoft.com/office/drawing/2014/main" id="{0FEA5E9D-249A-407C-845D-BDDC499DB7A2}"/>
              </a:ext>
            </a:extLst>
          </p:cNvPr>
          <p:cNvPicPr>
            <a:picLocks noChangeAspect="1"/>
          </p:cNvPicPr>
          <p:nvPr/>
        </p:nvPicPr>
        <p:blipFill>
          <a:blip r:embed="rId4"/>
          <a:stretch>
            <a:fillRect/>
          </a:stretch>
        </p:blipFill>
        <p:spPr>
          <a:xfrm>
            <a:off x="9113487" y="0"/>
            <a:ext cx="3078513" cy="4172194"/>
          </a:xfrm>
          <a:prstGeom prst="rect">
            <a:avLst/>
          </a:prstGeom>
        </p:spPr>
      </p:pic>
    </p:spTree>
    <p:extLst>
      <p:ext uri="{BB962C8B-B14F-4D97-AF65-F5344CB8AC3E}">
        <p14:creationId xmlns:p14="http://schemas.microsoft.com/office/powerpoint/2010/main" val="3795439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11512"/>
            <a:ext cx="10972800" cy="1005829"/>
          </a:xfrm>
        </p:spPr>
        <p:txBody>
          <a:bodyPr wrap="square" anchor="ctr">
            <a:normAutofit/>
          </a:bodyPr>
          <a:lstStyle/>
          <a:p>
            <a:r>
              <a:rPr lang="en-US" dirty="0"/>
              <a:t>TCS Roadblocks	</a:t>
            </a:r>
          </a:p>
        </p:txBody>
      </p:sp>
      <p:sp>
        <p:nvSpPr>
          <p:cNvPr id="2" name="Content Placeholder 1"/>
          <p:cNvSpPr>
            <a:spLocks noGrp="1"/>
          </p:cNvSpPr>
          <p:nvPr>
            <p:ph sz="half" idx="1"/>
          </p:nvPr>
        </p:nvSpPr>
        <p:spPr>
          <a:xfrm>
            <a:off x="609600" y="1523999"/>
            <a:ext cx="5384800" cy="4922489"/>
          </a:xfrm>
        </p:spPr>
        <p:txBody>
          <a:bodyPr wrap="square" anchor="t">
            <a:normAutofit fontScale="85000" lnSpcReduction="10000"/>
          </a:bodyPr>
          <a:lstStyle/>
          <a:p>
            <a:pPr marL="457189" indent="-457189">
              <a:lnSpc>
                <a:spcPct val="110000"/>
              </a:lnSpc>
              <a:buFont typeface="+mj-lt"/>
              <a:buAutoNum type="arabicPeriod"/>
            </a:pPr>
            <a:r>
              <a:rPr lang="en-AU" sz="2400" dirty="0"/>
              <a:t>In computer science, translation is often confused with commercialization</a:t>
            </a:r>
          </a:p>
          <a:p>
            <a:pPr marL="457189" indent="-457189">
              <a:lnSpc>
                <a:spcPct val="110000"/>
              </a:lnSpc>
              <a:buFont typeface="+mj-lt"/>
              <a:buAutoNum type="arabicPeriod"/>
            </a:pPr>
            <a:r>
              <a:rPr lang="en-AU" sz="2400" dirty="0"/>
              <a:t>Open-source techniques are often confused for translation</a:t>
            </a:r>
          </a:p>
          <a:p>
            <a:pPr marL="457189" indent="-457189">
              <a:lnSpc>
                <a:spcPct val="110000"/>
              </a:lnSpc>
              <a:buFont typeface="+mj-lt"/>
              <a:buAutoNum type="arabicPeriod"/>
            </a:pPr>
            <a:r>
              <a:rPr lang="en-AU" sz="2400" dirty="0"/>
              <a:t>Funding agencies typically don’t provide support for translation</a:t>
            </a:r>
          </a:p>
          <a:p>
            <a:pPr marL="857250" lvl="1" indent="-457200">
              <a:lnSpc>
                <a:spcPct val="110000"/>
              </a:lnSpc>
              <a:buFont typeface="+mj-lt"/>
              <a:buAutoNum type="alphaLcParenR"/>
            </a:pPr>
            <a:r>
              <a:rPr lang="en-AU" sz="2000" dirty="0"/>
              <a:t>Resources to sustain and maintain research artifacts (software, data) are essential.</a:t>
            </a:r>
            <a:endParaRPr lang="en-AU" sz="2400" dirty="0"/>
          </a:p>
          <a:p>
            <a:pPr marL="457189" indent="-457189">
              <a:lnSpc>
                <a:spcPct val="110000"/>
              </a:lnSpc>
              <a:buFont typeface="+mj-lt"/>
              <a:buAutoNum type="arabicPeriod"/>
            </a:pPr>
            <a:r>
              <a:rPr lang="en-AU" sz="2400" dirty="0"/>
              <a:t>PhD programs don’t allocate time and resources to translation</a:t>
            </a:r>
          </a:p>
          <a:p>
            <a:pPr marL="857250" lvl="1" indent="-457200">
              <a:lnSpc>
                <a:spcPct val="110000"/>
              </a:lnSpc>
              <a:buFont typeface="+mj-lt"/>
              <a:buAutoNum type="alphaLcParenR"/>
            </a:pPr>
            <a:r>
              <a:rPr lang="en-AU" sz="2000" dirty="0"/>
              <a:t>Translation is not considered as an acceptable these topic</a:t>
            </a:r>
          </a:p>
          <a:p>
            <a:pPr marL="457189" indent="-457189">
              <a:lnSpc>
                <a:spcPct val="110000"/>
              </a:lnSpc>
              <a:buFont typeface="+mj-lt"/>
              <a:buAutoNum type="arabicPeriod"/>
            </a:pPr>
            <a:r>
              <a:rPr lang="en-AU" sz="2400" dirty="0"/>
              <a:t>Traditional academic structures, publication venues don’t value translation</a:t>
            </a:r>
          </a:p>
          <a:p>
            <a:pPr marL="457189" indent="-457189">
              <a:lnSpc>
                <a:spcPct val="110000"/>
              </a:lnSpc>
              <a:buFont typeface="+mj-lt"/>
              <a:buAutoNum type="arabicPeriod"/>
            </a:pPr>
            <a:r>
              <a:rPr lang="en-AU" sz="2400" dirty="0"/>
              <a:t>There are a lack of exemplars</a:t>
            </a:r>
          </a:p>
        </p:txBody>
      </p:sp>
      <p:pic>
        <p:nvPicPr>
          <p:cNvPr id="11" name="Picture 10" descr="road-closed-sign-2079685_128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04561" y="2423171"/>
            <a:ext cx="4571950" cy="3417533"/>
          </a:xfrm>
          <a:prstGeom prst="rect">
            <a:avLst/>
          </a:prstGeom>
          <a:noFill/>
        </p:spPr>
      </p:pic>
      <p:pic>
        <p:nvPicPr>
          <p:cNvPr id="5" name="Picture 4">
            <a:extLst>
              <a:ext uri="{FF2B5EF4-FFF2-40B4-BE49-F238E27FC236}">
                <a16:creationId xmlns:a16="http://schemas.microsoft.com/office/drawing/2014/main" id="{0FEA5E9D-249A-407C-845D-BDDC499DB7A2}"/>
              </a:ext>
            </a:extLst>
          </p:cNvPr>
          <p:cNvPicPr>
            <a:picLocks noChangeAspect="1"/>
          </p:cNvPicPr>
          <p:nvPr/>
        </p:nvPicPr>
        <p:blipFill>
          <a:blip r:embed="rId4"/>
          <a:stretch>
            <a:fillRect/>
          </a:stretch>
        </p:blipFill>
        <p:spPr>
          <a:xfrm>
            <a:off x="9113487" y="0"/>
            <a:ext cx="3078513" cy="4172194"/>
          </a:xfrm>
          <a:prstGeom prst="rect">
            <a:avLst/>
          </a:prstGeom>
        </p:spPr>
      </p:pic>
    </p:spTree>
    <p:extLst>
      <p:ext uri="{BB962C8B-B14F-4D97-AF65-F5344CB8AC3E}">
        <p14:creationId xmlns:p14="http://schemas.microsoft.com/office/powerpoint/2010/main" val="60544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406D-EF9C-214C-B656-ADA7939AD7BD}"/>
              </a:ext>
            </a:extLst>
          </p:cNvPr>
          <p:cNvSpPr>
            <a:spLocks noGrp="1"/>
          </p:cNvSpPr>
          <p:nvPr>
            <p:ph type="title"/>
          </p:nvPr>
        </p:nvSpPr>
        <p:spPr/>
        <p:txBody>
          <a:bodyPr rtlCol="0">
            <a:noAutofit/>
          </a:bodyPr>
          <a:lstStyle/>
          <a:p>
            <a:pPr defTabSz="914353" eaLnBrk="1" fontAlgn="auto" hangingPunct="1">
              <a:spcAft>
                <a:spcPts val="0"/>
              </a:spcAft>
              <a:defRPr/>
            </a:pPr>
            <a:r>
              <a:rPr lang="en-US" sz="3600" dirty="0"/>
              <a:t>Scientific Computing &amp; Imaging (SCI) Institute</a:t>
            </a:r>
          </a:p>
        </p:txBody>
      </p:sp>
      <p:sp>
        <p:nvSpPr>
          <p:cNvPr id="3" name="Content Placeholder 2">
            <a:extLst>
              <a:ext uri="{FF2B5EF4-FFF2-40B4-BE49-F238E27FC236}">
                <a16:creationId xmlns:a16="http://schemas.microsoft.com/office/drawing/2014/main" id="{9780A1D8-04BA-3D48-BCCE-2F39DA1DB993}"/>
              </a:ext>
            </a:extLst>
          </p:cNvPr>
          <p:cNvSpPr>
            <a:spLocks noGrp="1"/>
          </p:cNvSpPr>
          <p:nvPr>
            <p:ph sz="half" idx="1"/>
          </p:nvPr>
        </p:nvSpPr>
        <p:spPr>
          <a:xfrm>
            <a:off x="640098" y="1521453"/>
            <a:ext cx="5455902" cy="4559278"/>
          </a:xfrm>
        </p:spPr>
        <p:txBody>
          <a:bodyPr rtlCol="0">
            <a:normAutofit/>
          </a:bodyPr>
          <a:lstStyle/>
          <a:p>
            <a:pPr marL="0" indent="0" defTabSz="914353" eaLnBrk="1" fontAlgn="auto" hangingPunct="1">
              <a:lnSpc>
                <a:spcPct val="110000"/>
              </a:lnSpc>
              <a:spcBef>
                <a:spcPts val="1000"/>
              </a:spcBef>
              <a:spcAft>
                <a:spcPts val="0"/>
              </a:spcAft>
              <a:buNone/>
              <a:defRPr/>
            </a:pPr>
            <a:r>
              <a:rPr lang="en-US" sz="2400" b="1" dirty="0">
                <a:solidFill>
                  <a:schemeClr val="tx1"/>
                </a:solidFill>
              </a:rPr>
              <a:t>Goal: </a:t>
            </a:r>
            <a:r>
              <a:rPr lang="en-US" sz="2400" dirty="0">
                <a:solidFill>
                  <a:schemeClr val="tx1"/>
                </a:solidFill>
              </a:rPr>
              <a:t>Transformation of science and society through </a:t>
            </a:r>
            <a:r>
              <a:rPr lang="en-US" sz="2400" i="1" dirty="0">
                <a:solidFill>
                  <a:srgbClr val="FF0000"/>
                </a:solidFill>
              </a:rPr>
              <a:t>translational research and innovation</a:t>
            </a:r>
            <a:r>
              <a:rPr lang="en-US" sz="2400" dirty="0">
                <a:solidFill>
                  <a:schemeClr val="tx1"/>
                </a:solidFill>
              </a:rPr>
              <a:t> in computer, computational and data science</a:t>
            </a:r>
          </a:p>
        </p:txBody>
      </p:sp>
      <p:pic>
        <p:nvPicPr>
          <p:cNvPr id="7" name="Picture 6">
            <a:extLst>
              <a:ext uri="{FF2B5EF4-FFF2-40B4-BE49-F238E27FC236}">
                <a16:creationId xmlns:a16="http://schemas.microsoft.com/office/drawing/2014/main" id="{1EB05CA9-68B3-5A40-99C7-D860562C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05952" y="1601754"/>
            <a:ext cx="5725022" cy="5027611"/>
          </a:xfrm>
          <a:prstGeom prst="rect">
            <a:avLst/>
          </a:prstGeom>
        </p:spPr>
      </p:pic>
      <p:pic>
        <p:nvPicPr>
          <p:cNvPr id="9" name="Picture 3" descr="Untitled.png">
            <a:extLst>
              <a:ext uri="{FF2B5EF4-FFF2-40B4-BE49-F238E27FC236}">
                <a16:creationId xmlns:a16="http://schemas.microsoft.com/office/drawing/2014/main" id="{83F43BD2-E9D6-7744-A755-42B3988A6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45" y="4329219"/>
            <a:ext cx="4347150" cy="230014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4" descr="A picture containing device, clock&#10;&#10;Description automatically generated">
            <a:extLst>
              <a:ext uri="{FF2B5EF4-FFF2-40B4-BE49-F238E27FC236}">
                <a16:creationId xmlns:a16="http://schemas.microsoft.com/office/drawing/2014/main" id="{6CCD19C0-2A0E-6843-BB64-81338C109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30" y="3063244"/>
            <a:ext cx="3390893" cy="269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381017"/>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Translation is not commercialization</a:t>
            </a:r>
          </a:p>
        </p:txBody>
      </p:sp>
      <p:sp>
        <p:nvSpPr>
          <p:cNvPr id="16" name="Content Placeholder 15"/>
          <p:cNvSpPr>
            <a:spLocks noGrp="1"/>
          </p:cNvSpPr>
          <p:nvPr>
            <p:ph sz="half" idx="1"/>
          </p:nvPr>
        </p:nvSpPr>
        <p:spPr/>
        <p:txBody>
          <a:bodyPr/>
          <a:lstStyle/>
          <a:p>
            <a:r>
              <a:rPr lang="en-AU" dirty="0"/>
              <a:t>Commercialisation almost always occurs after the research has been completed, </a:t>
            </a:r>
          </a:p>
          <a:p>
            <a:pPr lvl="1"/>
            <a:r>
              <a:rPr lang="en-AU" dirty="0"/>
              <a:t>Almost never funded as part of the original research proposal</a:t>
            </a:r>
          </a:p>
          <a:p>
            <a:pPr lvl="1"/>
            <a:r>
              <a:rPr lang="en-AU" dirty="0"/>
              <a:t>Little or no feed back to the research</a:t>
            </a:r>
          </a:p>
          <a:p>
            <a:r>
              <a:rPr lang="en-AU" dirty="0"/>
              <a:t>Commercialisation implies a financial angle that has little to do with the research per-se</a:t>
            </a:r>
            <a:endParaRPr lang="en-US" dirty="0"/>
          </a:p>
        </p:txBody>
      </p:sp>
      <p:sp>
        <p:nvSpPr>
          <p:cNvPr id="7" name="Content Placeholder 6">
            <a:extLst>
              <a:ext uri="{FF2B5EF4-FFF2-40B4-BE49-F238E27FC236}">
                <a16:creationId xmlns:a16="http://schemas.microsoft.com/office/drawing/2014/main" id="{A25F56E3-C16D-CE08-D4D4-15DE089859A1}"/>
              </a:ext>
            </a:extLst>
          </p:cNvPr>
          <p:cNvSpPr>
            <a:spLocks noGrp="1"/>
          </p:cNvSpPr>
          <p:nvPr>
            <p:ph sz="half" idx="2"/>
          </p:nvPr>
        </p:nvSpPr>
        <p:spPr/>
        <p:txBody>
          <a:bodyPr/>
          <a:lstStyle/>
          <a:p>
            <a:endParaRPr lang="en-US"/>
          </a:p>
        </p:txBody>
      </p:sp>
      <p:pic>
        <p:nvPicPr>
          <p:cNvPr id="15" name="Picture 14" descr="dollar-4455339_1920.jpg"/>
          <p:cNvPicPr>
            <a:picLocks noChangeAspect="1"/>
          </p:cNvPicPr>
          <p:nvPr/>
        </p:nvPicPr>
        <p:blipFill rotWithShape="1">
          <a:blip r:embed="rId3" cstate="hqprint">
            <a:extLst>
              <a:ext uri="{28A0092B-C50C-407E-A947-70E740481C1C}">
                <a14:useLocalDpi xmlns:a14="http://schemas.microsoft.com/office/drawing/2010/main"/>
              </a:ext>
            </a:extLst>
          </a:blip>
          <a:srcRect l="3612" r="7312"/>
          <a:stretch/>
        </p:blipFill>
        <p:spPr>
          <a:xfrm>
            <a:off x="6197600" y="1524000"/>
            <a:ext cx="5384800" cy="4533900"/>
          </a:xfrm>
          <a:prstGeom prst="rect">
            <a:avLst/>
          </a:prstGeom>
          <a:noFill/>
        </p:spPr>
      </p:pic>
    </p:spTree>
    <p:extLst>
      <p:ext uri="{BB962C8B-B14F-4D97-AF65-F5344CB8AC3E}">
        <p14:creationId xmlns:p14="http://schemas.microsoft.com/office/powerpoint/2010/main" val="2739765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Use of Open Source</a:t>
            </a:r>
          </a:p>
        </p:txBody>
      </p:sp>
      <p:sp>
        <p:nvSpPr>
          <p:cNvPr id="12" name="Content Placeholder 11"/>
          <p:cNvSpPr>
            <a:spLocks noGrp="1"/>
          </p:cNvSpPr>
          <p:nvPr>
            <p:ph sz="half" idx="1"/>
          </p:nvPr>
        </p:nvSpPr>
        <p:spPr>
          <a:xfrm>
            <a:off x="609600" y="1524000"/>
            <a:ext cx="5384800" cy="4831048"/>
          </a:xfrm>
        </p:spPr>
        <p:txBody>
          <a:bodyPr>
            <a:normAutofit fontScale="70000" lnSpcReduction="20000"/>
          </a:bodyPr>
          <a:lstStyle/>
          <a:p>
            <a:pPr>
              <a:lnSpc>
                <a:spcPct val="120000"/>
              </a:lnSpc>
            </a:pPr>
            <a:r>
              <a:rPr lang="en-AU" dirty="0"/>
              <a:t>Enables and supports translation, but is not translation</a:t>
            </a:r>
          </a:p>
          <a:p>
            <a:pPr>
              <a:lnSpc>
                <a:spcPct val="120000"/>
              </a:lnSpc>
            </a:pPr>
            <a:endParaRPr lang="en-AU" sz="1100" dirty="0"/>
          </a:p>
          <a:p>
            <a:pPr>
              <a:lnSpc>
                <a:spcPct val="120000"/>
              </a:lnSpc>
            </a:pPr>
            <a:r>
              <a:rPr lang="en-AU" dirty="0"/>
              <a:t>Helps with distribution of a software system, but doesn’t intrinsically drive impact</a:t>
            </a:r>
          </a:p>
          <a:p>
            <a:pPr>
              <a:lnSpc>
                <a:spcPct val="120000"/>
              </a:lnSpc>
            </a:pPr>
            <a:endParaRPr lang="en-AU" sz="1100" dirty="0"/>
          </a:p>
          <a:p>
            <a:pPr>
              <a:lnSpc>
                <a:spcPct val="120000"/>
              </a:lnSpc>
            </a:pPr>
            <a:r>
              <a:rPr lang="en-AU" dirty="0"/>
              <a:t>No direct link between the way the software is used, and the research program. Thus, there is no explicit feedback from lessons learned in the adoption into the research itself</a:t>
            </a:r>
          </a:p>
          <a:p>
            <a:pPr>
              <a:lnSpc>
                <a:spcPct val="120000"/>
              </a:lnSpc>
            </a:pPr>
            <a:endParaRPr lang="en-AU" sz="1300" dirty="0"/>
          </a:p>
          <a:p>
            <a:pPr>
              <a:lnSpc>
                <a:spcPct val="120000"/>
              </a:lnSpc>
            </a:pPr>
            <a:r>
              <a:rPr lang="en-AU" dirty="0"/>
              <a:t>More focussed on producing software that is maintained in a sustainable way, by building a distributed workforce</a:t>
            </a:r>
            <a:endParaRPr lang="en-US" dirty="0"/>
          </a:p>
        </p:txBody>
      </p:sp>
      <p:sp>
        <p:nvSpPr>
          <p:cNvPr id="5" name="Content Placeholder 4">
            <a:extLst>
              <a:ext uri="{FF2B5EF4-FFF2-40B4-BE49-F238E27FC236}">
                <a16:creationId xmlns:a16="http://schemas.microsoft.com/office/drawing/2014/main" id="{EA2CD6F7-DEE5-3BC7-638D-5E4825F0E294}"/>
              </a:ext>
            </a:extLst>
          </p:cNvPr>
          <p:cNvSpPr>
            <a:spLocks noGrp="1"/>
          </p:cNvSpPr>
          <p:nvPr>
            <p:ph sz="half" idx="2"/>
          </p:nvPr>
        </p:nvSpPr>
        <p:spPr/>
        <p:txBody>
          <a:bodyPr/>
          <a:lstStyle/>
          <a:p>
            <a:endParaRPr lang="en-US"/>
          </a:p>
        </p:txBody>
      </p:sp>
      <p:pic>
        <p:nvPicPr>
          <p:cNvPr id="13" name="Content Placeholder 10" descr="iStock_000023581986Medium.jpg"/>
          <p:cNvPicPr>
            <a:picLocks noChangeAspect="1"/>
          </p:cNvPicPr>
          <p:nvPr/>
        </p:nvPicPr>
        <p:blipFill rotWithShape="1">
          <a:blip r:embed="rId3" cstate="hqprint">
            <a:extLst>
              <a:ext uri="{28A0092B-C50C-407E-A947-70E740481C1C}">
                <a14:useLocalDpi xmlns:a14="http://schemas.microsoft.com/office/drawing/2010/main"/>
              </a:ext>
            </a:extLst>
          </a:blip>
          <a:srcRect b="11834"/>
          <a:stretch/>
        </p:blipFill>
        <p:spPr>
          <a:xfrm>
            <a:off x="6197600" y="1524000"/>
            <a:ext cx="5384800" cy="4533900"/>
          </a:xfrm>
          <a:prstGeom prst="rect">
            <a:avLst/>
          </a:prstGeom>
          <a:noFill/>
        </p:spPr>
      </p:pic>
    </p:spTree>
    <p:extLst>
      <p:ext uri="{BB962C8B-B14F-4D97-AF65-F5344CB8AC3E}">
        <p14:creationId xmlns:p14="http://schemas.microsoft.com/office/powerpoint/2010/main" val="991882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Funding bodies don’t typically support translation</a:t>
            </a:r>
          </a:p>
        </p:txBody>
      </p:sp>
      <p:sp>
        <p:nvSpPr>
          <p:cNvPr id="13" name="Content Placeholder 12"/>
          <p:cNvSpPr>
            <a:spLocks noGrp="1"/>
          </p:cNvSpPr>
          <p:nvPr>
            <p:ph sz="half" idx="1"/>
          </p:nvPr>
        </p:nvSpPr>
        <p:spPr>
          <a:xfrm>
            <a:off x="609600" y="1524000"/>
            <a:ext cx="5486400" cy="4831048"/>
          </a:xfrm>
        </p:spPr>
        <p:txBody>
          <a:bodyPr>
            <a:normAutofit lnSpcReduction="10000"/>
          </a:bodyPr>
          <a:lstStyle/>
          <a:p>
            <a:pPr>
              <a:lnSpc>
                <a:spcPct val="120000"/>
              </a:lnSpc>
            </a:pPr>
            <a:r>
              <a:rPr lang="en-AU" sz="2000" dirty="0"/>
              <a:t>Evaluation criteria typically focus on the quality of the investigator team, the project quality and innovation, the feasibility and the benefit</a:t>
            </a:r>
          </a:p>
          <a:p>
            <a:pPr>
              <a:lnSpc>
                <a:spcPct val="120000"/>
              </a:lnSpc>
            </a:pPr>
            <a:endParaRPr lang="en-AU" sz="900" dirty="0"/>
          </a:p>
          <a:p>
            <a:pPr>
              <a:lnSpc>
                <a:spcPct val="120000"/>
              </a:lnSpc>
            </a:pPr>
            <a:r>
              <a:rPr lang="en-AU" sz="2000" dirty="0"/>
              <a:t>Translation is not usually highlighted as a desirable property; thus, a proposal might be marked down for including translational activities</a:t>
            </a:r>
          </a:p>
          <a:p>
            <a:pPr>
              <a:lnSpc>
                <a:spcPct val="120000"/>
              </a:lnSpc>
            </a:pPr>
            <a:endParaRPr lang="en-AU" sz="900" dirty="0"/>
          </a:p>
          <a:p>
            <a:pPr>
              <a:lnSpc>
                <a:spcPct val="120000"/>
              </a:lnSpc>
            </a:pPr>
            <a:r>
              <a:rPr lang="en-AU" sz="2000" dirty="0"/>
              <a:t>A budget that allocates resources to items such as a community trial, software distribution, software maintenance, may be pruned back to the basic research program</a:t>
            </a:r>
            <a:endParaRPr lang="en-US" sz="2000" dirty="0"/>
          </a:p>
        </p:txBody>
      </p:sp>
      <p:sp>
        <p:nvSpPr>
          <p:cNvPr id="7" name="Content Placeholder 6">
            <a:extLst>
              <a:ext uri="{FF2B5EF4-FFF2-40B4-BE49-F238E27FC236}">
                <a16:creationId xmlns:a16="http://schemas.microsoft.com/office/drawing/2014/main" id="{09DA578B-C8F7-D126-D281-554882E25A6E}"/>
              </a:ext>
            </a:extLst>
          </p:cNvPr>
          <p:cNvSpPr>
            <a:spLocks noGrp="1"/>
          </p:cNvSpPr>
          <p:nvPr>
            <p:ph sz="half" idx="2"/>
          </p:nvPr>
        </p:nvSpPr>
        <p:spPr/>
        <p:txBody>
          <a:bodyPr/>
          <a:lstStyle/>
          <a:p>
            <a:endParaRPr lang="en-US"/>
          </a:p>
        </p:txBody>
      </p:sp>
      <p:pic>
        <p:nvPicPr>
          <p:cNvPr id="9" name="Picture 8" descr="castle-336498_1920.jpg"/>
          <p:cNvPicPr>
            <a:picLocks noChangeAspect="1"/>
          </p:cNvPicPr>
          <p:nvPr/>
        </p:nvPicPr>
        <p:blipFill rotWithShape="1">
          <a:blip r:embed="rId3" cstate="hqprint">
            <a:extLst>
              <a:ext uri="{28A0092B-C50C-407E-A947-70E740481C1C}">
                <a14:useLocalDpi xmlns:a14="http://schemas.microsoft.com/office/drawing/2010/main"/>
              </a:ext>
            </a:extLst>
          </a:blip>
          <a:srcRect l="4380" r="14264"/>
          <a:stretch/>
        </p:blipFill>
        <p:spPr>
          <a:xfrm>
            <a:off x="6197600" y="1524000"/>
            <a:ext cx="5384800" cy="4533900"/>
          </a:xfrm>
          <a:prstGeom prst="rect">
            <a:avLst/>
          </a:prstGeom>
          <a:noFill/>
        </p:spPr>
      </p:pic>
    </p:spTree>
    <p:extLst>
      <p:ext uri="{BB962C8B-B14F-4D97-AF65-F5344CB8AC3E}">
        <p14:creationId xmlns:p14="http://schemas.microsoft.com/office/powerpoint/2010/main" val="4172255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PhD research and timelines don’t support translation</a:t>
            </a:r>
          </a:p>
        </p:txBody>
      </p:sp>
      <p:sp>
        <p:nvSpPr>
          <p:cNvPr id="2" name="Content Placeholder 1"/>
          <p:cNvSpPr>
            <a:spLocks noGrp="1"/>
          </p:cNvSpPr>
          <p:nvPr>
            <p:ph sz="half" idx="1"/>
          </p:nvPr>
        </p:nvSpPr>
        <p:spPr>
          <a:xfrm>
            <a:off x="609599" y="1524000"/>
            <a:ext cx="6126474" cy="4831048"/>
          </a:xfrm>
        </p:spPr>
        <p:txBody>
          <a:bodyPr>
            <a:normAutofit/>
          </a:bodyPr>
          <a:lstStyle/>
          <a:p>
            <a:r>
              <a:rPr lang="en-AU" sz="2000" dirty="0"/>
              <a:t>Typical PhD projects in computer science do not include translation</a:t>
            </a:r>
          </a:p>
          <a:p>
            <a:pPr lvl="1"/>
            <a:r>
              <a:rPr lang="en-AU" sz="1800" dirty="0"/>
              <a:t>Milestones and deliverables include software prototypes, experiments and tests, producing publication outputs along with possibly software and data artefacts, and a thesis</a:t>
            </a:r>
          </a:p>
          <a:p>
            <a:pPr lvl="1"/>
            <a:r>
              <a:rPr lang="en-AU" sz="1800" dirty="0"/>
              <a:t>Translation on its own is not considered a valid research topic</a:t>
            </a:r>
          </a:p>
          <a:p>
            <a:endParaRPr lang="en-AU" sz="800" dirty="0"/>
          </a:p>
          <a:p>
            <a:r>
              <a:rPr lang="en-AU" sz="2000" dirty="0"/>
              <a:t>TR adds complexity by requiring a translation phase </a:t>
            </a:r>
          </a:p>
          <a:p>
            <a:pPr lvl="1"/>
            <a:r>
              <a:rPr lang="en-AU" sz="1800" dirty="0"/>
              <a:t>Might extend the timeline beyond that of current PhD programs</a:t>
            </a:r>
          </a:p>
          <a:p>
            <a:pPr lvl="1"/>
            <a:endParaRPr lang="en-AU" sz="1800" dirty="0"/>
          </a:p>
        </p:txBody>
      </p:sp>
      <p:pic>
        <p:nvPicPr>
          <p:cNvPr id="9" name="Picture 8" descr="graduate-150374_1280.pn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52526" y="1672574"/>
            <a:ext cx="4329874" cy="4533900"/>
          </a:xfrm>
          <a:prstGeom prst="rect">
            <a:avLst/>
          </a:prstGeom>
          <a:noFill/>
        </p:spPr>
      </p:pic>
    </p:spTree>
    <p:extLst>
      <p:ext uri="{BB962C8B-B14F-4D97-AF65-F5344CB8AC3E}">
        <p14:creationId xmlns:p14="http://schemas.microsoft.com/office/powerpoint/2010/main" val="1164214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Traditional academic structures and publication venues don’t value translation</a:t>
            </a:r>
          </a:p>
        </p:txBody>
      </p:sp>
      <p:sp>
        <p:nvSpPr>
          <p:cNvPr id="2" name="Content Placeholder 1"/>
          <p:cNvSpPr>
            <a:spLocks noGrp="1"/>
          </p:cNvSpPr>
          <p:nvPr>
            <p:ph sz="half" idx="1"/>
          </p:nvPr>
        </p:nvSpPr>
        <p:spPr>
          <a:xfrm>
            <a:off x="609600" y="1523999"/>
            <a:ext cx="5384800" cy="4739609"/>
          </a:xfrm>
        </p:spPr>
        <p:txBody>
          <a:bodyPr>
            <a:normAutofit fontScale="92500" lnSpcReduction="10000"/>
          </a:bodyPr>
          <a:lstStyle/>
          <a:p>
            <a:pPr>
              <a:lnSpc>
                <a:spcPct val="120000"/>
              </a:lnSpc>
            </a:pPr>
            <a:r>
              <a:rPr lang="en-AU" sz="2000" dirty="0"/>
              <a:t>Traditional tenure/promotion processes do not value translation (or dissemination of software/data)</a:t>
            </a:r>
          </a:p>
          <a:p>
            <a:pPr lvl="1">
              <a:lnSpc>
                <a:spcPct val="120000"/>
              </a:lnSpc>
            </a:pPr>
            <a:r>
              <a:rPr lang="en-AU" sz="1600" dirty="0"/>
              <a:t>Focus on metric such as citations to publications </a:t>
            </a:r>
          </a:p>
          <a:p>
            <a:pPr>
              <a:lnSpc>
                <a:spcPct val="120000"/>
              </a:lnSpc>
            </a:pPr>
            <a:endParaRPr lang="en-AU" sz="900" dirty="0"/>
          </a:p>
          <a:p>
            <a:pPr>
              <a:lnSpc>
                <a:spcPct val="120000"/>
              </a:lnSpc>
            </a:pPr>
            <a:r>
              <a:rPr lang="en-AU" sz="2000" dirty="0"/>
              <a:t>Many editorial boards would argue translation is secondary to their scope </a:t>
            </a:r>
            <a:endParaRPr lang="en-AU" sz="700" dirty="0"/>
          </a:p>
          <a:p>
            <a:pPr lvl="1">
              <a:lnSpc>
                <a:spcPct val="120000"/>
              </a:lnSpc>
            </a:pPr>
            <a:r>
              <a:rPr lang="en-AU" sz="1600" dirty="0"/>
              <a:t>More focussed on primary research outcomes in computer science</a:t>
            </a:r>
          </a:p>
          <a:p>
            <a:pPr>
              <a:lnSpc>
                <a:spcPct val="120000"/>
              </a:lnSpc>
            </a:pPr>
            <a:endParaRPr lang="en-AU" sz="900" dirty="0"/>
          </a:p>
          <a:p>
            <a:pPr>
              <a:lnSpc>
                <a:spcPct val="120000"/>
              </a:lnSpc>
            </a:pPr>
            <a:r>
              <a:rPr lang="en-AU" sz="2000" dirty="0"/>
              <a:t>Many translational research projects are interdisciplinary </a:t>
            </a:r>
          </a:p>
          <a:p>
            <a:pPr lvl="1">
              <a:lnSpc>
                <a:spcPct val="120000"/>
              </a:lnSpc>
            </a:pPr>
            <a:r>
              <a:rPr lang="en-AU" sz="1600" dirty="0"/>
              <a:t>Outcomes might not align well with the journal’s primary focus </a:t>
            </a:r>
          </a:p>
          <a:p>
            <a:pPr>
              <a:lnSpc>
                <a:spcPct val="120000"/>
              </a:lnSpc>
            </a:pPr>
            <a:endParaRPr lang="en-AU" sz="900" dirty="0"/>
          </a:p>
          <a:p>
            <a:pPr>
              <a:lnSpc>
                <a:spcPct val="120000"/>
              </a:lnSpc>
            </a:pPr>
            <a:r>
              <a:rPr lang="en-AU" sz="2000" dirty="0"/>
              <a:t>Most journals do not publish failures </a:t>
            </a:r>
          </a:p>
        </p:txBody>
      </p:sp>
      <p:pic>
        <p:nvPicPr>
          <p:cNvPr id="9" name="Picture 8" descr="bookshelf-1082309_1920.jpg"/>
          <p:cNvPicPr>
            <a:picLocks noChangeAspect="1"/>
          </p:cNvPicPr>
          <p:nvPr/>
        </p:nvPicPr>
        <p:blipFill rotWithShape="1">
          <a:blip r:embed="rId3" cstate="hqprint">
            <a:extLst>
              <a:ext uri="{28A0092B-C50C-407E-A947-70E740481C1C}">
                <a14:useLocalDpi xmlns:a14="http://schemas.microsoft.com/office/drawing/2010/main"/>
              </a:ext>
            </a:extLst>
          </a:blip>
          <a:srcRect l="4738" r="15985" b="1"/>
          <a:stretch/>
        </p:blipFill>
        <p:spPr>
          <a:xfrm>
            <a:off x="6644634" y="1523999"/>
            <a:ext cx="4937766" cy="4157506"/>
          </a:xfrm>
          <a:prstGeom prst="rect">
            <a:avLst/>
          </a:prstGeom>
          <a:noFill/>
        </p:spPr>
      </p:pic>
    </p:spTree>
    <p:extLst>
      <p:ext uri="{BB962C8B-B14F-4D97-AF65-F5344CB8AC3E}">
        <p14:creationId xmlns:p14="http://schemas.microsoft.com/office/powerpoint/2010/main" val="1030747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11512"/>
            <a:ext cx="10972800" cy="1005829"/>
          </a:xfrm>
        </p:spPr>
        <p:txBody>
          <a:bodyPr wrap="square" anchor="ctr">
            <a:normAutofit/>
          </a:bodyPr>
          <a:lstStyle/>
          <a:p>
            <a:r>
              <a:rPr lang="en-US"/>
              <a:t> Lack of exemplars</a:t>
            </a:r>
            <a:endParaRPr lang="en-US" dirty="0"/>
          </a:p>
        </p:txBody>
      </p:sp>
      <p:sp>
        <p:nvSpPr>
          <p:cNvPr id="2" name="Content Placeholder 1"/>
          <p:cNvSpPr>
            <a:spLocks noGrp="1"/>
          </p:cNvSpPr>
          <p:nvPr>
            <p:ph sz="half" idx="1"/>
          </p:nvPr>
        </p:nvSpPr>
        <p:spPr>
          <a:xfrm>
            <a:off x="609600" y="1524000"/>
            <a:ext cx="5384800" cy="4533900"/>
          </a:xfrm>
        </p:spPr>
        <p:txBody>
          <a:bodyPr wrap="square" anchor="t">
            <a:normAutofit fontScale="92500"/>
          </a:bodyPr>
          <a:lstStyle/>
          <a:p>
            <a:pPr>
              <a:lnSpc>
                <a:spcPct val="110000"/>
              </a:lnSpc>
            </a:pPr>
            <a:r>
              <a:rPr lang="en-AU" sz="2400" dirty="0"/>
              <a:t>Numerous examples of computer science research being commercialised and adopted </a:t>
            </a:r>
          </a:p>
          <a:p>
            <a:pPr>
              <a:lnSpc>
                <a:spcPct val="110000"/>
              </a:lnSpc>
            </a:pPr>
            <a:endParaRPr lang="en-AU" sz="800" dirty="0"/>
          </a:p>
          <a:p>
            <a:pPr>
              <a:lnSpc>
                <a:spcPct val="110000"/>
              </a:lnSpc>
            </a:pPr>
            <a:r>
              <a:rPr lang="en-AU" sz="2400" dirty="0"/>
              <a:t>Few documented examples of successful translational research projects and the underlying processes</a:t>
            </a:r>
          </a:p>
          <a:p>
            <a:pPr>
              <a:lnSpc>
                <a:spcPct val="110000"/>
              </a:lnSpc>
            </a:pPr>
            <a:endParaRPr lang="en-AU" sz="800" dirty="0"/>
          </a:p>
          <a:p>
            <a:pPr>
              <a:lnSpc>
                <a:spcPct val="110000"/>
              </a:lnSpc>
            </a:pPr>
            <a:r>
              <a:rPr lang="en-AU" sz="2400" dirty="0"/>
              <a:t>Changing the culture in an organization is difficult because people don’t know what a good TCS project looks like </a:t>
            </a:r>
          </a:p>
        </p:txBody>
      </p:sp>
      <p:pic>
        <p:nvPicPr>
          <p:cNvPr id="8" name="Picture 7" descr="wisdom-92901_1920.jp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97600" y="1771650"/>
            <a:ext cx="5384800" cy="4038600"/>
          </a:xfrm>
          <a:prstGeom prst="rect">
            <a:avLst/>
          </a:prstGeom>
          <a:noFill/>
        </p:spPr>
      </p:pic>
      <p:sp>
        <p:nvSpPr>
          <p:cNvPr id="13" name="Slide Number Placeholder 4">
            <a:extLst>
              <a:ext uri="{FF2B5EF4-FFF2-40B4-BE49-F238E27FC236}">
                <a16:creationId xmlns:a16="http://schemas.microsoft.com/office/drawing/2014/main" id="{8319B086-9975-B532-DA3B-BFC72CACA5CB}"/>
              </a:ext>
            </a:extLst>
          </p:cNvPr>
          <p:cNvSpPr>
            <a:spLocks noGrp="1"/>
          </p:cNvSpPr>
          <p:nvPr>
            <p:ph type="sldNum" sz="quarter" idx="10"/>
          </p:nvPr>
        </p:nvSpPr>
        <p:spPr>
          <a:xfrm>
            <a:off x="8737601" y="6355048"/>
            <a:ext cx="2478984" cy="476250"/>
          </a:xfrm>
        </p:spPr>
        <p:txBody>
          <a:bodyPr/>
          <a:lstStyle/>
          <a:p>
            <a:pPr algn="r">
              <a:spcAft>
                <a:spcPts val="600"/>
              </a:spcAft>
              <a:defRPr/>
            </a:pPr>
            <a:fld id="{9E12C041-09E3-5044-AD7D-C2BC4CBAA575}" type="slidenum">
              <a:rPr lang="en-US" smtClean="0">
                <a:solidFill>
                  <a:srgbClr val="000000"/>
                </a:solidFill>
              </a:rPr>
              <a:pPr algn="r">
                <a:spcAft>
                  <a:spcPts val="600"/>
                </a:spcAft>
                <a:defRPr/>
              </a:pPr>
              <a:t>45</a:t>
            </a:fld>
            <a:endParaRPr lang="en-US">
              <a:solidFill>
                <a:srgbClr val="000000"/>
              </a:solidFill>
            </a:endParaRPr>
          </a:p>
        </p:txBody>
      </p:sp>
    </p:spTree>
    <p:extLst>
      <p:ext uri="{BB962C8B-B14F-4D97-AF65-F5344CB8AC3E}">
        <p14:creationId xmlns:p14="http://schemas.microsoft.com/office/powerpoint/2010/main" val="1091476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0B34BC-04FB-D8B8-A148-7348F3410BED}"/>
              </a:ext>
            </a:extLst>
          </p:cNvPr>
          <p:cNvSpPr>
            <a:spLocks noGrp="1"/>
          </p:cNvSpPr>
          <p:nvPr>
            <p:ph type="title"/>
          </p:nvPr>
        </p:nvSpPr>
        <p:spPr/>
        <p:txBody>
          <a:bodyPr/>
          <a:lstStyle/>
          <a:p>
            <a:r>
              <a:rPr lang="en-US" dirty="0"/>
              <a:t>Some thoughts for the path forward…</a:t>
            </a:r>
          </a:p>
        </p:txBody>
      </p:sp>
    </p:spTree>
    <p:extLst>
      <p:ext uri="{BB962C8B-B14F-4D97-AF65-F5344CB8AC3E}">
        <p14:creationId xmlns:p14="http://schemas.microsoft.com/office/powerpoint/2010/main" val="893654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Funding </a:t>
            </a:r>
          </a:p>
        </p:txBody>
      </p:sp>
      <p:sp>
        <p:nvSpPr>
          <p:cNvPr id="2" name="Content Placeholder 1"/>
          <p:cNvSpPr>
            <a:spLocks noGrp="1"/>
          </p:cNvSpPr>
          <p:nvPr>
            <p:ph sz="half" idx="1"/>
          </p:nvPr>
        </p:nvSpPr>
        <p:spPr>
          <a:xfrm>
            <a:off x="609599" y="1523999"/>
            <a:ext cx="6035035" cy="5105365"/>
          </a:xfrm>
        </p:spPr>
        <p:txBody>
          <a:bodyPr>
            <a:normAutofit/>
          </a:bodyPr>
          <a:lstStyle/>
          <a:p>
            <a:r>
              <a:rPr lang="en-AU" sz="1800" dirty="0"/>
              <a:t>Currently TCS funding is ad hoc =&gt; Sustained funding programs and mechanisms focused on fostering and nurturing TCS </a:t>
            </a:r>
          </a:p>
          <a:p>
            <a:r>
              <a:rPr lang="en-AU" sz="1800" dirty="0"/>
              <a:t>More money alone not solution =&gt; Need to build translation into the research plan </a:t>
            </a:r>
          </a:p>
          <a:p>
            <a:r>
              <a:rPr lang="en-AU" sz="1800" dirty="0"/>
              <a:t>Funding must support experimenting with solutions and prototypes (e.g., Transition to Practice) </a:t>
            </a:r>
          </a:p>
          <a:p>
            <a:r>
              <a:rPr lang="en-AU" sz="1800" dirty="0"/>
              <a:t>TCS typically involves substantial interaction with end users =&gt; Additional funding for travel, user engagement, provisioning of development resources </a:t>
            </a:r>
          </a:p>
          <a:p>
            <a:r>
              <a:rPr lang="en-AU" sz="1800" dirty="0"/>
              <a:t>Translation process feeds back into the research =&gt;</a:t>
            </a:r>
            <a:r>
              <a:rPr lang="en-AU" sz="1800" dirty="0">
                <a:sym typeface="Wingdings" pitchFamily="2" charset="2"/>
              </a:rPr>
              <a:t> </a:t>
            </a:r>
            <a:r>
              <a:rPr lang="en-AU" sz="1800" dirty="0"/>
              <a:t>May require a loop of research and translation rather than a linear workflow</a:t>
            </a:r>
          </a:p>
          <a:p>
            <a:r>
              <a:rPr lang="en-AU" sz="1800" dirty="0"/>
              <a:t>Research should be free (encouraged) to report on both research successes, but also translation success or failures </a:t>
            </a:r>
            <a:endParaRPr lang="en-US" sz="1800" dirty="0"/>
          </a:p>
        </p:txBody>
      </p:sp>
      <p:pic>
        <p:nvPicPr>
          <p:cNvPr id="5" name="Picture 4" descr="coins-1726618_1920.jpg"/>
          <p:cNvPicPr>
            <a:picLocks noChangeAspect="1"/>
          </p:cNvPicPr>
          <p:nvPr/>
        </p:nvPicPr>
        <p:blipFill rotWithShape="1">
          <a:blip r:embed="rId2" cstate="hqprint">
            <a:extLst>
              <a:ext uri="{28A0092B-C50C-407E-A947-70E740481C1C}">
                <a14:useLocalDpi xmlns:a14="http://schemas.microsoft.com/office/drawing/2010/main"/>
              </a:ext>
            </a:extLst>
          </a:blip>
          <a:srcRect l="14134" r="6589" b="1"/>
          <a:stretch/>
        </p:blipFill>
        <p:spPr>
          <a:xfrm>
            <a:off x="6827512" y="1906491"/>
            <a:ext cx="4937766" cy="4157506"/>
          </a:xfrm>
          <a:prstGeom prst="rect">
            <a:avLst/>
          </a:prstGeom>
          <a:noFill/>
        </p:spPr>
      </p:pic>
    </p:spTree>
    <p:extLst>
      <p:ext uri="{BB962C8B-B14F-4D97-AF65-F5344CB8AC3E}">
        <p14:creationId xmlns:p14="http://schemas.microsoft.com/office/powerpoint/2010/main" val="3143794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Venues, metrics and reward structures</a:t>
            </a:r>
          </a:p>
        </p:txBody>
      </p:sp>
      <p:sp>
        <p:nvSpPr>
          <p:cNvPr id="2" name="Content Placeholder 1"/>
          <p:cNvSpPr>
            <a:spLocks noGrp="1"/>
          </p:cNvSpPr>
          <p:nvPr>
            <p:ph sz="half" idx="1"/>
          </p:nvPr>
        </p:nvSpPr>
        <p:spPr/>
        <p:txBody>
          <a:bodyPr>
            <a:normAutofit fontScale="92500" lnSpcReduction="20000"/>
          </a:bodyPr>
          <a:lstStyle/>
          <a:p>
            <a:pPr>
              <a:lnSpc>
                <a:spcPct val="120000"/>
              </a:lnSpc>
            </a:pPr>
            <a:r>
              <a:rPr lang="en-AU" sz="2400" dirty="0"/>
              <a:t>Traditional publications are not well suited to TCS </a:t>
            </a:r>
            <a:r>
              <a:rPr lang="en-AU" sz="2400" dirty="0">
                <a:sym typeface="Wingdings" pitchFamily="2" charset="2"/>
              </a:rPr>
              <a:t>=&gt; Similar to</a:t>
            </a:r>
            <a:r>
              <a:rPr lang="en-AU" sz="2400" dirty="0"/>
              <a:t> TM, establish new journals that explicitly target translation</a:t>
            </a:r>
          </a:p>
          <a:p>
            <a:pPr>
              <a:lnSpc>
                <a:spcPct val="120000"/>
              </a:lnSpc>
            </a:pPr>
            <a:endParaRPr lang="en-AU" sz="900" dirty="0"/>
          </a:p>
          <a:p>
            <a:pPr>
              <a:lnSpc>
                <a:spcPct val="120000"/>
              </a:lnSpc>
            </a:pPr>
            <a:r>
              <a:rPr lang="en-AU" sz="2400" dirty="0"/>
              <a:t>Metrics, recognitions and rewards structures are lacking, especially in the academic community</a:t>
            </a:r>
          </a:p>
          <a:p>
            <a:pPr lvl="1">
              <a:lnSpc>
                <a:spcPct val="120000"/>
              </a:lnSpc>
            </a:pPr>
            <a:r>
              <a:rPr lang="en-AU" sz="1900" dirty="0"/>
              <a:t>Mechanisms to track their use, citations and impact are a step in the right direction </a:t>
            </a:r>
          </a:p>
          <a:p>
            <a:pPr lvl="1">
              <a:lnSpc>
                <a:spcPct val="120000"/>
              </a:lnSpc>
            </a:pPr>
            <a:r>
              <a:rPr lang="en-AU" sz="1900" dirty="0"/>
              <a:t>Metrics that report uptake, and measure how many of these have resulted in successful translation</a:t>
            </a:r>
          </a:p>
          <a:p>
            <a:pPr lvl="1">
              <a:lnSpc>
                <a:spcPct val="120000"/>
              </a:lnSpc>
            </a:pPr>
            <a:r>
              <a:rPr lang="en-AU" sz="1900" dirty="0"/>
              <a:t>Integrate metrics into promotion processes</a:t>
            </a:r>
          </a:p>
        </p:txBody>
      </p:sp>
      <p:sp>
        <p:nvSpPr>
          <p:cNvPr id="7" name="Content Placeholder 6">
            <a:extLst>
              <a:ext uri="{FF2B5EF4-FFF2-40B4-BE49-F238E27FC236}">
                <a16:creationId xmlns:a16="http://schemas.microsoft.com/office/drawing/2014/main" id="{5FE0BBE7-2A58-40DE-9B97-7200874097CB}"/>
              </a:ext>
            </a:extLst>
          </p:cNvPr>
          <p:cNvSpPr>
            <a:spLocks noGrp="1"/>
          </p:cNvSpPr>
          <p:nvPr>
            <p:ph sz="half" idx="2"/>
          </p:nvPr>
        </p:nvSpPr>
        <p:spPr/>
        <p:txBody>
          <a:bodyPr/>
          <a:lstStyle/>
          <a:p>
            <a:endParaRPr lang="en-US"/>
          </a:p>
        </p:txBody>
      </p:sp>
      <p:pic>
        <p:nvPicPr>
          <p:cNvPr id="5" name="Picture 4" descr="human-738895_1920.jpg"/>
          <p:cNvPicPr>
            <a:picLocks noChangeAspect="1"/>
          </p:cNvPicPr>
          <p:nvPr/>
        </p:nvPicPr>
        <p:blipFill rotWithShape="1">
          <a:blip r:embed="rId2" cstate="hqprint">
            <a:extLst>
              <a:ext uri="{28A0092B-C50C-407E-A947-70E740481C1C}">
                <a14:useLocalDpi xmlns:a14="http://schemas.microsoft.com/office/drawing/2010/main"/>
              </a:ext>
            </a:extLst>
          </a:blip>
          <a:srcRect l="7705" r="13316" b="2"/>
          <a:stretch/>
        </p:blipFill>
        <p:spPr>
          <a:xfrm>
            <a:off x="6197600" y="1524000"/>
            <a:ext cx="5384800" cy="4533900"/>
          </a:xfrm>
          <a:prstGeom prst="rect">
            <a:avLst/>
          </a:prstGeom>
          <a:noFill/>
        </p:spPr>
      </p:pic>
    </p:spTree>
    <p:extLst>
      <p:ext uri="{BB962C8B-B14F-4D97-AF65-F5344CB8AC3E}">
        <p14:creationId xmlns:p14="http://schemas.microsoft.com/office/powerpoint/2010/main" val="41853832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11512"/>
            <a:ext cx="10972800" cy="1005829"/>
          </a:xfrm>
        </p:spPr>
        <p:txBody>
          <a:bodyPr wrap="square" anchor="ctr">
            <a:normAutofit/>
          </a:bodyPr>
          <a:lstStyle/>
          <a:p>
            <a:r>
              <a:rPr lang="en-US"/>
              <a:t>Education and Training</a:t>
            </a:r>
            <a:endParaRPr lang="en-US" dirty="0"/>
          </a:p>
        </p:txBody>
      </p:sp>
      <p:sp>
        <p:nvSpPr>
          <p:cNvPr id="2" name="Content Placeholder 1"/>
          <p:cNvSpPr>
            <a:spLocks noGrp="1"/>
          </p:cNvSpPr>
          <p:nvPr>
            <p:ph sz="half" idx="1"/>
          </p:nvPr>
        </p:nvSpPr>
        <p:spPr>
          <a:xfrm>
            <a:off x="609600" y="1523999"/>
            <a:ext cx="5384800" cy="4922489"/>
          </a:xfrm>
        </p:spPr>
        <p:txBody>
          <a:bodyPr wrap="square" anchor="t">
            <a:normAutofit lnSpcReduction="10000"/>
          </a:bodyPr>
          <a:lstStyle/>
          <a:p>
            <a:r>
              <a:rPr lang="en-AU" sz="2000" dirty="0"/>
              <a:t>Integration of translational approaches and methodologies into more formal computer science curricula</a:t>
            </a:r>
          </a:p>
          <a:p>
            <a:endParaRPr lang="en-AU" sz="900" dirty="0"/>
          </a:p>
          <a:p>
            <a:r>
              <a:rPr lang="en-AU" sz="2000" dirty="0"/>
              <a:t>New materials and mechanisms for providing translational skills to practitioners, in both computer and other disciplines </a:t>
            </a:r>
          </a:p>
          <a:p>
            <a:pPr lvl="1"/>
            <a:r>
              <a:rPr lang="en-AU" sz="2000" dirty="0"/>
              <a:t>Institutes/centres have been established that encourage and enable trans-disciplinary research </a:t>
            </a:r>
          </a:p>
          <a:p>
            <a:endParaRPr lang="en-AU" sz="900" dirty="0"/>
          </a:p>
          <a:p>
            <a:r>
              <a:rPr lang="en-AU" sz="2000" dirty="0"/>
              <a:t>Extreme example: A PhD could be entirely devoted to the translation of work performed by another researcher, with no original research on the background IP per se </a:t>
            </a:r>
          </a:p>
        </p:txBody>
      </p:sp>
      <p:pic>
        <p:nvPicPr>
          <p:cNvPr id="8" name="Picture 7" descr="sports-731506_1920.jpg"/>
          <p:cNvPicPr>
            <a:picLocks noChangeAspect="1"/>
          </p:cNvPicPr>
          <p:nvPr/>
        </p:nvPicPr>
        <p:blipFill rotWithShape="1">
          <a:blip r:embed="rId2" cstate="hqprint">
            <a:extLst>
              <a:ext uri="{28A0092B-C50C-407E-A947-70E740481C1C}">
                <a14:useLocalDpi xmlns:a14="http://schemas.microsoft.com/office/drawing/2010/main"/>
              </a:ext>
            </a:extLst>
          </a:blip>
          <a:srcRect l="7507" r="3418"/>
          <a:stretch/>
        </p:blipFill>
        <p:spPr>
          <a:xfrm>
            <a:off x="6197600" y="1524000"/>
            <a:ext cx="5384800" cy="4533900"/>
          </a:xfrm>
          <a:prstGeom prst="rect">
            <a:avLst/>
          </a:prstGeom>
          <a:noFill/>
        </p:spPr>
      </p:pic>
    </p:spTree>
    <p:extLst>
      <p:ext uri="{BB962C8B-B14F-4D97-AF65-F5344CB8AC3E}">
        <p14:creationId xmlns:p14="http://schemas.microsoft.com/office/powerpoint/2010/main" val="2113546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406D-EF9C-214C-B656-ADA7939AD7BD}"/>
              </a:ext>
            </a:extLst>
          </p:cNvPr>
          <p:cNvSpPr>
            <a:spLocks noGrp="1"/>
          </p:cNvSpPr>
          <p:nvPr>
            <p:ph type="title"/>
          </p:nvPr>
        </p:nvSpPr>
        <p:spPr/>
        <p:txBody>
          <a:bodyPr rtlCol="0">
            <a:noAutofit/>
          </a:bodyPr>
          <a:lstStyle/>
          <a:p>
            <a:pPr defTabSz="914353" eaLnBrk="1" fontAlgn="auto" hangingPunct="1">
              <a:spcAft>
                <a:spcPts val="0"/>
              </a:spcAft>
              <a:defRPr/>
            </a:pPr>
            <a:r>
              <a:rPr lang="en-US" sz="3600" dirty="0"/>
              <a:t>Scientific Computing &amp; Imaging (SCI) Institute</a:t>
            </a:r>
          </a:p>
        </p:txBody>
      </p:sp>
      <p:sp>
        <p:nvSpPr>
          <p:cNvPr id="3" name="Content Placeholder 2">
            <a:extLst>
              <a:ext uri="{FF2B5EF4-FFF2-40B4-BE49-F238E27FC236}">
                <a16:creationId xmlns:a16="http://schemas.microsoft.com/office/drawing/2014/main" id="{9780A1D8-04BA-3D48-BCCE-2F39DA1DB993}"/>
              </a:ext>
            </a:extLst>
          </p:cNvPr>
          <p:cNvSpPr>
            <a:spLocks noGrp="1"/>
          </p:cNvSpPr>
          <p:nvPr>
            <p:ph sz="half" idx="1"/>
          </p:nvPr>
        </p:nvSpPr>
        <p:spPr>
          <a:xfrm>
            <a:off x="640098" y="1521453"/>
            <a:ext cx="5455902" cy="4559278"/>
          </a:xfrm>
        </p:spPr>
        <p:txBody>
          <a:bodyPr rtlCol="0">
            <a:normAutofit/>
          </a:bodyPr>
          <a:lstStyle/>
          <a:p>
            <a:pPr marL="0" indent="0" defTabSz="914353" eaLnBrk="1" fontAlgn="auto" hangingPunct="1">
              <a:lnSpc>
                <a:spcPct val="110000"/>
              </a:lnSpc>
              <a:spcBef>
                <a:spcPts val="1000"/>
              </a:spcBef>
              <a:spcAft>
                <a:spcPts val="0"/>
              </a:spcAft>
              <a:buNone/>
              <a:defRPr/>
            </a:pPr>
            <a:r>
              <a:rPr lang="en-US" sz="2400" b="1" dirty="0">
                <a:solidFill>
                  <a:schemeClr val="tx1"/>
                </a:solidFill>
              </a:rPr>
              <a:t>Goal: </a:t>
            </a:r>
            <a:r>
              <a:rPr lang="en-US" sz="2400" dirty="0">
                <a:solidFill>
                  <a:schemeClr val="tx1"/>
                </a:solidFill>
              </a:rPr>
              <a:t>Transformation of science and society through </a:t>
            </a:r>
            <a:r>
              <a:rPr lang="en-US" sz="2400" i="1" dirty="0">
                <a:solidFill>
                  <a:srgbClr val="FF0000"/>
                </a:solidFill>
              </a:rPr>
              <a:t>translational research and innovation</a:t>
            </a:r>
            <a:r>
              <a:rPr lang="en-US" sz="2400" dirty="0">
                <a:solidFill>
                  <a:schemeClr val="tx1"/>
                </a:solidFill>
              </a:rPr>
              <a:t> in computer, computational and data science</a:t>
            </a:r>
          </a:p>
        </p:txBody>
      </p:sp>
      <p:pic>
        <p:nvPicPr>
          <p:cNvPr id="7" name="Picture 6">
            <a:extLst>
              <a:ext uri="{FF2B5EF4-FFF2-40B4-BE49-F238E27FC236}">
                <a16:creationId xmlns:a16="http://schemas.microsoft.com/office/drawing/2014/main" id="{1EB05CA9-68B3-5A40-99C7-D860562C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05952" y="1601754"/>
            <a:ext cx="5725022" cy="5027611"/>
          </a:xfrm>
          <a:prstGeom prst="rect">
            <a:avLst/>
          </a:prstGeom>
        </p:spPr>
      </p:pic>
      <p:pic>
        <p:nvPicPr>
          <p:cNvPr id="9" name="Picture 3" descr="Untitled.png">
            <a:extLst>
              <a:ext uri="{FF2B5EF4-FFF2-40B4-BE49-F238E27FC236}">
                <a16:creationId xmlns:a16="http://schemas.microsoft.com/office/drawing/2014/main" id="{83F43BD2-E9D6-7744-A755-42B3988A6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45" y="4329219"/>
            <a:ext cx="4347150" cy="230014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4" descr="A picture containing device, clock&#10;&#10;Description automatically generated">
            <a:extLst>
              <a:ext uri="{FF2B5EF4-FFF2-40B4-BE49-F238E27FC236}">
                <a16:creationId xmlns:a16="http://schemas.microsoft.com/office/drawing/2014/main" id="{6CCD19C0-2A0E-6843-BB64-81338C109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30" y="3063244"/>
            <a:ext cx="3390893" cy="269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09B9EF6C-22ED-DE61-72C2-EAB8205CBB9F}"/>
              </a:ext>
            </a:extLst>
          </p:cNvPr>
          <p:cNvGrpSpPr/>
          <p:nvPr/>
        </p:nvGrpSpPr>
        <p:grpSpPr>
          <a:xfrm>
            <a:off x="2255561" y="2514611"/>
            <a:ext cx="8138071" cy="2862322"/>
            <a:chOff x="2255561" y="2514611"/>
            <a:chExt cx="8138071" cy="2862322"/>
          </a:xfrm>
        </p:grpSpPr>
        <p:sp>
          <p:nvSpPr>
            <p:cNvPr id="4" name="TextBox 3">
              <a:extLst>
                <a:ext uri="{FF2B5EF4-FFF2-40B4-BE49-F238E27FC236}">
                  <a16:creationId xmlns:a16="http://schemas.microsoft.com/office/drawing/2014/main" id="{D0E8D44D-BB07-354A-8C02-ADAF5B7EDD61}"/>
                </a:ext>
              </a:extLst>
            </p:cNvPr>
            <p:cNvSpPr txBox="1"/>
            <p:nvPr/>
          </p:nvSpPr>
          <p:spPr>
            <a:xfrm>
              <a:off x="2255561" y="2514611"/>
              <a:ext cx="8138071" cy="2862322"/>
            </a:xfrm>
            <a:prstGeom prst="rect">
              <a:avLst/>
            </a:prstGeom>
            <a:solidFill>
              <a:schemeClr val="bg1"/>
            </a:solidFill>
            <a:ln w="38100">
              <a:solidFill>
                <a:schemeClr val="tx2"/>
              </a:solidFill>
            </a:ln>
          </p:spPr>
          <p:txBody>
            <a:bodyPr wrap="square" lIns="274320" tIns="274320" rIns="274320" bIns="274320" rtlCol="0">
              <a:spAutoFit/>
            </a:bodyPr>
            <a:lstStyle/>
            <a:p>
              <a:endParaRPr lang="en-US" sz="800" b="1" dirty="0">
                <a:solidFill>
                  <a:srgbClr val="FF0000"/>
                </a:solidFill>
              </a:endParaRPr>
            </a:p>
            <a:p>
              <a:r>
                <a:rPr lang="en-US" sz="4400" b="1" dirty="0">
                  <a:solidFill>
                    <a:srgbClr val="FF0000"/>
                  </a:solidFill>
                </a:rPr>
                <a:t>     We are </a:t>
              </a:r>
            </a:p>
            <a:p>
              <a:endParaRPr lang="en-US" sz="5400" b="1" dirty="0">
                <a:solidFill>
                  <a:srgbClr val="FF0000"/>
                </a:solidFill>
              </a:endParaRPr>
            </a:p>
            <a:p>
              <a:r>
                <a:rPr lang="en-US" sz="4400" b="1" dirty="0">
                  <a:solidFill>
                    <a:srgbClr val="FF0000"/>
                  </a:solidFill>
                </a:rPr>
                <a:t>				        hiring…</a:t>
              </a:r>
              <a:endParaRPr lang="en-US" sz="3200" b="1" dirty="0">
                <a:solidFill>
                  <a:srgbClr val="FF0000"/>
                </a:solidFill>
              </a:endParaRPr>
            </a:p>
          </p:txBody>
        </p:sp>
        <p:pic>
          <p:nvPicPr>
            <p:cNvPr id="1028" name="Picture 4" descr="Living in Utah | University of Utah Health">
              <a:extLst>
                <a:ext uri="{FF2B5EF4-FFF2-40B4-BE49-F238E27FC236}">
                  <a16:creationId xmlns:a16="http://schemas.microsoft.com/office/drawing/2014/main" id="{08B72D13-5404-1CF0-E2B9-866B3D61F3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4517" y="3917800"/>
              <a:ext cx="4594217" cy="133998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pic>
          <p:nvPicPr>
            <p:cNvPr id="1030" name="Picture 6" descr="SafeU: Students Advocate for Changes in Campus Safety – The Daily Utah  Chronicle">
              <a:extLst>
                <a:ext uri="{FF2B5EF4-FFF2-40B4-BE49-F238E27FC236}">
                  <a16:creationId xmlns:a16="http://schemas.microsoft.com/office/drawing/2014/main" id="{9FF652AB-7C1B-5C47-976D-CB0AAEC8E0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7439" y="2659239"/>
              <a:ext cx="4081425" cy="1592712"/>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2773901"/>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Outline</a:t>
            </a:r>
          </a:p>
        </p:txBody>
      </p:sp>
      <p:sp>
        <p:nvSpPr>
          <p:cNvPr id="5" name="Content Placeholder 4"/>
          <p:cNvSpPr>
            <a:spLocks noGrp="1"/>
          </p:cNvSpPr>
          <p:nvPr>
            <p:ph idx="1"/>
          </p:nvPr>
        </p:nvSpPr>
        <p:spPr/>
        <p:txBody>
          <a:bodyPr/>
          <a:lstStyle/>
          <a:p>
            <a:r>
              <a:rPr lang="en-US" sz="2800" dirty="0">
                <a:solidFill>
                  <a:schemeClr val="bg2">
                    <a:lumMod val="40000"/>
                    <a:lumOff val="60000"/>
                  </a:schemeClr>
                </a:solidFill>
              </a:rPr>
              <a:t>Introducing Translational Computer Science (TCS) </a:t>
            </a:r>
          </a:p>
          <a:p>
            <a:pPr lvl="1"/>
            <a:r>
              <a:rPr lang="en-US" sz="2400" dirty="0">
                <a:solidFill>
                  <a:schemeClr val="bg2">
                    <a:lumMod val="40000"/>
                    <a:lumOff val="60000"/>
                  </a:schemeClr>
                </a:solidFill>
              </a:rPr>
              <a:t>Exemplars of TCS Research</a:t>
            </a:r>
            <a:endParaRPr lang="en-US" sz="1050" dirty="0">
              <a:solidFill>
                <a:schemeClr val="bg2">
                  <a:lumMod val="40000"/>
                  <a:lumOff val="60000"/>
                </a:schemeClr>
              </a:solidFill>
            </a:endParaRPr>
          </a:p>
          <a:p>
            <a:endParaRPr lang="en-US" sz="2800" dirty="0">
              <a:solidFill>
                <a:schemeClr val="bg2">
                  <a:lumMod val="40000"/>
                  <a:lumOff val="60000"/>
                </a:schemeClr>
              </a:solidFill>
            </a:endParaRPr>
          </a:p>
          <a:p>
            <a:r>
              <a:rPr lang="en-US" sz="2800" dirty="0">
                <a:solidFill>
                  <a:schemeClr val="bg2">
                    <a:lumMod val="40000"/>
                    <a:lumOff val="60000"/>
                  </a:schemeClr>
                </a:solidFill>
              </a:rPr>
              <a:t>Experiences in TCS Research: Data-Management for Extreme Science</a:t>
            </a:r>
          </a:p>
          <a:p>
            <a:endParaRPr lang="en-US" sz="2800" dirty="0">
              <a:solidFill>
                <a:schemeClr val="bg2">
                  <a:lumMod val="40000"/>
                  <a:lumOff val="60000"/>
                </a:schemeClr>
              </a:solidFill>
            </a:endParaRPr>
          </a:p>
          <a:p>
            <a:r>
              <a:rPr lang="en-AU" sz="2800" dirty="0">
                <a:solidFill>
                  <a:schemeClr val="bg2">
                    <a:lumMod val="40000"/>
                    <a:lumOff val="60000"/>
                  </a:schemeClr>
                </a:solidFill>
              </a:rPr>
              <a:t>Important Issues for TCS</a:t>
            </a:r>
            <a:endParaRPr lang="en-US" sz="1050" dirty="0">
              <a:solidFill>
                <a:schemeClr val="bg2">
                  <a:lumMod val="40000"/>
                  <a:lumOff val="60000"/>
                </a:schemeClr>
              </a:solidFill>
            </a:endParaRPr>
          </a:p>
          <a:p>
            <a:endParaRPr lang="en-US" sz="2800" dirty="0">
              <a:solidFill>
                <a:schemeClr val="tx1"/>
              </a:solidFill>
            </a:endParaRPr>
          </a:p>
          <a:p>
            <a:r>
              <a:rPr lang="en-US" sz="2800" dirty="0">
                <a:solidFill>
                  <a:schemeClr val="tx1"/>
                </a:solidFill>
              </a:rPr>
              <a:t>Conclusion</a:t>
            </a:r>
          </a:p>
        </p:txBody>
      </p:sp>
    </p:spTree>
    <p:extLst>
      <p:ext uri="{BB962C8B-B14F-4D97-AF65-F5344CB8AC3E}">
        <p14:creationId xmlns:p14="http://schemas.microsoft.com/office/powerpoint/2010/main" val="1982887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Conclusion</a:t>
            </a:r>
          </a:p>
        </p:txBody>
      </p:sp>
      <p:sp>
        <p:nvSpPr>
          <p:cNvPr id="4" name="Content Placeholder 3"/>
          <p:cNvSpPr>
            <a:spLocks noGrp="1"/>
          </p:cNvSpPr>
          <p:nvPr>
            <p:ph idx="1"/>
          </p:nvPr>
        </p:nvSpPr>
        <p:spPr>
          <a:xfrm>
            <a:off x="609600" y="1524000"/>
            <a:ext cx="10972800" cy="4724400"/>
          </a:xfrm>
        </p:spPr>
        <p:txBody>
          <a:bodyPr/>
          <a:lstStyle/>
          <a:p>
            <a:r>
              <a:rPr lang="en-US" sz="2800" dirty="0"/>
              <a:t>CS research, innovations are transforming science and society</a:t>
            </a:r>
          </a:p>
          <a:p>
            <a:endParaRPr lang="en-US" sz="800" dirty="0"/>
          </a:p>
          <a:p>
            <a:r>
              <a:rPr lang="en-US" sz="2800" dirty="0"/>
              <a:t>TCS complements traditional CS research models (foundational, use-inspired, applied) and can accelerate and amplify the impact of computer science research</a:t>
            </a:r>
          </a:p>
          <a:p>
            <a:endParaRPr lang="en-US" sz="800" dirty="0"/>
          </a:p>
          <a:p>
            <a:r>
              <a:rPr lang="en-US" sz="2800" dirty="0"/>
              <a:t>There are benefits to formalizing TCS to complement traditional modes of computer science research</a:t>
            </a:r>
          </a:p>
          <a:p>
            <a:pPr lvl="1"/>
            <a:r>
              <a:rPr lang="en-US" sz="2400" dirty="0"/>
              <a:t>Several issues: Funding models, reward structures, publication venues, education and training, etc. </a:t>
            </a:r>
          </a:p>
          <a:p>
            <a:endParaRPr lang="en-US" dirty="0"/>
          </a:p>
          <a:p>
            <a:endParaRPr lang="en-US" dirty="0"/>
          </a:p>
        </p:txBody>
      </p:sp>
    </p:spTree>
    <p:extLst>
      <p:ext uri="{BB962C8B-B14F-4D97-AF65-F5344CB8AC3E}">
        <p14:creationId xmlns:p14="http://schemas.microsoft.com/office/powerpoint/2010/main" val="2156402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FA124-0BB9-EAF8-AD8E-20965FC6A8ED}"/>
              </a:ext>
            </a:extLst>
          </p:cNvPr>
          <p:cNvPicPr>
            <a:picLocks noChangeAspect="1"/>
          </p:cNvPicPr>
          <p:nvPr/>
        </p:nvPicPr>
        <p:blipFill>
          <a:blip r:embed="rId2"/>
          <a:stretch>
            <a:fillRect/>
          </a:stretch>
        </p:blipFill>
        <p:spPr>
          <a:xfrm>
            <a:off x="4604428" y="1417342"/>
            <a:ext cx="7343668" cy="4480512"/>
          </a:xfrm>
          <a:prstGeom prst="rect">
            <a:avLst/>
          </a:prstGeom>
        </p:spPr>
      </p:pic>
      <p:pic>
        <p:nvPicPr>
          <p:cNvPr id="1026" name="Picture 2">
            <a:extLst>
              <a:ext uri="{FF2B5EF4-FFF2-40B4-BE49-F238E27FC236}">
                <a16:creationId xmlns:a16="http://schemas.microsoft.com/office/drawing/2014/main" id="{B50C67A1-510E-E511-559C-6336152ECF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698"/>
          <a:stretch/>
        </p:blipFill>
        <p:spPr bwMode="auto">
          <a:xfrm>
            <a:off x="243904" y="320074"/>
            <a:ext cx="4206194" cy="332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3440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75416" y="777269"/>
            <a:ext cx="10515485" cy="5852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559" tIns="45282" rIns="90559" bIns="45282"/>
          <a:lstStyle>
            <a:lvl1pPr defTabSz="1006475" eaLnBrk="0">
              <a:defRPr sz="2400">
                <a:solidFill>
                  <a:schemeClr val="bg1"/>
                </a:solidFill>
                <a:latin typeface="Arial" charset="0"/>
                <a:ea typeface="ＭＳ Ｐゴシック" charset="0"/>
                <a:cs typeface="ＭＳ Ｐゴシック" charset="0"/>
              </a:defRPr>
            </a:lvl1pPr>
            <a:lvl2pPr marL="742950" indent="-285750" defTabSz="1006475" eaLnBrk="0">
              <a:defRPr sz="2400">
                <a:solidFill>
                  <a:schemeClr val="bg1"/>
                </a:solidFill>
                <a:latin typeface="Arial" charset="0"/>
                <a:ea typeface="ＭＳ Ｐゴシック" charset="0"/>
              </a:defRPr>
            </a:lvl2pPr>
            <a:lvl3pPr marL="1143000" indent="-228600" defTabSz="1006475" eaLnBrk="0">
              <a:defRPr sz="2400">
                <a:solidFill>
                  <a:schemeClr val="bg1"/>
                </a:solidFill>
                <a:latin typeface="Arial" charset="0"/>
                <a:ea typeface="ＭＳ Ｐゴシック" charset="0"/>
              </a:defRPr>
            </a:lvl3pPr>
            <a:lvl4pPr marL="1600200" indent="-228600" defTabSz="1006475" eaLnBrk="0">
              <a:defRPr sz="2400">
                <a:solidFill>
                  <a:schemeClr val="bg1"/>
                </a:solidFill>
                <a:latin typeface="Arial" charset="0"/>
                <a:ea typeface="ＭＳ Ｐゴシック" charset="0"/>
              </a:defRPr>
            </a:lvl4pPr>
            <a:lvl5pPr marL="2057400" indent="-228600" defTabSz="1006475" eaLnBrk="0">
              <a:defRPr sz="2400">
                <a:solidFill>
                  <a:schemeClr val="bg1"/>
                </a:solidFill>
                <a:latin typeface="Arial" charset="0"/>
                <a:ea typeface="ＭＳ Ｐゴシック" charset="0"/>
              </a:defRPr>
            </a:lvl5pPr>
            <a:lvl6pPr marL="25146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marR="0" lvl="0" indent="0" algn="l" defTabSz="1006475" rtl="0" eaLnBrk="0" fontAlgn="auto" latinLnBrk="0" hangingPunct="1">
              <a:spcBef>
                <a:spcPct val="20000"/>
              </a:spcBef>
              <a:spcAft>
                <a:spcPts val="0"/>
              </a:spcAft>
              <a:buClr>
                <a:srgbClr val="808080"/>
              </a:buClr>
              <a:buSzPct val="75000"/>
              <a:buFont typeface="Wingdings" charset="0"/>
              <a:buNone/>
              <a:tabLst/>
              <a:defRPr/>
            </a:pPr>
            <a:r>
              <a:rPr kumimoji="0" lang="en-US" sz="5400" b="0" u="none" strike="noStrike" kern="1200" cap="none" spc="0" normalizeH="0" baseline="0" noProof="0" dirty="0">
                <a:ln>
                  <a:noFill/>
                </a:ln>
                <a:solidFill>
                  <a:srgbClr val="000000"/>
                </a:solidFill>
                <a:effectLst/>
                <a:uLnTx/>
                <a:uFillTx/>
                <a:latin typeface="+mn-lt"/>
                <a:ea typeface="ＭＳ Ｐゴシック" charset="0"/>
              </a:rPr>
              <a:t>Thank you!</a:t>
            </a:r>
            <a:endParaRPr kumimoji="0" lang="en-US" sz="1400" b="0" u="none" strike="noStrike" kern="1200" cap="none" spc="0" normalizeH="0" baseline="0" noProof="0" dirty="0">
              <a:ln>
                <a:noFill/>
              </a:ln>
              <a:solidFill>
                <a:srgbClr val="000000"/>
              </a:solidFill>
              <a:effectLst/>
              <a:uLnTx/>
              <a:uFillTx/>
              <a:latin typeface="+mn-lt"/>
              <a:ea typeface="ＭＳ Ｐゴシック" charset="0"/>
            </a:endParaRPr>
          </a:p>
          <a:p>
            <a:pPr marL="0" marR="0" lvl="0" indent="0" algn="l" defTabSz="1006475" rtl="0" eaLnBrk="0" fontAlgn="auto" latinLnBrk="0" hangingPunct="1">
              <a:spcBef>
                <a:spcPct val="20000"/>
              </a:spcBef>
              <a:spcAft>
                <a:spcPts val="0"/>
              </a:spcAft>
              <a:buClr>
                <a:srgbClr val="808080"/>
              </a:buClr>
              <a:buSzPct val="75000"/>
              <a:buFont typeface="Wingdings" charset="0"/>
              <a:buNone/>
              <a:tabLst/>
              <a:defRPr/>
            </a:pPr>
            <a:endParaRPr kumimoji="0" lang="en-US" sz="2000" b="0" u="none" strike="noStrike" kern="1200" cap="none" spc="0" normalizeH="0" baseline="0" noProof="0" dirty="0">
              <a:ln>
                <a:noFill/>
              </a:ln>
              <a:solidFill>
                <a:srgbClr val="000000"/>
              </a:solidFill>
              <a:effectLst/>
              <a:uLnTx/>
              <a:uFillTx/>
              <a:latin typeface="+mn-lt"/>
              <a:ea typeface="ＭＳ Ｐゴシック" charset="0"/>
            </a:endParaRPr>
          </a:p>
          <a:p>
            <a:pPr marL="0" marR="0" lvl="0" indent="0" algn="l" defTabSz="1006475" rtl="0" eaLnBrk="0" fontAlgn="auto" latinLnBrk="0" hangingPunct="1">
              <a:spcBef>
                <a:spcPct val="20000"/>
              </a:spcBef>
              <a:spcAft>
                <a:spcPts val="0"/>
              </a:spcAft>
              <a:buClr>
                <a:srgbClr val="808080"/>
              </a:buClr>
              <a:buSzPct val="75000"/>
              <a:buFont typeface="Wingdings" charset="0"/>
              <a:buNone/>
              <a:tabLst/>
              <a:defRPr/>
            </a:pPr>
            <a:r>
              <a:rPr kumimoji="0" lang="en-US" sz="2800" b="0" u="none" strike="noStrike" kern="1200" cap="none" spc="0" normalizeH="0" baseline="0" noProof="0" dirty="0">
                <a:ln>
                  <a:noFill/>
                </a:ln>
                <a:solidFill>
                  <a:srgbClr val="000000"/>
                </a:solidFill>
                <a:effectLst/>
                <a:uLnTx/>
                <a:uFillTx/>
                <a:latin typeface="+mn-lt"/>
                <a:ea typeface="ＭＳ Ｐゴシック" charset="0"/>
              </a:rPr>
              <a:t>Manish Parashar </a:t>
            </a:r>
          </a:p>
          <a:p>
            <a:pPr marL="0" marR="0" lvl="0" indent="0" algn="l" defTabSz="1006475" rtl="0" eaLnBrk="0" fontAlgn="auto" latinLnBrk="0" hangingPunct="1">
              <a:spcBef>
                <a:spcPct val="20000"/>
              </a:spcBef>
              <a:spcAft>
                <a:spcPts val="0"/>
              </a:spcAft>
              <a:buClr>
                <a:srgbClr val="808080"/>
              </a:buClr>
              <a:buSzPct val="75000"/>
              <a:buFont typeface="Wingdings" charset="0"/>
              <a:buNone/>
              <a:tabLst/>
              <a:defRPr/>
            </a:pPr>
            <a:r>
              <a:rPr kumimoji="0" lang="en-US" b="0" u="none" strike="noStrike" kern="1200" cap="none" spc="0" normalizeH="0" baseline="0" noProof="0" dirty="0">
                <a:ln>
                  <a:noFill/>
                </a:ln>
                <a:solidFill>
                  <a:srgbClr val="000000"/>
                </a:solidFill>
                <a:effectLst/>
                <a:uLnTx/>
                <a:uFillTx/>
                <a:latin typeface="+mn-lt"/>
                <a:ea typeface="ＭＳ Ｐゴシック" charset="0"/>
              </a:rPr>
              <a:t>Email: </a:t>
            </a:r>
            <a:r>
              <a:rPr kumimoji="0" lang="en-US" b="0" u="none" strike="noStrike" kern="1200" cap="none" spc="0" normalizeH="0" baseline="0" noProof="0" dirty="0" err="1">
                <a:ln>
                  <a:noFill/>
                </a:ln>
                <a:solidFill>
                  <a:srgbClr val="000000"/>
                </a:solidFill>
                <a:effectLst/>
                <a:uLnTx/>
                <a:uFillTx/>
                <a:latin typeface="+mn-lt"/>
                <a:ea typeface="ＭＳ Ｐゴシック" charset="0"/>
              </a:rPr>
              <a:t>manish</a:t>
            </a:r>
            <a:r>
              <a:rPr kumimoji="0" lang="en-US" b="0" u="none" strike="noStrike" kern="1200" cap="none" spc="0" normalizeH="0" baseline="0" noProof="0" dirty="0">
                <a:ln>
                  <a:noFill/>
                </a:ln>
                <a:solidFill>
                  <a:srgbClr val="000000"/>
                </a:solidFill>
                <a:effectLst/>
                <a:uLnTx/>
                <a:uFillTx/>
                <a:latin typeface="+mn-lt"/>
                <a:ea typeface="ＭＳ Ｐゴシック" charset="0"/>
              </a:rPr>
              <a:t>.</a:t>
            </a:r>
            <a:r>
              <a:rPr lang="en-US" dirty="0">
                <a:solidFill>
                  <a:srgbClr val="000000"/>
                </a:solidFill>
                <a:latin typeface="+mn-lt"/>
              </a:rPr>
              <a:t>p</a:t>
            </a:r>
            <a:r>
              <a:rPr kumimoji="0" lang="en-US" b="0" u="none" strike="noStrike" kern="1200" cap="none" spc="0" normalizeH="0" baseline="0" noProof="0" dirty="0" err="1">
                <a:ln>
                  <a:noFill/>
                </a:ln>
                <a:solidFill>
                  <a:srgbClr val="000000"/>
                </a:solidFill>
                <a:effectLst/>
                <a:uLnTx/>
                <a:uFillTx/>
                <a:latin typeface="+mn-lt"/>
                <a:ea typeface="ＭＳ Ｐゴシック" charset="0"/>
              </a:rPr>
              <a:t>arashar@utah.edu</a:t>
            </a:r>
            <a:endParaRPr kumimoji="0" lang="en-US" b="0" u="none" strike="noStrike" kern="1200" cap="none" spc="0" normalizeH="0" baseline="0" noProof="0" dirty="0">
              <a:ln>
                <a:noFill/>
              </a:ln>
              <a:solidFill>
                <a:srgbClr val="000000"/>
              </a:solidFill>
              <a:effectLst/>
              <a:uLnTx/>
              <a:uFillTx/>
              <a:latin typeface="+mn-lt"/>
              <a:ea typeface="ＭＳ Ｐゴシック" charset="0"/>
            </a:endParaRPr>
          </a:p>
          <a:p>
            <a:pPr marL="0" marR="0" lvl="0" indent="0" algn="l" defTabSz="1006475" rtl="0" eaLnBrk="0" fontAlgn="auto" latinLnBrk="0" hangingPunct="1">
              <a:spcBef>
                <a:spcPct val="20000"/>
              </a:spcBef>
              <a:spcAft>
                <a:spcPts val="0"/>
              </a:spcAft>
              <a:buClr>
                <a:srgbClr val="808080"/>
              </a:buClr>
              <a:buSzPct val="75000"/>
              <a:buFont typeface="Wingdings" charset="0"/>
              <a:buNone/>
              <a:tabLst/>
              <a:defRPr/>
            </a:pPr>
            <a:r>
              <a:rPr kumimoji="0" lang="en-US" b="0" u="none" strike="noStrike" kern="1200" cap="none" spc="0" normalizeH="0" baseline="0" noProof="0" dirty="0">
                <a:ln>
                  <a:noFill/>
                </a:ln>
                <a:solidFill>
                  <a:srgbClr val="000000"/>
                </a:solidFill>
                <a:effectLst/>
                <a:uLnTx/>
                <a:uFillTx/>
                <a:latin typeface="+mn-lt"/>
                <a:ea typeface="ＭＳ Ｐゴシック" charset="0"/>
              </a:rPr>
              <a:t>WWW: </a:t>
            </a:r>
            <a:r>
              <a:rPr kumimoji="0" lang="en-US" b="0" u="none" strike="noStrike" kern="1200" cap="none" spc="0" normalizeH="0" baseline="0" noProof="0" dirty="0" err="1">
                <a:ln>
                  <a:noFill/>
                </a:ln>
                <a:solidFill>
                  <a:srgbClr val="000000"/>
                </a:solidFill>
                <a:effectLst/>
                <a:uLnTx/>
                <a:uFillTx/>
                <a:latin typeface="+mn-lt"/>
                <a:ea typeface="ＭＳ Ｐゴシック" charset="0"/>
              </a:rPr>
              <a:t>manishparashar.org</a:t>
            </a:r>
            <a:r>
              <a:rPr kumimoji="0" lang="en-US" b="0" u="none" strike="noStrike" kern="1200" cap="none" spc="0" normalizeH="0" baseline="0" noProof="0" dirty="0">
                <a:ln>
                  <a:noFill/>
                </a:ln>
                <a:solidFill>
                  <a:srgbClr val="000000"/>
                </a:solidFill>
                <a:effectLst/>
                <a:uLnTx/>
                <a:uFillTx/>
                <a:latin typeface="+mn-lt"/>
                <a:ea typeface="ＭＳ Ｐゴシック" charset="0"/>
              </a:rPr>
              <a:t> /</a:t>
            </a:r>
            <a:r>
              <a:rPr lang="en-US" dirty="0">
                <a:solidFill>
                  <a:srgbClr val="000000"/>
                </a:solidFill>
                <a:latin typeface="+mn-lt"/>
              </a:rPr>
              <a:t> </a:t>
            </a:r>
            <a:r>
              <a:rPr lang="en-US" dirty="0" err="1">
                <a:solidFill>
                  <a:srgbClr val="000000"/>
                </a:solidFill>
                <a:latin typeface="+mn-lt"/>
              </a:rPr>
              <a:t>dataspaces.org</a:t>
            </a:r>
            <a:endParaRPr lang="en-US" dirty="0">
              <a:solidFill>
                <a:srgbClr val="000000"/>
              </a:solidFill>
              <a:latin typeface="+mn-lt"/>
            </a:endParaRPr>
          </a:p>
          <a:p>
            <a:pPr fontAlgn="auto">
              <a:spcBef>
                <a:spcPct val="20000"/>
              </a:spcBef>
              <a:spcAft>
                <a:spcPts val="0"/>
              </a:spcAft>
              <a:buClr>
                <a:srgbClr val="808080"/>
              </a:buClr>
              <a:buSzPct val="75000"/>
              <a:defRPr/>
            </a:pPr>
            <a:endParaRPr lang="en-US" sz="900" dirty="0">
              <a:solidFill>
                <a:srgbClr val="000000"/>
              </a:solidFill>
              <a:latin typeface="+mn-lt"/>
            </a:endParaRPr>
          </a:p>
          <a:p>
            <a:pPr fontAlgn="auto">
              <a:spcBef>
                <a:spcPct val="20000"/>
              </a:spcBef>
              <a:spcAft>
                <a:spcPts val="0"/>
              </a:spcAft>
              <a:buClr>
                <a:srgbClr val="808080"/>
              </a:buClr>
              <a:buSzPct val="75000"/>
              <a:defRPr/>
            </a:pPr>
            <a:endParaRPr lang="en-US" sz="900" dirty="0">
              <a:solidFill>
                <a:srgbClr val="000000"/>
              </a:solidFill>
              <a:latin typeface="+mn-lt"/>
            </a:endParaRPr>
          </a:p>
          <a:p>
            <a:pPr fontAlgn="auto">
              <a:spcBef>
                <a:spcPct val="20000"/>
              </a:spcBef>
              <a:spcAft>
                <a:spcPts val="0"/>
              </a:spcAft>
              <a:buClr>
                <a:srgbClr val="808080"/>
              </a:buClr>
              <a:buSzPct val="75000"/>
              <a:defRPr/>
            </a:pPr>
            <a:r>
              <a:rPr lang="en-US" dirty="0">
                <a:solidFill>
                  <a:srgbClr val="000000"/>
                </a:solidFill>
                <a:latin typeface="+mn-lt"/>
              </a:rPr>
              <a:t>Acknowledging: </a:t>
            </a:r>
          </a:p>
          <a:p>
            <a:pPr marL="342900" indent="-342900" fontAlgn="auto">
              <a:spcBef>
                <a:spcPct val="20000"/>
              </a:spcBef>
              <a:spcAft>
                <a:spcPts val="0"/>
              </a:spcAft>
              <a:buClr>
                <a:srgbClr val="808080"/>
              </a:buClr>
              <a:buSzPct val="75000"/>
              <a:buFont typeface="Arial" panose="020B0604020202020204" pitchFamily="34" charset="0"/>
              <a:buChar char="•"/>
              <a:defRPr/>
            </a:pPr>
            <a:r>
              <a:rPr lang="en-US" dirty="0">
                <a:solidFill>
                  <a:srgbClr val="000000"/>
                </a:solidFill>
                <a:latin typeface="+mn-lt"/>
              </a:rPr>
              <a:t>David Abramson</a:t>
            </a:r>
          </a:p>
          <a:p>
            <a:pPr marL="342900" indent="-342900" fontAlgn="auto">
              <a:spcBef>
                <a:spcPct val="20000"/>
              </a:spcBef>
              <a:spcAft>
                <a:spcPts val="0"/>
              </a:spcAft>
              <a:buClr>
                <a:srgbClr val="808080"/>
              </a:buClr>
              <a:buSzPct val="75000"/>
              <a:buFont typeface="Arial" panose="020B0604020202020204" pitchFamily="34" charset="0"/>
              <a:buChar char="•"/>
              <a:defRPr/>
            </a:pPr>
            <a:r>
              <a:rPr lang="en-US" dirty="0">
                <a:solidFill>
                  <a:srgbClr val="000000"/>
                </a:solidFill>
                <a:latin typeface="+mn-lt"/>
              </a:rPr>
              <a:t>Pradeep </a:t>
            </a:r>
            <a:r>
              <a:rPr lang="en-US" dirty="0" err="1">
                <a:solidFill>
                  <a:srgbClr val="000000"/>
                </a:solidFill>
                <a:latin typeface="+mn-lt"/>
              </a:rPr>
              <a:t>Subedi</a:t>
            </a:r>
            <a:r>
              <a:rPr lang="en-US" dirty="0">
                <a:solidFill>
                  <a:srgbClr val="000000"/>
                </a:solidFill>
                <a:latin typeface="+mn-lt"/>
              </a:rPr>
              <a:t>, Philip Davis, Daniel </a:t>
            </a:r>
            <a:r>
              <a:rPr lang="en-US" dirty="0" err="1">
                <a:solidFill>
                  <a:srgbClr val="000000"/>
                </a:solidFill>
                <a:latin typeface="+mn-lt"/>
              </a:rPr>
              <a:t>Balouek-Thomert</a:t>
            </a:r>
            <a:r>
              <a:rPr lang="en-US" dirty="0">
                <a:solidFill>
                  <a:srgbClr val="000000"/>
                </a:solidFill>
                <a:latin typeface="+mn-lt"/>
              </a:rPr>
              <a:t>, </a:t>
            </a:r>
            <a:r>
              <a:rPr lang="en-US" dirty="0" err="1">
                <a:solidFill>
                  <a:srgbClr val="000000"/>
                </a:solidFill>
                <a:latin typeface="+mn-lt"/>
              </a:rPr>
              <a:t>Zhe</a:t>
            </a:r>
            <a:r>
              <a:rPr lang="en-US" dirty="0">
                <a:solidFill>
                  <a:srgbClr val="000000"/>
                </a:solidFill>
                <a:latin typeface="+mn-lt"/>
              </a:rPr>
              <a:t> Wang, Bo Zhang</a:t>
            </a:r>
          </a:p>
          <a:p>
            <a:pPr marL="342900" indent="-342900" fontAlgn="auto">
              <a:spcBef>
                <a:spcPct val="20000"/>
              </a:spcBef>
              <a:spcAft>
                <a:spcPts val="0"/>
              </a:spcAft>
              <a:buClr>
                <a:srgbClr val="808080"/>
              </a:buClr>
              <a:buSzPct val="75000"/>
              <a:buFont typeface="Arial" panose="020B0604020202020204" pitchFamily="34" charset="0"/>
              <a:buChar char="•"/>
              <a:defRPr/>
            </a:pPr>
            <a:r>
              <a:rPr lang="en-US" dirty="0">
                <a:solidFill>
                  <a:srgbClr val="000000"/>
                </a:solidFill>
                <a:latin typeface="+mn-lt"/>
              </a:rPr>
              <a:t>Many students, postdocs and collaborators</a:t>
            </a:r>
          </a:p>
        </p:txBody>
      </p:sp>
    </p:spTree>
    <p:extLst>
      <p:ext uri="{BB962C8B-B14F-4D97-AF65-F5344CB8AC3E}">
        <p14:creationId xmlns:p14="http://schemas.microsoft.com/office/powerpoint/2010/main" val="713108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505970" y="152109"/>
            <a:ext cx="6778737" cy="808038"/>
          </a:xfrm>
          <a:prstGeom prst="rect">
            <a:avLst/>
          </a:prstGeom>
        </p:spPr>
        <p:txBody>
          <a:bodyPr spcFirstLastPara="1" wrap="square" lIns="121900" tIns="121900" rIns="121900" bIns="121900" anchor="t" anchorCtr="0">
            <a:noAutofit/>
          </a:bodyPr>
          <a:lstStyle/>
          <a:p>
            <a:pPr>
              <a:buSzPts val="990"/>
            </a:pPr>
            <a:r>
              <a:rPr lang="en-US" altLang="zh-CN" dirty="0">
                <a:solidFill>
                  <a:schemeClr val="tx1"/>
                </a:solidFill>
              </a:rPr>
              <a:t>Data-driven Runtime Management </a:t>
            </a:r>
            <a:endParaRPr dirty="0">
              <a:solidFill>
                <a:schemeClr val="tx1"/>
              </a:solidFill>
            </a:endParaRPr>
          </a:p>
        </p:txBody>
      </p:sp>
      <p:sp>
        <p:nvSpPr>
          <p:cNvPr id="80" name="Google Shape;80;p15"/>
          <p:cNvSpPr txBox="1">
            <a:spLocks noGrp="1"/>
          </p:cNvSpPr>
          <p:nvPr>
            <p:ph type="sldNum" sz="quarter" idx="4294967295"/>
          </p:nvPr>
        </p:nvSpPr>
        <p:spPr>
          <a:xfrm>
            <a:off x="9347200" y="6356350"/>
            <a:ext cx="2844800" cy="365125"/>
          </a:xfrm>
          <a:prstGeom prst="rect">
            <a:avLst/>
          </a:prstGeom>
        </p:spPr>
        <p:txBody>
          <a:bodyPr spcFirstLastPara="1" wrap="square" lIns="121900" tIns="121900" rIns="121900" bIns="121900" anchor="ctr" anchorCtr="0">
            <a:normAutofit fontScale="55000" lnSpcReduction="20000"/>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altLang="zh-CN" sz="1583" b="0" i="0" u="none" strike="noStrike" kern="0" cap="none" spc="0" normalizeH="0" baseline="0" noProof="0">
                <a:ln>
                  <a:noFill/>
                </a:ln>
                <a:solidFill>
                  <a:srgbClr val="595959"/>
                </a:solidFill>
                <a:effectLst/>
                <a:uLnTx/>
                <a:uFillTx/>
                <a:latin typeface="Arial"/>
                <a:ea typeface="宋体" panose="02010600030101010101" pitchFamily="2" charset="-122"/>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54</a:t>
            </a:fld>
            <a:endParaRPr kumimoji="0" sz="1583"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81" name="Google Shape;81;p15"/>
          <p:cNvPicPr preferRelativeResize="0"/>
          <p:nvPr/>
        </p:nvPicPr>
        <p:blipFill>
          <a:blip r:embed="rId3">
            <a:alphaModFix/>
          </a:blip>
          <a:stretch>
            <a:fillRect/>
          </a:stretch>
        </p:blipFill>
        <p:spPr>
          <a:xfrm>
            <a:off x="576968" y="1106030"/>
            <a:ext cx="4947201" cy="1327089"/>
          </a:xfrm>
          <a:prstGeom prst="rect">
            <a:avLst/>
          </a:prstGeom>
          <a:noFill/>
          <a:ln>
            <a:noFill/>
          </a:ln>
        </p:spPr>
      </p:pic>
      <p:sp>
        <p:nvSpPr>
          <p:cNvPr id="82" name="Google Shape;82;p15"/>
          <p:cNvSpPr txBox="1"/>
          <p:nvPr/>
        </p:nvSpPr>
        <p:spPr>
          <a:xfrm>
            <a:off x="542267" y="2479029"/>
            <a:ext cx="4686800" cy="45130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333"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Fig. 1. Different views for visualizing the HACC data.</a:t>
            </a:r>
            <a:r>
              <a:rPr kumimoji="0" lang="en-US" altLang="zh-CN" sz="1333" b="0" i="0" u="none" strike="noStrike" kern="0" cap="none" spc="0" normalizeH="0" baseline="30000" noProof="0" dirty="0">
                <a:ln>
                  <a:noFill/>
                </a:ln>
                <a:solidFill>
                  <a:srgbClr val="000000"/>
                </a:solidFill>
                <a:effectLst/>
                <a:uLnTx/>
                <a:uFillTx/>
                <a:latin typeface="Arial"/>
                <a:ea typeface="宋体" panose="02010600030101010101" pitchFamily="2" charset="-122"/>
                <a:cs typeface="Arial"/>
                <a:sym typeface="Arial"/>
              </a:rPr>
              <a:t>[1]</a:t>
            </a:r>
            <a:endParaRPr kumimoji="0" sz="1333" b="0" i="0" u="none" strike="noStrike" kern="0" cap="none" spc="0" normalizeH="0" baseline="30000" noProof="0" dirty="0">
              <a:ln>
                <a:noFill/>
              </a:ln>
              <a:solidFill>
                <a:srgbClr val="000000"/>
              </a:solidFill>
              <a:effectLst/>
              <a:uLnTx/>
              <a:uFillTx/>
              <a:latin typeface="Arial"/>
              <a:ea typeface="+mn-ea"/>
              <a:cs typeface="Arial"/>
              <a:sym typeface="Arial"/>
            </a:endParaRPr>
          </a:p>
        </p:txBody>
      </p:sp>
      <p:sp>
        <p:nvSpPr>
          <p:cNvPr id="83" name="Google Shape;83;p15"/>
          <p:cNvSpPr txBox="1"/>
          <p:nvPr/>
        </p:nvSpPr>
        <p:spPr>
          <a:xfrm>
            <a:off x="1889806" y="6360941"/>
            <a:ext cx="8869582" cy="45130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333"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[1] The figure comes from https://</a:t>
            </a:r>
            <a:r>
              <a:rPr kumimoji="0" lang="en-US" altLang="zh-CN" sz="1333" b="0" i="0" u="none" strike="noStrike" kern="0" cap="none" spc="0" normalizeH="0" baseline="0" noProof="0" dirty="0" err="1">
                <a:ln>
                  <a:noFill/>
                </a:ln>
                <a:solidFill>
                  <a:srgbClr val="000000"/>
                </a:solidFill>
                <a:effectLst/>
                <a:uLnTx/>
                <a:uFillTx/>
                <a:latin typeface="Arial"/>
                <a:ea typeface="宋体" panose="02010600030101010101" pitchFamily="2" charset="-122"/>
                <a:cs typeface="Arial"/>
                <a:sym typeface="Arial"/>
              </a:rPr>
              <a:t>www.olcf.ornl.gov</a:t>
            </a:r>
            <a:r>
              <a:rPr kumimoji="0" lang="en-US" altLang="zh-CN" sz="1333"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/wp-content/uploads/2018/10/habib_2019OLCFUserMeeting.pdf </a:t>
            </a:r>
            <a:endParaRPr kumimoji="0" sz="1333"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4" name="Google Shape;84;p15"/>
          <p:cNvPicPr preferRelativeResize="0"/>
          <p:nvPr/>
        </p:nvPicPr>
        <p:blipFill>
          <a:blip r:embed="rId4">
            <a:alphaModFix/>
          </a:blip>
          <a:stretch>
            <a:fillRect/>
          </a:stretch>
        </p:blipFill>
        <p:spPr>
          <a:xfrm>
            <a:off x="6599191" y="2011434"/>
            <a:ext cx="5478632" cy="1136500"/>
          </a:xfrm>
          <a:prstGeom prst="rect">
            <a:avLst/>
          </a:prstGeom>
          <a:noFill/>
          <a:ln>
            <a:noFill/>
          </a:ln>
        </p:spPr>
      </p:pic>
      <p:pic>
        <p:nvPicPr>
          <p:cNvPr id="85" name="Google Shape;85;p15"/>
          <p:cNvPicPr preferRelativeResize="0"/>
          <p:nvPr/>
        </p:nvPicPr>
        <p:blipFill rotWithShape="1">
          <a:blip r:embed="rId5">
            <a:alphaModFix/>
          </a:blip>
          <a:srcRect t="6246"/>
          <a:stretch/>
        </p:blipFill>
        <p:spPr>
          <a:xfrm>
            <a:off x="898734" y="2930331"/>
            <a:ext cx="3781167" cy="2677668"/>
          </a:xfrm>
          <a:prstGeom prst="rect">
            <a:avLst/>
          </a:prstGeom>
          <a:noFill/>
          <a:ln>
            <a:noFill/>
          </a:ln>
        </p:spPr>
      </p:pic>
      <p:sp>
        <p:nvSpPr>
          <p:cNvPr id="86" name="Google Shape;86;p15"/>
          <p:cNvSpPr txBox="1"/>
          <p:nvPr/>
        </p:nvSpPr>
        <p:spPr>
          <a:xfrm>
            <a:off x="6205385" y="3520439"/>
            <a:ext cx="6108467" cy="2924286"/>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Data Staging Requirements:</a:t>
            </a:r>
            <a:endParaRPr kumimoji="0" sz="1867" b="1"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1333"/>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(Figure 1) Trigger in-situ processing </a:t>
            </a:r>
            <a:r>
              <a:rPr kumimoji="0" lang="en-US" altLang="zh-CN" sz="1867"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when</a:t>
            </a:r>
            <a:r>
              <a:rPr kumimoji="0" lang="zh-CN" altLang="en-US" sz="1867"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 </a:t>
            </a:r>
            <a:r>
              <a:rPr kumimoji="0" lang="en-US" altLang="zh-CN" sz="1867"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there interesting data appears.</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1333"/>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(Figure 2) Place in-situ tasks </a:t>
            </a:r>
            <a:r>
              <a:rPr kumimoji="0" lang="en-US" altLang="zh-CN" sz="1867"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where</a:t>
            </a:r>
            <a:r>
              <a:rPr kumimoji="0" lang="zh-CN" altLang="en-US" sz="1867"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 </a:t>
            </a:r>
            <a:r>
              <a:rPr kumimoji="0" lang="en-US" altLang="zh-CN" sz="1867"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overheads are minimized.</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1333"/>
              </a:spcBef>
              <a:spcAft>
                <a:spcPts val="1333"/>
              </a:spcAft>
              <a:buClr>
                <a:srgbClr val="000000"/>
              </a:buClr>
              <a:buSzTx/>
              <a:buFontTx/>
              <a:buNone/>
              <a:tabLst/>
              <a:defRPr/>
            </a:pPr>
            <a:r>
              <a:rPr kumimoji="0" lang="en-US" altLang="zh-CN" sz="1867"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(Figure 3) Adjust </a:t>
            </a:r>
            <a:r>
              <a:rPr kumimoji="0" lang="en-US" altLang="zh-CN" sz="1867"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resources</a:t>
            </a:r>
            <a:r>
              <a:rPr kumimoji="0" lang="zh-CN" altLang="en-US" sz="1867"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 </a:t>
            </a:r>
            <a:r>
              <a:rPr kumimoji="0" lang="en-US" altLang="zh-CN" sz="1867"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used for in-situ processing to meet processing constraints.</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 name="Google Shape;87;p15"/>
          <p:cNvSpPr txBox="1"/>
          <p:nvPr/>
        </p:nvSpPr>
        <p:spPr>
          <a:xfrm>
            <a:off x="6529691" y="2916934"/>
            <a:ext cx="5875600" cy="67706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400"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Fig. 2. Different data analytics execution time across different iterations and across different ranks for the same step.</a:t>
            </a:r>
            <a:endParaRPr kumimoji="0" sz="1400" b="0" i="0" u="none" strike="noStrike" kern="0" cap="none" spc="0" normalizeH="0" baseline="30000" noProof="0" dirty="0">
              <a:ln>
                <a:noFill/>
              </a:ln>
              <a:solidFill>
                <a:srgbClr val="000000"/>
              </a:solidFill>
              <a:effectLst/>
              <a:uLnTx/>
              <a:uFillTx/>
              <a:latin typeface="Arial"/>
              <a:ea typeface="+mn-ea"/>
              <a:cs typeface="Arial"/>
              <a:sym typeface="Arial"/>
            </a:endParaRPr>
          </a:p>
        </p:txBody>
      </p:sp>
      <p:sp>
        <p:nvSpPr>
          <p:cNvPr id="88" name="Google Shape;88;p15"/>
          <p:cNvSpPr txBox="1"/>
          <p:nvPr/>
        </p:nvSpPr>
        <p:spPr>
          <a:xfrm>
            <a:off x="115500" y="5677980"/>
            <a:ext cx="5777600" cy="67706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400"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Fig. 3. Execution time of in-situ processing (distributed visualization) changes with the number of processes and the simulated data size.</a:t>
            </a:r>
            <a:endParaRPr kumimoji="0" sz="1400" b="0" i="0" u="none" strike="noStrike" kern="0" cap="none" spc="0" normalizeH="0" baseline="30000" noProof="0" dirty="0">
              <a:ln>
                <a:noFill/>
              </a:ln>
              <a:solidFill>
                <a:srgbClr val="000000"/>
              </a:solidFill>
              <a:effectLst/>
              <a:uLnTx/>
              <a:uFillTx/>
              <a:latin typeface="Arial"/>
              <a:ea typeface="+mn-ea"/>
              <a:cs typeface="Arial"/>
              <a:sym typeface="Arial"/>
            </a:endParaRPr>
          </a:p>
        </p:txBody>
      </p:sp>
      <p:pic>
        <p:nvPicPr>
          <p:cNvPr id="89" name="Google Shape;89;p15"/>
          <p:cNvPicPr preferRelativeResize="0"/>
          <p:nvPr/>
        </p:nvPicPr>
        <p:blipFill>
          <a:blip r:embed="rId6">
            <a:alphaModFix/>
          </a:blip>
          <a:stretch>
            <a:fillRect/>
          </a:stretch>
        </p:blipFill>
        <p:spPr>
          <a:xfrm>
            <a:off x="6856525" y="158167"/>
            <a:ext cx="4947201" cy="1946840"/>
          </a:xfrm>
          <a:prstGeom prst="rect">
            <a:avLst/>
          </a:prstGeom>
          <a:noFill/>
          <a:ln>
            <a:noFill/>
          </a:ln>
        </p:spPr>
      </p:pic>
    </p:spTree>
    <p:extLst>
      <p:ext uri="{BB962C8B-B14F-4D97-AF65-F5344CB8AC3E}">
        <p14:creationId xmlns:p14="http://schemas.microsoft.com/office/powerpoint/2010/main" val="2791175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93"/>
        <p:cNvGrpSpPr/>
        <p:nvPr/>
      </p:nvGrpSpPr>
      <p:grpSpPr>
        <a:xfrm>
          <a:off x="0" y="0"/>
          <a:ext cx="0" cy="0"/>
          <a:chOff x="0" y="0"/>
          <a:chExt cx="0" cy="0"/>
        </a:xfrm>
      </p:grpSpPr>
      <p:sp>
        <p:nvSpPr>
          <p:cNvPr id="94" name="Google Shape;94;p16"/>
          <p:cNvSpPr txBox="1">
            <a:spLocks noGrp="1"/>
          </p:cNvSpPr>
          <p:nvPr>
            <p:ph type="title"/>
          </p:nvPr>
        </p:nvSpPr>
        <p:spPr>
          <a:xfrm>
            <a:off x="335283" y="94786"/>
            <a:ext cx="10972800" cy="808038"/>
          </a:xfrm>
          <a:prstGeom prst="rect">
            <a:avLst/>
          </a:prstGeom>
        </p:spPr>
        <p:txBody>
          <a:bodyPr spcFirstLastPara="1" wrap="square" lIns="121900" tIns="121900" rIns="121900" bIns="121900" anchor="t" anchorCtr="0">
            <a:normAutofit/>
          </a:bodyPr>
          <a:lstStyle/>
          <a:p>
            <a:pPr>
              <a:buSzPct val="39285"/>
            </a:pPr>
            <a:r>
              <a:rPr lang="en-US" altLang="zh-CN" dirty="0">
                <a:solidFill>
                  <a:schemeClr val="tx1"/>
                </a:solidFill>
              </a:rPr>
              <a:t>Data-driven Autonomic Runtime Management </a:t>
            </a:r>
            <a:endParaRPr dirty="0">
              <a:solidFill>
                <a:schemeClr val="tx1"/>
              </a:solidFill>
              <a:sym typeface="Calibri"/>
            </a:endParaRPr>
          </a:p>
        </p:txBody>
      </p:sp>
      <p:sp>
        <p:nvSpPr>
          <p:cNvPr id="108" name="Google Shape;108;p16"/>
          <p:cNvSpPr txBox="1">
            <a:spLocks noGrp="1"/>
          </p:cNvSpPr>
          <p:nvPr>
            <p:ph type="sldNum" idx="4294967295"/>
          </p:nvPr>
        </p:nvSpPr>
        <p:spPr>
          <a:xfrm>
            <a:off x="11460163" y="6019800"/>
            <a:ext cx="731837" cy="523875"/>
          </a:xfrm>
          <a:prstGeom prst="rect">
            <a:avLst/>
          </a:prstGeom>
        </p:spPr>
        <p:txBody>
          <a:bodyPr spcFirstLastPara="1" wrap="square" lIns="121900" tIns="121900" rIns="121900" bIns="121900" anchor="ctr" anchorCtr="0">
            <a:norm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altLang="zh-CN" sz="1583" b="0" i="0" u="none" strike="noStrike" kern="0" cap="none" spc="0" normalizeH="0" baseline="0" noProof="0">
                <a:ln>
                  <a:noFill/>
                </a:ln>
                <a:solidFill>
                  <a:srgbClr val="595959"/>
                </a:solidFill>
                <a:effectLst/>
                <a:uLnTx/>
                <a:uFillTx/>
                <a:latin typeface="Arial"/>
                <a:ea typeface="宋体" panose="02010600030101010101" pitchFamily="2" charset="-122"/>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55</a:t>
            </a:fld>
            <a:endParaRPr kumimoji="0" sz="1583"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95" name="Google Shape;95;p16"/>
          <p:cNvSpPr txBox="1"/>
          <p:nvPr/>
        </p:nvSpPr>
        <p:spPr>
          <a:xfrm>
            <a:off x="1187069" y="3977634"/>
            <a:ext cx="2257200" cy="86173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2000"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In-situ processing</a:t>
            </a:r>
            <a:r>
              <a:rPr kumimoji="0" lang="en-US" altLang="zh-CN" sz="1800" b="0" i="0" u="none" strike="noStrike" kern="0" cap="none" spc="0" normalizeH="0" baseline="30000" noProof="0" dirty="0">
                <a:ln>
                  <a:noFill/>
                </a:ln>
                <a:solidFill>
                  <a:srgbClr val="000000"/>
                </a:solidFill>
                <a:effectLst/>
                <a:uLnTx/>
                <a:uFillTx/>
                <a:latin typeface="Arial"/>
                <a:ea typeface="宋体" panose="02010600030101010101" pitchFamily="2" charset="-122"/>
                <a:cs typeface="Arial"/>
                <a:sym typeface="Arial"/>
              </a:rPr>
              <a:t>[1]</a:t>
            </a:r>
            <a:endParaRPr kumimoji="0"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6" name="Google Shape;96;p16"/>
          <p:cNvSpPr/>
          <p:nvPr/>
        </p:nvSpPr>
        <p:spPr>
          <a:xfrm>
            <a:off x="2806033" y="3115761"/>
            <a:ext cx="222000" cy="25292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16"/>
          <p:cNvSpPr txBox="1"/>
          <p:nvPr/>
        </p:nvSpPr>
        <p:spPr>
          <a:xfrm>
            <a:off x="3028033" y="4892024"/>
            <a:ext cx="2087700" cy="86173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2000"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Tightly-coupled</a:t>
            </a:r>
            <a:endParaRPr kumimoji="0" sz="20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2000"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system</a:t>
            </a:r>
            <a:endParaRPr kumimoji="0"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Google Shape;98;p16"/>
          <p:cNvSpPr txBox="1"/>
          <p:nvPr/>
        </p:nvSpPr>
        <p:spPr>
          <a:xfrm>
            <a:off x="3028033" y="3979760"/>
            <a:ext cx="2052800" cy="86173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2000"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Loosely-coupled system</a:t>
            </a:r>
            <a:endParaRPr kumimoji="0"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9" name="Google Shape;99;p16"/>
          <p:cNvSpPr txBox="1"/>
          <p:nvPr/>
        </p:nvSpPr>
        <p:spPr>
          <a:xfrm>
            <a:off x="3028033" y="3154683"/>
            <a:ext cx="1846000" cy="86173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2000"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Hybrid system</a:t>
            </a:r>
            <a:endParaRPr kumimoji="0"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100;p16"/>
          <p:cNvSpPr/>
          <p:nvPr/>
        </p:nvSpPr>
        <p:spPr>
          <a:xfrm>
            <a:off x="5115733" y="3159194"/>
            <a:ext cx="114800" cy="1488000"/>
          </a:xfrm>
          <a:prstGeom prst="rightBrace">
            <a:avLst>
              <a:gd name="adj1" fmla="val 50000"/>
              <a:gd name="adj2" fmla="val 4993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16"/>
          <p:cNvSpPr txBox="1"/>
          <p:nvPr/>
        </p:nvSpPr>
        <p:spPr>
          <a:xfrm>
            <a:off x="5230567" y="3444295"/>
            <a:ext cx="1662000" cy="86173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2000"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In-staging processing</a:t>
            </a:r>
            <a:r>
              <a:rPr kumimoji="0" lang="en-US" altLang="zh-CN" sz="1800" b="0" i="0" u="none" strike="noStrike" kern="0" cap="none" spc="0" normalizeH="0" baseline="30000" noProof="0" dirty="0">
                <a:ln>
                  <a:noFill/>
                </a:ln>
                <a:solidFill>
                  <a:srgbClr val="000000"/>
                </a:solidFill>
                <a:effectLst/>
                <a:uLnTx/>
                <a:uFillTx/>
                <a:latin typeface="Arial"/>
                <a:ea typeface="宋体" panose="02010600030101010101" pitchFamily="2" charset="-122"/>
                <a:cs typeface="Arial"/>
                <a:sym typeface="Arial"/>
              </a:rPr>
              <a:t>[2]</a:t>
            </a:r>
            <a:endParaRPr kumimoji="0"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2" name="Google Shape;102;p16"/>
          <p:cNvSpPr/>
          <p:nvPr/>
        </p:nvSpPr>
        <p:spPr>
          <a:xfrm>
            <a:off x="6731542" y="1965976"/>
            <a:ext cx="187409" cy="3949817"/>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6"/>
          <p:cNvSpPr txBox="1"/>
          <p:nvPr/>
        </p:nvSpPr>
        <p:spPr>
          <a:xfrm>
            <a:off x="7033567" y="2205362"/>
            <a:ext cx="4502000" cy="861734"/>
          </a:xfrm>
          <a:prstGeom prst="rect">
            <a:avLst/>
          </a:prstGeom>
          <a:solidFill>
            <a:srgbClr val="D9D9D9"/>
          </a:solid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20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rPr>
              <a:t>(</a:t>
            </a:r>
            <a:r>
              <a:rPr kumimoji="0" lang="en-US" altLang="zh-CN" sz="2000" b="1"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rPr>
              <a:t>When</a:t>
            </a:r>
            <a:r>
              <a:rPr kumimoji="0" lang="en-US" altLang="zh-CN" sz="20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rPr>
              <a:t>) Dynamiclly adjusting ana/vis task pipeline [CLUSTER20][HPS21]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6"/>
          <p:cNvSpPr txBox="1"/>
          <p:nvPr/>
        </p:nvSpPr>
        <p:spPr>
          <a:xfrm>
            <a:off x="7033733" y="3493530"/>
            <a:ext cx="4502000" cy="861734"/>
          </a:xfrm>
          <a:prstGeom prst="rect">
            <a:avLst/>
          </a:prstGeom>
          <a:solidFill>
            <a:srgbClr val="D9D9D9"/>
          </a:solid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20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rPr>
              <a:t>(</a:t>
            </a:r>
            <a:r>
              <a:rPr kumimoji="0" lang="en-US" altLang="zh-CN" sz="2000" b="1"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rPr>
              <a:t>Where</a:t>
            </a:r>
            <a:r>
              <a:rPr kumimoji="0" lang="en-US" altLang="zh-CN" sz="20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rPr>
              <a:t>) Adjusting task placement strategy dynamically [HiPC21]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6"/>
          <p:cNvSpPr txBox="1"/>
          <p:nvPr/>
        </p:nvSpPr>
        <p:spPr>
          <a:xfrm>
            <a:off x="7033733" y="4822163"/>
            <a:ext cx="4502000" cy="861734"/>
          </a:xfrm>
          <a:prstGeom prst="rect">
            <a:avLst/>
          </a:prstGeom>
          <a:solidFill>
            <a:srgbClr val="D9D9D9"/>
          </a:solid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2000"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a:t>
            </a:r>
            <a:r>
              <a:rPr kumimoji="0" lang="en-US" altLang="zh-CN" sz="20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Resources</a:t>
            </a:r>
            <a:r>
              <a:rPr kumimoji="0" lang="en-US" altLang="zh-CN" sz="2000"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 Using right number of computing resources [WORKS21]</a:t>
            </a:r>
            <a:endParaRPr kumimoji="0"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6" name="Google Shape;106;p16"/>
          <p:cNvSpPr txBox="1"/>
          <p:nvPr/>
        </p:nvSpPr>
        <p:spPr>
          <a:xfrm>
            <a:off x="6096000" y="880455"/>
            <a:ext cx="5434000" cy="902643"/>
          </a:xfrm>
          <a:prstGeom prst="rect">
            <a:avLst/>
          </a:prstGeom>
          <a:solidFill>
            <a:srgbClr val="D9D9D9"/>
          </a:solid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2133" b="1" i="1"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Overarching goal:</a:t>
            </a:r>
            <a:r>
              <a:rPr kumimoji="0" lang="zh-CN" altLang="en-US" sz="2133"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 </a:t>
            </a:r>
            <a:r>
              <a:rPr kumimoji="0" lang="en-US" altLang="zh-CN" sz="2133"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Data-driven trigger mechanism for in-situ processing</a:t>
            </a:r>
            <a:endParaRPr kumimoji="0" sz="2133"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7" name="Google Shape;107;p16"/>
          <p:cNvSpPr txBox="1"/>
          <p:nvPr/>
        </p:nvSpPr>
        <p:spPr>
          <a:xfrm>
            <a:off x="0" y="5806414"/>
            <a:ext cx="12191999" cy="1231066"/>
          </a:xfrm>
          <a:prstGeom prst="rect">
            <a:avLst/>
          </a:prstGeom>
          <a:solidFill>
            <a:schemeClr val="bg1"/>
          </a:solid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600"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[1] Terminologies defined by the “</a:t>
            </a:r>
            <a:r>
              <a:rPr kumimoji="0" lang="en-US" altLang="zh-CN" sz="1600" b="0" i="0" u="none" strike="noStrike" kern="0" cap="none" spc="0" normalizeH="0" baseline="0" noProof="0" dirty="0">
                <a:ln>
                  <a:noFill/>
                </a:ln>
                <a:solidFill>
                  <a:srgbClr val="222222"/>
                </a:solidFill>
                <a:effectLst/>
                <a:highlight>
                  <a:srgbClr val="FFFFFF"/>
                </a:highlight>
                <a:uLnTx/>
                <a:uFillTx/>
                <a:latin typeface="Arial"/>
                <a:ea typeface="宋体" panose="02010600030101010101" pitchFamily="2" charset="-122"/>
                <a:cs typeface="Arial"/>
                <a:sym typeface="Arial"/>
              </a:rPr>
              <a:t>Childs, Hank, et al. "A terminology for in situ visualization and analysis systems." </a:t>
            </a:r>
            <a:r>
              <a:rPr kumimoji="0" lang="en-US" altLang="zh-CN" sz="1600" b="0" i="1" u="none" strike="noStrike" kern="0" cap="none" spc="0" normalizeH="0" baseline="0" noProof="0" dirty="0">
                <a:ln>
                  <a:noFill/>
                </a:ln>
                <a:solidFill>
                  <a:srgbClr val="222222"/>
                </a:solidFill>
                <a:effectLst/>
                <a:highlight>
                  <a:srgbClr val="FFFFFF"/>
                </a:highlight>
                <a:uLnTx/>
                <a:uFillTx/>
                <a:latin typeface="Arial"/>
                <a:ea typeface="宋体" panose="02010600030101010101" pitchFamily="2" charset="-122"/>
                <a:cs typeface="Arial"/>
                <a:sym typeface="Arial"/>
              </a:rPr>
              <a:t>The International Journal of High Performance Computing Applications</a:t>
            </a:r>
            <a:r>
              <a:rPr kumimoji="0" lang="en-US" altLang="zh-CN" sz="1600" b="0" i="0" u="none" strike="noStrike" kern="0" cap="none" spc="0" normalizeH="0" baseline="0" noProof="0" dirty="0">
                <a:ln>
                  <a:noFill/>
                </a:ln>
                <a:solidFill>
                  <a:srgbClr val="222222"/>
                </a:solidFill>
                <a:effectLst/>
                <a:highlight>
                  <a:srgbClr val="FFFFFF"/>
                </a:highlight>
                <a:uLnTx/>
                <a:uFillTx/>
                <a:latin typeface="Arial"/>
                <a:ea typeface="宋体" panose="02010600030101010101" pitchFamily="2" charset="-122"/>
                <a:cs typeface="Arial"/>
                <a:sym typeface="Arial"/>
              </a:rPr>
              <a:t> 34.6 (2020): 676-691</a:t>
            </a:r>
            <a:r>
              <a:rPr kumimoji="0" lang="en-US" altLang="zh-CN" sz="1600"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a:t>
            </a:r>
            <a:endParaRPr kumimoji="0" lang="en-US" sz="16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600"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[2] There are multiple forms of in-staging processing depending on types of tasks executed in the data staging area, and we focus on ana/vis tasks in this presentation.</a:t>
            </a:r>
            <a:endParaRPr kumimoji="0" lang="en-US" sz="16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7" name="Google Shape;117;p17">
            <a:extLst>
              <a:ext uri="{FF2B5EF4-FFF2-40B4-BE49-F238E27FC236}">
                <a16:creationId xmlns:a16="http://schemas.microsoft.com/office/drawing/2014/main" id="{40981D93-EA87-9840-BA6C-28E9951F6B29}"/>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316833" y="900379"/>
            <a:ext cx="5230533" cy="2094108"/>
          </a:xfrm>
          <a:prstGeom prst="rect">
            <a:avLst/>
          </a:prstGeom>
          <a:noFill/>
          <a:ln>
            <a:noFill/>
          </a:ln>
        </p:spPr>
      </p:pic>
      <p:pic>
        <p:nvPicPr>
          <p:cNvPr id="18" name="Picture 2" descr="Zhe Wang">
            <a:extLst>
              <a:ext uri="{FF2B5EF4-FFF2-40B4-BE49-F238E27FC236}">
                <a16:creationId xmlns:a16="http://schemas.microsoft.com/office/drawing/2014/main" id="{4A2D5DBC-70EE-5DE3-C03B-401529D4CD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2267" y="-45682"/>
            <a:ext cx="1280146" cy="1280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769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Outline</a:t>
            </a:r>
          </a:p>
        </p:txBody>
      </p:sp>
      <p:sp>
        <p:nvSpPr>
          <p:cNvPr id="5" name="Content Placeholder 4"/>
          <p:cNvSpPr>
            <a:spLocks noGrp="1"/>
          </p:cNvSpPr>
          <p:nvPr>
            <p:ph idx="1"/>
          </p:nvPr>
        </p:nvSpPr>
        <p:spPr/>
        <p:txBody>
          <a:bodyPr/>
          <a:lstStyle/>
          <a:p>
            <a:r>
              <a:rPr lang="en-US" sz="2800" dirty="0">
                <a:solidFill>
                  <a:schemeClr val="tx1"/>
                </a:solidFill>
              </a:rPr>
              <a:t>Introducing Translational Computer Science (TCS) </a:t>
            </a:r>
          </a:p>
          <a:p>
            <a:endParaRPr lang="en-US" sz="2800" dirty="0"/>
          </a:p>
          <a:p>
            <a:r>
              <a:rPr lang="en-US" sz="2800" dirty="0">
                <a:solidFill>
                  <a:schemeClr val="bg2">
                    <a:lumMod val="40000"/>
                    <a:lumOff val="60000"/>
                  </a:schemeClr>
                </a:solidFill>
              </a:rPr>
              <a:t>Experiences in TCS Research: Data-Management for Extreme Science</a:t>
            </a:r>
          </a:p>
          <a:p>
            <a:endParaRPr lang="en-US" sz="2800" dirty="0">
              <a:solidFill>
                <a:schemeClr val="bg2">
                  <a:lumMod val="40000"/>
                  <a:lumOff val="60000"/>
                </a:schemeClr>
              </a:solidFill>
            </a:endParaRPr>
          </a:p>
          <a:p>
            <a:r>
              <a:rPr lang="en-AU" sz="2800" dirty="0">
                <a:solidFill>
                  <a:schemeClr val="bg2">
                    <a:lumMod val="40000"/>
                    <a:lumOff val="60000"/>
                  </a:schemeClr>
                </a:solidFill>
              </a:rPr>
              <a:t>Important Issues for TCS</a:t>
            </a:r>
            <a:endParaRPr lang="en-US" sz="1050" dirty="0">
              <a:solidFill>
                <a:schemeClr val="bg2">
                  <a:lumMod val="40000"/>
                  <a:lumOff val="60000"/>
                </a:schemeClr>
              </a:solidFill>
            </a:endParaRPr>
          </a:p>
          <a:p>
            <a:endParaRPr lang="en-US" sz="2800" dirty="0">
              <a:solidFill>
                <a:schemeClr val="bg2">
                  <a:lumMod val="40000"/>
                  <a:lumOff val="60000"/>
                </a:schemeClr>
              </a:solidFill>
            </a:endParaRPr>
          </a:p>
          <a:p>
            <a:r>
              <a:rPr lang="en-US" sz="2800" dirty="0">
                <a:solidFill>
                  <a:schemeClr val="bg2">
                    <a:lumMod val="40000"/>
                    <a:lumOff val="60000"/>
                  </a:schemeClr>
                </a:solidFill>
              </a:rPr>
              <a:t>Conclusion</a:t>
            </a:r>
          </a:p>
        </p:txBody>
      </p:sp>
    </p:spTree>
    <p:extLst>
      <p:ext uri="{BB962C8B-B14F-4D97-AF65-F5344CB8AC3E}">
        <p14:creationId xmlns:p14="http://schemas.microsoft.com/office/powerpoint/2010/main" val="3310990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role of a French chateaux and red wine …</a:t>
            </a:r>
            <a:br>
              <a:rPr lang="en-US" dirty="0"/>
            </a:br>
            <a:r>
              <a:rPr lang="en-US" dirty="0"/>
              <a:t>with David Abramson</a:t>
            </a:r>
          </a:p>
        </p:txBody>
      </p:sp>
      <p:pic>
        <p:nvPicPr>
          <p:cNvPr id="6" name="Picture 5" descr="DSC_0238.jp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6723" y="2481745"/>
            <a:ext cx="4932469" cy="3301900"/>
          </a:xfrm>
          <a:prstGeom prst="rect">
            <a:avLst/>
          </a:prstGeom>
        </p:spPr>
      </p:pic>
      <p:grpSp>
        <p:nvGrpSpPr>
          <p:cNvPr id="14" name="Group 13">
            <a:extLst>
              <a:ext uri="{FF2B5EF4-FFF2-40B4-BE49-F238E27FC236}">
                <a16:creationId xmlns:a16="http://schemas.microsoft.com/office/drawing/2014/main" id="{2D3219D9-2897-B5A1-4114-FAC9F87FAA60}"/>
              </a:ext>
            </a:extLst>
          </p:cNvPr>
          <p:cNvGrpSpPr/>
          <p:nvPr/>
        </p:nvGrpSpPr>
        <p:grpSpPr>
          <a:xfrm>
            <a:off x="5482709" y="910173"/>
            <a:ext cx="6500088" cy="5745780"/>
            <a:chOff x="5482709" y="910173"/>
            <a:chExt cx="6500088" cy="5745780"/>
          </a:xfrm>
        </p:grpSpPr>
        <p:grpSp>
          <p:nvGrpSpPr>
            <p:cNvPr id="2" name="Group 1">
              <a:extLst>
                <a:ext uri="{FF2B5EF4-FFF2-40B4-BE49-F238E27FC236}">
                  <a16:creationId xmlns:a16="http://schemas.microsoft.com/office/drawing/2014/main" id="{A6BD0E84-7D3A-FD41-AAA3-7CF094B6AAAC}"/>
                </a:ext>
              </a:extLst>
            </p:cNvPr>
            <p:cNvGrpSpPr/>
            <p:nvPr/>
          </p:nvGrpSpPr>
          <p:grpSpPr>
            <a:xfrm>
              <a:off x="7728181" y="1500467"/>
              <a:ext cx="1608760" cy="2342724"/>
              <a:chOff x="6156176" y="1678682"/>
              <a:chExt cx="2361208" cy="3285618"/>
            </a:xfrm>
          </p:grpSpPr>
          <p:pic>
            <p:nvPicPr>
              <p:cNvPr id="7" name="Picture 6"/>
              <p:cNvPicPr>
                <a:picLocks noChangeAspect="1"/>
              </p:cNvPicPr>
              <p:nvPr/>
            </p:nvPicPr>
            <p:blipFill>
              <a:blip r:embed="rId4"/>
              <a:stretch>
                <a:fillRect/>
              </a:stretch>
            </p:blipFill>
            <p:spPr>
              <a:xfrm>
                <a:off x="6156176" y="2610425"/>
                <a:ext cx="2361208" cy="2353875"/>
              </a:xfrm>
              <a:prstGeom prst="rect">
                <a:avLst/>
              </a:prstGeom>
            </p:spPr>
          </p:pic>
          <p:pic>
            <p:nvPicPr>
              <p:cNvPr id="8" name="Picture 7"/>
              <p:cNvPicPr>
                <a:picLocks noChangeAspect="1"/>
              </p:cNvPicPr>
              <p:nvPr/>
            </p:nvPicPr>
            <p:blipFill>
              <a:blip r:embed="rId5"/>
              <a:stretch>
                <a:fillRect/>
              </a:stretch>
            </p:blipFill>
            <p:spPr>
              <a:xfrm>
                <a:off x="6156176" y="1678682"/>
                <a:ext cx="2149451" cy="786655"/>
              </a:xfrm>
              <a:prstGeom prst="rect">
                <a:avLst/>
              </a:prstGeom>
            </p:spPr>
          </p:pic>
        </p:grpSp>
        <p:pic>
          <p:nvPicPr>
            <p:cNvPr id="10" name="Picture 9">
              <a:extLst>
                <a:ext uri="{FF2B5EF4-FFF2-40B4-BE49-F238E27FC236}">
                  <a16:creationId xmlns:a16="http://schemas.microsoft.com/office/drawing/2014/main" id="{BEA042C0-4F20-1A42-9E48-815C778BF72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992403" y="3698007"/>
              <a:ext cx="1977600" cy="2636797"/>
            </a:xfrm>
            <a:prstGeom prst="rect">
              <a:avLst/>
            </a:prstGeom>
          </p:spPr>
        </p:pic>
        <p:pic>
          <p:nvPicPr>
            <p:cNvPr id="12" name="Picture 11" descr="Text&#10;&#10;Description automatically generated">
              <a:extLst>
                <a:ext uri="{FF2B5EF4-FFF2-40B4-BE49-F238E27FC236}">
                  <a16:creationId xmlns:a16="http://schemas.microsoft.com/office/drawing/2014/main" id="{D880A6A7-8A8D-6A4D-B366-94D7EA8D02D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20688058">
              <a:off x="7740592" y="3775953"/>
              <a:ext cx="2177973" cy="2880000"/>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82B396D4-B4B6-464C-B77B-1C40AD8B617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21192432">
              <a:off x="5632365" y="3767193"/>
              <a:ext cx="2112000" cy="2877395"/>
            </a:xfrm>
            <a:prstGeom prst="rect">
              <a:avLst/>
            </a:prstGeom>
          </p:spPr>
        </p:pic>
        <p:pic>
          <p:nvPicPr>
            <p:cNvPr id="9" name="Picture 8">
              <a:extLst>
                <a:ext uri="{FF2B5EF4-FFF2-40B4-BE49-F238E27FC236}">
                  <a16:creationId xmlns:a16="http://schemas.microsoft.com/office/drawing/2014/main" id="{3EF2FD5E-54B8-5341-859A-79B27DA8CD20}"/>
                </a:ext>
              </a:extLst>
            </p:cNvPr>
            <p:cNvPicPr>
              <a:picLocks noChangeAspect="1"/>
            </p:cNvPicPr>
            <p:nvPr/>
          </p:nvPicPr>
          <p:blipFill>
            <a:blip r:embed="rId9"/>
            <a:stretch>
              <a:fillRect/>
            </a:stretch>
          </p:blipFill>
          <p:spPr>
            <a:xfrm>
              <a:off x="10006181" y="910173"/>
              <a:ext cx="1976616" cy="2695385"/>
            </a:xfrm>
            <a:prstGeom prst="rect">
              <a:avLst/>
            </a:prstGeom>
          </p:spPr>
        </p:pic>
        <p:pic>
          <p:nvPicPr>
            <p:cNvPr id="11" name="Picture 10" descr="Chart&#10;&#10;Description automatically generated">
              <a:extLst>
                <a:ext uri="{FF2B5EF4-FFF2-40B4-BE49-F238E27FC236}">
                  <a16:creationId xmlns:a16="http://schemas.microsoft.com/office/drawing/2014/main" id="{B7D038E0-B743-BE40-95E2-452B36D0224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482709" y="1500467"/>
              <a:ext cx="1898599" cy="2607819"/>
            </a:xfrm>
            <a:prstGeom prst="rect">
              <a:avLst/>
            </a:prstGeom>
          </p:spPr>
        </p:pic>
      </p:grpSp>
      <p:sp>
        <p:nvSpPr>
          <p:cNvPr id="5" name="TextBox 4">
            <a:extLst>
              <a:ext uri="{FF2B5EF4-FFF2-40B4-BE49-F238E27FC236}">
                <a16:creationId xmlns:a16="http://schemas.microsoft.com/office/drawing/2014/main" id="{DA4B91E3-6997-E84C-AA78-2DADAD684A25}"/>
              </a:ext>
            </a:extLst>
          </p:cNvPr>
          <p:cNvSpPr txBox="1"/>
          <p:nvPr/>
        </p:nvSpPr>
        <p:spPr>
          <a:xfrm>
            <a:off x="716469" y="5783645"/>
            <a:ext cx="4232976" cy="61555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a:ea typeface="+mn-ea"/>
                <a:cs typeface="Arial" pitchFamily="34" charset="0"/>
              </a:rPr>
              <a:t>Workshop on CCDSC, Lyon France, 2018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a:ea typeface="+mn-ea"/>
                <a:cs typeface="Arial" pitchFamily="34" charset="0"/>
              </a:rPr>
              <a:t>Jack </a:t>
            </a:r>
            <a:r>
              <a:rPr kumimoji="0" lang="en-US" sz="1600" b="0" i="0" u="none" strike="noStrike" kern="1200" cap="none" spc="0" normalizeH="0" baseline="0" noProof="0" dirty="0" err="1">
                <a:ln>
                  <a:noFill/>
                </a:ln>
                <a:solidFill>
                  <a:srgbClr val="000000"/>
                </a:solidFill>
                <a:effectLst/>
                <a:uLnTx/>
                <a:uFillTx/>
                <a:latin typeface="Myriad Pro"/>
                <a:ea typeface="+mn-ea"/>
                <a:cs typeface="Arial" pitchFamily="34" charset="0"/>
              </a:rPr>
              <a:t>Dongarra</a:t>
            </a:r>
            <a:r>
              <a:rPr kumimoji="0" lang="en-US" sz="1600" b="0" i="0" u="none" strike="noStrike" kern="1200" cap="none" spc="0" normalizeH="0" baseline="0" noProof="0" dirty="0">
                <a:ln>
                  <a:noFill/>
                </a:ln>
                <a:solidFill>
                  <a:srgbClr val="000000"/>
                </a:solidFill>
                <a:effectLst/>
                <a:uLnTx/>
                <a:uFillTx/>
                <a:latin typeface="Myriad Pro"/>
                <a:ea typeface="+mn-ea"/>
                <a:cs typeface="Arial" pitchFamily="34" charset="0"/>
              </a:rPr>
              <a:t>, Bernard </a:t>
            </a:r>
            <a:r>
              <a:rPr kumimoji="0" lang="en-US" sz="1600" b="0" i="0" u="none" strike="noStrike" kern="1200" cap="none" spc="0" normalizeH="0" baseline="0" noProof="0" dirty="0" err="1">
                <a:ln>
                  <a:noFill/>
                </a:ln>
                <a:solidFill>
                  <a:srgbClr val="000000"/>
                </a:solidFill>
                <a:effectLst/>
                <a:uLnTx/>
                <a:uFillTx/>
                <a:latin typeface="Myriad Pro"/>
                <a:ea typeface="+mn-ea"/>
                <a:cs typeface="Arial" pitchFamily="34" charset="0"/>
              </a:rPr>
              <a:t>Tourancheau</a:t>
            </a:r>
            <a:endParaRPr kumimoji="0" lang="en-US" sz="1800" b="0" i="0" u="none" strike="noStrike" kern="1200" cap="none" spc="0" normalizeH="0" baseline="0" noProof="0" dirty="0">
              <a:ln>
                <a:noFill/>
              </a:ln>
              <a:solidFill>
                <a:srgbClr val="000000"/>
              </a:solidFill>
              <a:effectLst/>
              <a:uLnTx/>
              <a:uFillTx/>
              <a:latin typeface="Myriad Pro"/>
              <a:ea typeface="+mn-ea"/>
              <a:cs typeface="Arial" pitchFamily="34" charset="0"/>
            </a:endParaRPr>
          </a:p>
        </p:txBody>
      </p:sp>
    </p:spTree>
    <p:extLst>
      <p:ext uri="{BB962C8B-B14F-4D97-AF65-F5344CB8AC3E}">
        <p14:creationId xmlns:p14="http://schemas.microsoft.com/office/powerpoint/2010/main" val="117650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Background: Translational Medicine</a:t>
            </a:r>
          </a:p>
        </p:txBody>
      </p:sp>
      <p:sp>
        <p:nvSpPr>
          <p:cNvPr id="5" name="Content Placeholder 4"/>
          <p:cNvSpPr>
            <a:spLocks noGrp="1"/>
          </p:cNvSpPr>
          <p:nvPr>
            <p:ph idx="1"/>
          </p:nvPr>
        </p:nvSpPr>
        <p:spPr>
          <a:xfrm>
            <a:off x="609600" y="1532634"/>
            <a:ext cx="10972800" cy="4913854"/>
          </a:xfrm>
        </p:spPr>
        <p:txBody>
          <a:bodyPr/>
          <a:lstStyle/>
          <a:p>
            <a:r>
              <a:rPr lang="en-AU" dirty="0"/>
              <a:t>An interdisciplinary branch of the biomedical field supported by three main pillars:</a:t>
            </a:r>
          </a:p>
          <a:p>
            <a:pPr lvl="1"/>
            <a:r>
              <a:rPr lang="en-AU" dirty="0" err="1"/>
              <a:t>Benchside</a:t>
            </a:r>
            <a:r>
              <a:rPr lang="en-AU" dirty="0"/>
              <a:t>, Bedside and Community</a:t>
            </a:r>
          </a:p>
          <a:p>
            <a:pPr lvl="1"/>
            <a:r>
              <a:rPr lang="en-AU" dirty="0"/>
              <a:t>Combines disciplines, resources, expertise, and techniques within these pillars to promote enhancements in prevention, diagnosis, and therapies</a:t>
            </a:r>
          </a:p>
          <a:p>
            <a:endParaRPr lang="en-AU" sz="800" dirty="0"/>
          </a:p>
          <a:p>
            <a:r>
              <a:rPr lang="en-AU" dirty="0"/>
              <a:t>Differs subtly from applied biomedical research, in which a research problem has a potential real-world application</a:t>
            </a:r>
          </a:p>
          <a:p>
            <a:pPr lvl="1"/>
            <a:r>
              <a:rPr lang="en-AU" dirty="0"/>
              <a:t>Findings are applied as a specific phase of the research plan</a:t>
            </a:r>
          </a:p>
          <a:p>
            <a:pPr lvl="1"/>
            <a:r>
              <a:rPr lang="en-AU" dirty="0"/>
              <a:t>This not only demonstrates applicability and practicality, but also generates tangible outcomes</a:t>
            </a:r>
          </a:p>
          <a:p>
            <a:endParaRPr lang="en-AU" sz="800" dirty="0"/>
          </a:p>
          <a:p>
            <a:r>
              <a:rPr lang="en-AU" dirty="0"/>
              <a:t>Now well understood and has become a de-facto standard for much of biomedical research</a:t>
            </a:r>
          </a:p>
          <a:p>
            <a:endParaRPr lang="en-AU" sz="800" dirty="0"/>
          </a:p>
          <a:p>
            <a:r>
              <a:rPr lang="en-AU" dirty="0"/>
              <a:t>Intrinsically helps generate outcomes because the research is applied as part of the original plan, as opposed to being an afterthought once the project has completed</a:t>
            </a:r>
          </a:p>
        </p:txBody>
      </p:sp>
      <p:sp>
        <p:nvSpPr>
          <p:cNvPr id="11" name="Slide Number Placeholder 4">
            <a:extLst>
              <a:ext uri="{FF2B5EF4-FFF2-40B4-BE49-F238E27FC236}">
                <a16:creationId xmlns:a16="http://schemas.microsoft.com/office/drawing/2014/main" id="{F3A44D1E-FBF7-B2D5-DD24-9AEB41E8391C}"/>
              </a:ext>
            </a:extLst>
          </p:cNvPr>
          <p:cNvSpPr>
            <a:spLocks noGrp="1"/>
          </p:cNvSpPr>
          <p:nvPr>
            <p:ph type="sldNum" sz="quarter" idx="4294967295"/>
          </p:nvPr>
        </p:nvSpPr>
        <p:spPr>
          <a:xfrm>
            <a:off x="10321925" y="6245225"/>
            <a:ext cx="1870075" cy="476250"/>
          </a:xfrm>
          <a:prstGeom prst="rect">
            <a:avLst/>
          </a:prstGeom>
        </p:spPr>
        <p:txBody>
          <a:bodyPr/>
          <a:lstStyle/>
          <a:p>
            <a:pPr algn="r"/>
            <a:fld id="{9E12C041-09E3-5044-AD7D-C2BC4CBAA575}" type="slidenum">
              <a:rPr lang="en-US"/>
              <a:pPr algn="r"/>
              <a:t>8</a:t>
            </a:fld>
            <a:endParaRPr lang="en-US" dirty="0"/>
          </a:p>
        </p:txBody>
      </p:sp>
      <p:pic>
        <p:nvPicPr>
          <p:cNvPr id="6" name="Picture 5" descr="close-up-1853400_1920.jpg"/>
          <p:cNvPicPr>
            <a:picLocks noChangeAspect="1"/>
          </p:cNvPicPr>
          <p:nvPr/>
        </p:nvPicPr>
        <p:blipFill rotWithShape="1">
          <a:blip r:embed="rId3" cstate="hqprint">
            <a:extLst>
              <a:ext uri="{28A0092B-C50C-407E-A947-70E740481C1C}">
                <a14:useLocalDpi xmlns:a14="http://schemas.microsoft.com/office/drawing/2010/main"/>
              </a:ext>
            </a:extLst>
          </a:blip>
          <a:srcRect l="9803" r="27250" b="-1"/>
          <a:stretch/>
        </p:blipFill>
        <p:spPr>
          <a:xfrm>
            <a:off x="10389132" y="14651"/>
            <a:ext cx="1802868" cy="1517981"/>
          </a:xfrm>
          <a:prstGeom prst="rect">
            <a:avLst/>
          </a:prstGeom>
          <a:noFill/>
        </p:spPr>
      </p:pic>
    </p:spTree>
    <p:extLst>
      <p:ext uri="{BB962C8B-B14F-4D97-AF65-F5344CB8AC3E}">
        <p14:creationId xmlns:p14="http://schemas.microsoft.com/office/powerpoint/2010/main" val="151839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078CE6-DF8F-F742-8C30-91726F0B5251}"/>
              </a:ext>
            </a:extLst>
          </p:cNvPr>
          <p:cNvSpPr>
            <a:spLocks noGrp="1"/>
          </p:cNvSpPr>
          <p:nvPr>
            <p:ph type="title"/>
          </p:nvPr>
        </p:nvSpPr>
        <p:spPr>
          <a:xfrm>
            <a:off x="609599" y="228635"/>
            <a:ext cx="6675107" cy="1102648"/>
          </a:xfrm>
        </p:spPr>
        <p:txBody>
          <a:bodyPr/>
          <a:lstStyle/>
          <a:p>
            <a:r>
              <a:rPr lang="en-US" sz="3600" dirty="0">
                <a:latin typeface="+mj-lt"/>
              </a:rPr>
              <a:t>Translational Computer Science (TCS) </a:t>
            </a:r>
          </a:p>
        </p:txBody>
      </p:sp>
      <p:sp>
        <p:nvSpPr>
          <p:cNvPr id="6" name="Content Placeholder 5">
            <a:extLst>
              <a:ext uri="{FF2B5EF4-FFF2-40B4-BE49-F238E27FC236}">
                <a16:creationId xmlns:a16="http://schemas.microsoft.com/office/drawing/2014/main" id="{19CA4AD1-DF92-AB43-9EA2-ACEFF4DB861F}"/>
              </a:ext>
            </a:extLst>
          </p:cNvPr>
          <p:cNvSpPr>
            <a:spLocks noGrp="1"/>
          </p:cNvSpPr>
          <p:nvPr>
            <p:ph idx="1"/>
          </p:nvPr>
        </p:nvSpPr>
        <p:spPr>
          <a:xfrm>
            <a:off x="609600" y="1523998"/>
            <a:ext cx="6293221" cy="5288609"/>
          </a:xfrm>
        </p:spPr>
        <p:txBody>
          <a:bodyPr>
            <a:normAutofit fontScale="85000" lnSpcReduction="20000"/>
          </a:bodyPr>
          <a:lstStyle/>
          <a:p>
            <a:pPr marL="0" indent="0">
              <a:lnSpc>
                <a:spcPct val="120000"/>
              </a:lnSpc>
              <a:buNone/>
            </a:pPr>
            <a:r>
              <a:rPr lang="en-US" dirty="0">
                <a:solidFill>
                  <a:schemeClr val="tx1"/>
                </a:solidFill>
                <a:latin typeface="+mn-lt"/>
              </a:rPr>
              <a:t>TCS refers to research that bridges foundational and use-inspired (and applied) research with the </a:t>
            </a:r>
            <a:r>
              <a:rPr lang="en-US" i="1" dirty="0">
                <a:solidFill>
                  <a:srgbClr val="FF0000"/>
                </a:solidFill>
                <a:latin typeface="+mn-lt"/>
              </a:rPr>
              <a:t>delivery and deployment of its outcomes </a:t>
            </a:r>
            <a:r>
              <a:rPr lang="en-US" dirty="0">
                <a:solidFill>
                  <a:schemeClr val="tx1"/>
                </a:solidFill>
                <a:latin typeface="+mn-lt"/>
              </a:rPr>
              <a:t>to the target community and supports essential </a:t>
            </a:r>
            <a:r>
              <a:rPr lang="en-US" i="1" dirty="0">
                <a:solidFill>
                  <a:srgbClr val="FF0000"/>
                </a:solidFill>
                <a:latin typeface="+mn-lt"/>
              </a:rPr>
              <a:t>bi-direction interplays </a:t>
            </a:r>
            <a:r>
              <a:rPr lang="en-US" dirty="0">
                <a:solidFill>
                  <a:schemeClr val="tx1"/>
                </a:solidFill>
                <a:latin typeface="+mn-lt"/>
              </a:rPr>
              <a:t>where delivery and deployment process informs the research</a:t>
            </a:r>
          </a:p>
          <a:p>
            <a:pPr>
              <a:lnSpc>
                <a:spcPct val="120000"/>
              </a:lnSpc>
            </a:pPr>
            <a:r>
              <a:rPr lang="en-US" dirty="0">
                <a:solidFill>
                  <a:schemeClr val="tx1"/>
                </a:solidFill>
                <a:latin typeface="+mn-lt"/>
              </a:rPr>
              <a:t>Motivated by the growing importance of computing and data across all of science and society</a:t>
            </a:r>
          </a:p>
          <a:p>
            <a:pPr>
              <a:lnSpc>
                <a:spcPct val="120000"/>
              </a:lnSpc>
            </a:pPr>
            <a:r>
              <a:rPr lang="en-US" dirty="0">
                <a:solidFill>
                  <a:schemeClr val="tx1"/>
                </a:solidFill>
                <a:latin typeface="+mn-lt"/>
              </a:rPr>
              <a:t>Aimed at accelerating the impact of computer, computational and data science</a:t>
            </a:r>
          </a:p>
          <a:p>
            <a:pPr>
              <a:lnSpc>
                <a:spcPct val="120000"/>
              </a:lnSpc>
            </a:pPr>
            <a:r>
              <a:rPr lang="en-US" dirty="0">
                <a:solidFill>
                  <a:schemeClr val="tx1"/>
                </a:solidFill>
                <a:latin typeface="+mn-lt"/>
              </a:rPr>
              <a:t>Inspired by the definition and impact of Translational Medicine</a:t>
            </a:r>
          </a:p>
          <a:p>
            <a:pPr>
              <a:lnSpc>
                <a:spcPct val="120000"/>
              </a:lnSpc>
            </a:pPr>
            <a:r>
              <a:rPr lang="en-US" dirty="0">
                <a:solidFill>
                  <a:schemeClr val="tx1"/>
                </a:solidFill>
                <a:latin typeface="+mn-lt"/>
              </a:rPr>
              <a:t>Focused on </a:t>
            </a:r>
            <a:r>
              <a:rPr lang="en-AU" dirty="0">
                <a:solidFill>
                  <a:schemeClr val="tx1"/>
                </a:solidFill>
                <a:latin typeface="+mn-lt"/>
              </a:rPr>
              <a:t>taking research from the </a:t>
            </a:r>
            <a:r>
              <a:rPr lang="en-AU" i="1" dirty="0">
                <a:solidFill>
                  <a:srgbClr val="FF0000"/>
                </a:solidFill>
                <a:latin typeface="+mn-lt"/>
              </a:rPr>
              <a:t>Laboratory</a:t>
            </a:r>
            <a:r>
              <a:rPr lang="en-AU" dirty="0">
                <a:solidFill>
                  <a:schemeClr val="tx1"/>
                </a:solidFill>
                <a:latin typeface="+mn-lt"/>
              </a:rPr>
              <a:t> to the </a:t>
            </a:r>
            <a:r>
              <a:rPr lang="en-AU" i="1" dirty="0">
                <a:solidFill>
                  <a:srgbClr val="FF0000"/>
                </a:solidFill>
                <a:latin typeface="+mn-lt"/>
              </a:rPr>
              <a:t>Locale</a:t>
            </a:r>
            <a:r>
              <a:rPr lang="en-AU" dirty="0">
                <a:solidFill>
                  <a:schemeClr val="tx1"/>
                </a:solidFill>
                <a:latin typeface="+mn-lt"/>
              </a:rPr>
              <a:t> to the </a:t>
            </a:r>
            <a:r>
              <a:rPr lang="en-AU" i="1" dirty="0">
                <a:solidFill>
                  <a:srgbClr val="FF0000"/>
                </a:solidFill>
                <a:latin typeface="+mn-lt"/>
              </a:rPr>
              <a:t>Community</a:t>
            </a:r>
          </a:p>
          <a:p>
            <a:pPr lvl="1">
              <a:lnSpc>
                <a:spcPct val="120000"/>
              </a:lnSpc>
            </a:pPr>
            <a:r>
              <a:rPr lang="en-AU" sz="1900" dirty="0">
                <a:solidFill>
                  <a:schemeClr val="tx1"/>
                </a:solidFill>
                <a:latin typeface="+mn-lt"/>
              </a:rPr>
              <a:t>Laboratory, Locale might be physical or virtual </a:t>
            </a:r>
          </a:p>
          <a:p>
            <a:pPr lvl="1">
              <a:lnSpc>
                <a:spcPct val="120000"/>
              </a:lnSpc>
            </a:pPr>
            <a:r>
              <a:rPr lang="en-AU" sz="1900" dirty="0">
                <a:solidFill>
                  <a:schemeClr val="tx1"/>
                </a:solidFill>
                <a:latin typeface="+mn-lt"/>
              </a:rPr>
              <a:t>Community: Users and early adopters who work with the technology, and can include public bodies that would help in the evaluation </a:t>
            </a:r>
          </a:p>
        </p:txBody>
      </p:sp>
      <p:pic>
        <p:nvPicPr>
          <p:cNvPr id="11" name="Picture 10">
            <a:extLst>
              <a:ext uri="{FF2B5EF4-FFF2-40B4-BE49-F238E27FC236}">
                <a16:creationId xmlns:a16="http://schemas.microsoft.com/office/drawing/2014/main" id="{67546D4A-C6F3-D142-AF12-DB1A279AE11D}"/>
              </a:ext>
            </a:extLst>
          </p:cNvPr>
          <p:cNvPicPr>
            <a:picLocks noChangeAspect="1"/>
          </p:cNvPicPr>
          <p:nvPr/>
        </p:nvPicPr>
        <p:blipFill>
          <a:blip r:embed="rId3"/>
          <a:stretch>
            <a:fillRect/>
          </a:stretch>
        </p:blipFill>
        <p:spPr>
          <a:xfrm>
            <a:off x="8386185" y="45757"/>
            <a:ext cx="1805061" cy="2406746"/>
          </a:xfrm>
          <a:prstGeom prst="rect">
            <a:avLst/>
          </a:prstGeom>
        </p:spPr>
      </p:pic>
      <p:pic>
        <p:nvPicPr>
          <p:cNvPr id="90" name="Picture 89" descr="A picture containing graphical user interface&#10;&#10;Description automatically generated">
            <a:extLst>
              <a:ext uri="{FF2B5EF4-FFF2-40B4-BE49-F238E27FC236}">
                <a16:creationId xmlns:a16="http://schemas.microsoft.com/office/drawing/2014/main" id="{C03B8329-F967-6043-A5AE-2653AC10A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09" y="3337561"/>
            <a:ext cx="5173280" cy="3474720"/>
          </a:xfrm>
          <a:prstGeom prst="rect">
            <a:avLst/>
          </a:prstGeom>
        </p:spPr>
      </p:pic>
      <p:pic>
        <p:nvPicPr>
          <p:cNvPr id="92" name="Picture 4" descr="A picture containing device, clock&#10;&#10;Description automatically generated">
            <a:extLst>
              <a:ext uri="{FF2B5EF4-FFF2-40B4-BE49-F238E27FC236}">
                <a16:creationId xmlns:a16="http://schemas.microsoft.com/office/drawing/2014/main" id="{1AC36752-3477-0647-AE9E-C24FF8B4C2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8715" y="187897"/>
            <a:ext cx="3390893" cy="269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1C324F0-994F-1D45-A490-AB132062FB5A}"/>
              </a:ext>
            </a:extLst>
          </p:cNvPr>
          <p:cNvPicPr>
            <a:picLocks noChangeAspect="1"/>
          </p:cNvPicPr>
          <p:nvPr/>
        </p:nvPicPr>
        <p:blipFill>
          <a:blip r:embed="rId6"/>
          <a:stretch>
            <a:fillRect/>
          </a:stretch>
        </p:blipFill>
        <p:spPr>
          <a:xfrm>
            <a:off x="7169489" y="677008"/>
            <a:ext cx="1852559" cy="2526218"/>
          </a:xfrm>
          <a:prstGeom prst="rect">
            <a:avLst/>
          </a:prstGeom>
        </p:spPr>
      </p:pic>
    </p:spTree>
    <p:extLst>
      <p:ext uri="{BB962C8B-B14F-4D97-AF65-F5344CB8AC3E}">
        <p14:creationId xmlns:p14="http://schemas.microsoft.com/office/powerpoint/2010/main" val="179788019"/>
      </p:ext>
    </p:extLst>
  </p:cSld>
  <p:clrMapOvr>
    <a:masterClrMapping/>
  </p:clrMapOvr>
</p:sld>
</file>

<file path=ppt/theme/theme1.xml><?xml version="1.0" encoding="utf-8"?>
<a:theme xmlns:a="http://schemas.openxmlformats.org/drawingml/2006/main" name="RU_Template_Arial_G">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RU_Template_White_Arial_G">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RU_Template_Arial_G">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iversity of Queensland">
  <a:themeElements>
    <a:clrScheme name="UQ">
      <a:dk1>
        <a:sysClr val="windowText" lastClr="000000"/>
      </a:dk1>
      <a:lt1>
        <a:sysClr val="window" lastClr="FFFFFF"/>
      </a:lt1>
      <a:dk2>
        <a:srgbClr val="44546A"/>
      </a:dk2>
      <a:lt2>
        <a:srgbClr val="E7E6E6"/>
      </a:lt2>
      <a:accent1>
        <a:srgbClr val="51247A"/>
      </a:accent1>
      <a:accent2>
        <a:srgbClr val="E62645"/>
      </a:accent2>
      <a:accent3>
        <a:srgbClr val="00A2C7"/>
      </a:accent3>
      <a:accent4>
        <a:srgbClr val="EB602B"/>
      </a:accent4>
      <a:accent5>
        <a:srgbClr val="4085C6"/>
      </a:accent5>
      <a:accent6>
        <a:srgbClr val="2EA836"/>
      </a:accent6>
      <a:hlink>
        <a:srgbClr val="51247A"/>
      </a:hlink>
      <a:folHlink>
        <a:srgbClr val="51247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ranslational Research in Computer Science RIVF" id="{332FB47F-8EFB-BE47-AAA7-2AE2282EED9D}" vid="{A31C5D35-A93A-EE45-8F10-489583B6BCEA}"/>
    </a:ext>
  </a:extLst>
</a:theme>
</file>

<file path=ppt/theme/theme5.xml><?xml version="1.0" encoding="utf-8"?>
<a:theme xmlns:a="http://schemas.openxmlformats.org/drawingml/2006/main" name="1_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106636"/>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11812</TotalTime>
  <Words>7995</Words>
  <Application>Microsoft Macintosh PowerPoint</Application>
  <PresentationFormat>Widescreen</PresentationFormat>
  <Paragraphs>599</Paragraphs>
  <Slides>55</Slides>
  <Notes>42</Notes>
  <HiddenSlides>15</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55</vt:i4>
      </vt:variant>
    </vt:vector>
  </HeadingPairs>
  <TitlesOfParts>
    <vt:vector size="69" baseType="lpstr">
      <vt:lpstr>Angsana New</vt:lpstr>
      <vt:lpstr>Arial</vt:lpstr>
      <vt:lpstr>Calibri</vt:lpstr>
      <vt:lpstr>Formata BQ Regular</vt:lpstr>
      <vt:lpstr>Gill Sans</vt:lpstr>
      <vt:lpstr>Gill Sans Light</vt:lpstr>
      <vt:lpstr>Myriad Pro</vt:lpstr>
      <vt:lpstr>Times New Roman</vt:lpstr>
      <vt:lpstr>Wingdings</vt:lpstr>
      <vt:lpstr>RU_Template_Arial_G</vt:lpstr>
      <vt:lpstr>2_RU_Template_White_Arial_G</vt:lpstr>
      <vt:lpstr>1_RU_Template_Arial_G</vt:lpstr>
      <vt:lpstr>University of Queensland</vt:lpstr>
      <vt:lpstr>1_Office Theme</vt:lpstr>
      <vt:lpstr>Experiences in Translational Computer Science Research: Data-Management for Extreme Science</vt:lpstr>
      <vt:lpstr>Outline</vt:lpstr>
      <vt:lpstr>Scientific Computing &amp; Imaging (SCI) Institute</vt:lpstr>
      <vt:lpstr>Scientific Computing &amp; Imaging (SCI) Institute</vt:lpstr>
      <vt:lpstr>Scientific Computing &amp; Imaging (SCI) Institute</vt:lpstr>
      <vt:lpstr>Outline</vt:lpstr>
      <vt:lpstr>The role of a French chateaux and red wine … with David Abramson</vt:lpstr>
      <vt:lpstr>Background: Translational Medicine</vt:lpstr>
      <vt:lpstr>Translational Computer Science (TCS) </vt:lpstr>
      <vt:lpstr>Some Exemplars of TCS Research</vt:lpstr>
      <vt:lpstr>NSF WIFIRE Project</vt:lpstr>
      <vt:lpstr>PowerPoint Presentation</vt:lpstr>
      <vt:lpstr>So how does this differ from traditional research pipeline?</vt:lpstr>
      <vt:lpstr>Typical CS research workflow</vt:lpstr>
      <vt:lpstr>Translational CS research workflow</vt:lpstr>
      <vt:lpstr>Outline</vt:lpstr>
      <vt:lpstr>Science transformed by extreme scales, pervasive compute, data </vt:lpstr>
      <vt:lpstr>Data Management for Extreme Science: Part I – An Accidental Translationist </vt:lpstr>
      <vt:lpstr>Binary Black Holes, Structured Adaptive Mesh Refinement, &amp; Dynamic Parallel Applications</vt:lpstr>
      <vt:lpstr>Data Management for Dynamically Adaptive Applications</vt:lpstr>
      <vt:lpstr>Translations Impacts </vt:lpstr>
      <vt:lpstr>Translational Impacts</vt:lpstr>
      <vt:lpstr>Lost in translation… What happened to DAGH/GrACE, MACE?</vt:lpstr>
      <vt:lpstr>Data management for Extreme Science: Part II</vt:lpstr>
      <vt:lpstr>Extreme-Scale, End-to-End Science Workflows</vt:lpstr>
      <vt:lpstr>Rethinking Extreme-Scale Workflows: In-situ Workflows, In-transit Processing </vt:lpstr>
      <vt:lpstr>DataSpaces: Data Staging Service for In-Situ Workflows</vt:lpstr>
      <vt:lpstr>DataSpaces : Indexing + DHT </vt:lpstr>
      <vt:lpstr>PowerPoint Presentation</vt:lpstr>
      <vt:lpstr>PowerPoint Presentation</vt:lpstr>
      <vt:lpstr>Rethinking Extreme-Scale Workflows: In-situ Workflows, In-transit Processing </vt:lpstr>
      <vt:lpstr>Translational Impacts </vt:lpstr>
      <vt:lpstr>Feedback in Translation: Data Movement, Placement is Important</vt:lpstr>
      <vt:lpstr>Stacker: ML-Guided Data Movement across the Staging Hierarchy [SC18]</vt:lpstr>
      <vt:lpstr>Destiny: Anticipatory Delivery of In-Staging Data [Cluster 19]</vt:lpstr>
      <vt:lpstr>RISE: Reducing I/O Contention for Staging-based In-situ Workflows [Cluster 21]</vt:lpstr>
      <vt:lpstr>Outline</vt:lpstr>
      <vt:lpstr>TCS Roadblocks </vt:lpstr>
      <vt:lpstr>TCS Roadblocks </vt:lpstr>
      <vt:lpstr>Translation is not commercialization</vt:lpstr>
      <vt:lpstr>Use of Open Source</vt:lpstr>
      <vt:lpstr>Funding bodies don’t typically support translation</vt:lpstr>
      <vt:lpstr>PhD research and timelines don’t support translation</vt:lpstr>
      <vt:lpstr>Traditional academic structures and publication venues don’t value translation</vt:lpstr>
      <vt:lpstr> Lack of exemplars</vt:lpstr>
      <vt:lpstr>Some thoughts for the path forward…</vt:lpstr>
      <vt:lpstr>Funding </vt:lpstr>
      <vt:lpstr>Venues, metrics and reward structures</vt:lpstr>
      <vt:lpstr>Education and Training</vt:lpstr>
      <vt:lpstr>Outline</vt:lpstr>
      <vt:lpstr>Conclusion</vt:lpstr>
      <vt:lpstr>PowerPoint Presentation</vt:lpstr>
      <vt:lpstr>PowerPoint Presentation</vt:lpstr>
      <vt:lpstr>Data-driven Runtime Management </vt:lpstr>
      <vt:lpstr>Data-driven Autonomic Runtime Management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and Extreme-Scales: Computational Science in the 21st Century</dc:title>
  <dc:creator>Philip Davis</dc:creator>
  <cp:lastModifiedBy>Manish Parashar</cp:lastModifiedBy>
  <cp:revision>286</cp:revision>
  <cp:lastPrinted>2022-03-03T11:48:17Z</cp:lastPrinted>
  <dcterms:created xsi:type="dcterms:W3CDTF">2021-08-30T17:25:12Z</dcterms:created>
  <dcterms:modified xsi:type="dcterms:W3CDTF">2022-09-14T06:55:31Z</dcterms:modified>
</cp:coreProperties>
</file>