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4.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8" r:id="rId1"/>
    <p:sldMasterId id="2147484056" r:id="rId2"/>
    <p:sldMasterId id="2147484274" r:id="rId3"/>
    <p:sldMasterId id="2147484397" r:id="rId4"/>
    <p:sldMasterId id="2147484428" r:id="rId5"/>
    <p:sldMasterId id="2147484458" r:id="rId6"/>
    <p:sldMasterId id="2147484491" r:id="rId7"/>
    <p:sldMasterId id="2147484673" r:id="rId8"/>
    <p:sldMasterId id="2147484719" r:id="rId9"/>
    <p:sldMasterId id="2147484731" r:id="rId10"/>
    <p:sldMasterId id="2147484745" r:id="rId11"/>
    <p:sldMasterId id="2147484762" r:id="rId12"/>
    <p:sldMasterId id="2147484775" r:id="rId13"/>
    <p:sldMasterId id="2147484788" r:id="rId14"/>
    <p:sldMasterId id="2147484804" r:id="rId15"/>
    <p:sldMasterId id="2147484819" r:id="rId16"/>
    <p:sldMasterId id="2147484834" r:id="rId17"/>
    <p:sldMasterId id="2147484846" r:id="rId18"/>
  </p:sldMasterIdLst>
  <p:notesMasterIdLst>
    <p:notesMasterId r:id="rId56"/>
  </p:notesMasterIdLst>
  <p:sldIdLst>
    <p:sldId id="2913" r:id="rId19"/>
    <p:sldId id="2034" r:id="rId20"/>
    <p:sldId id="257" r:id="rId21"/>
    <p:sldId id="2036" r:id="rId22"/>
    <p:sldId id="2134096550" r:id="rId23"/>
    <p:sldId id="2030" r:id="rId24"/>
    <p:sldId id="2039" r:id="rId25"/>
    <p:sldId id="2037" r:id="rId26"/>
    <p:sldId id="2134096336" r:id="rId27"/>
    <p:sldId id="2134096545" r:id="rId28"/>
    <p:sldId id="2134096543" r:id="rId29"/>
    <p:sldId id="5745" r:id="rId30"/>
    <p:sldId id="5742" r:id="rId31"/>
    <p:sldId id="2031" r:id="rId32"/>
    <p:sldId id="2134096552" r:id="rId33"/>
    <p:sldId id="2134096553" r:id="rId34"/>
    <p:sldId id="1946" r:id="rId35"/>
    <p:sldId id="2134096551" r:id="rId36"/>
    <p:sldId id="2134096555" r:id="rId37"/>
    <p:sldId id="2019" r:id="rId38"/>
    <p:sldId id="296" r:id="rId39"/>
    <p:sldId id="2932" r:id="rId40"/>
    <p:sldId id="2134096536" r:id="rId41"/>
    <p:sldId id="2134096537" r:id="rId42"/>
    <p:sldId id="260" r:id="rId43"/>
    <p:sldId id="2085" r:id="rId44"/>
    <p:sldId id="328" r:id="rId45"/>
    <p:sldId id="2082" r:id="rId46"/>
    <p:sldId id="1941" r:id="rId47"/>
    <p:sldId id="2134096493" r:id="rId48"/>
    <p:sldId id="270" r:id="rId49"/>
    <p:sldId id="2134096337" r:id="rId50"/>
    <p:sldId id="275" r:id="rId51"/>
    <p:sldId id="281" r:id="rId52"/>
    <p:sldId id="2183" r:id="rId53"/>
    <p:sldId id="2134096541" r:id="rId54"/>
    <p:sldId id="213409655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70"/>
    <p:restoredTop sz="84354"/>
  </p:normalViewPr>
  <p:slideViewPr>
    <p:cSldViewPr snapToGrid="0" snapToObjects="1">
      <p:cViewPr varScale="1">
        <p:scale>
          <a:sx n="107" d="100"/>
          <a:sy n="107" d="100"/>
        </p:scale>
        <p:origin x="488" y="13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dongarra/Dropbox/stuff/Papers/TOP500/complete-summary-v2.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Volumes/ramdisk/ramdload/isc2022bookend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Volumes/ramdisk/ramdload/isc2022bookend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365315446680301"/>
          <c:y val="5.1493427441126199E-2"/>
          <c:w val="0.83404612617867202"/>
          <c:h val="0.73930525955957116"/>
        </c:manualLayout>
      </c:layout>
      <c:lineChart>
        <c:grouping val="standard"/>
        <c:varyColors val="0"/>
        <c:ser>
          <c:idx val="0"/>
          <c:order val="0"/>
          <c:tx>
            <c:strRef>
              <c:f>Sheet1!$B$1</c:f>
              <c:strCache>
                <c:ptCount val="1"/>
                <c:pt idx="0">
                  <c:v>Total</c:v>
                </c:pt>
              </c:strCache>
            </c:strRef>
          </c:tx>
          <c:marker>
            <c:symbol val="diamond"/>
            <c:size val="5"/>
          </c:marker>
          <c:trendline>
            <c:spPr>
              <a:ln>
                <a:solidFill>
                  <a:srgbClr val="4BACC6"/>
                </a:solidFill>
                <a:prstDash val="dash"/>
              </a:ln>
            </c:spPr>
            <c:trendlineType val="exp"/>
            <c:forward val="1.5"/>
            <c:dispRSqr val="0"/>
            <c:dispEq val="0"/>
          </c:trendline>
          <c:cat>
            <c:numRef>
              <c:f>Sheet1!$A$2:$A$60</c:f>
              <c:numCache>
                <c:formatCode>General</c:formatCode>
                <c:ptCount val="59"/>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Sheet1!$B$2:$B$60</c:f>
              <c:numCache>
                <c:formatCode>General</c:formatCode>
                <c:ptCount val="59"/>
                <c:pt idx="0">
                  <c:v>1167.4000000000001</c:v>
                </c:pt>
                <c:pt idx="1">
                  <c:v>1469.5</c:v>
                </c:pt>
                <c:pt idx="2">
                  <c:v>2234.5</c:v>
                </c:pt>
                <c:pt idx="3">
                  <c:v>2623</c:v>
                </c:pt>
                <c:pt idx="4">
                  <c:v>3927.7</c:v>
                </c:pt>
                <c:pt idx="5">
                  <c:v>4785.3999999999996</c:v>
                </c:pt>
                <c:pt idx="6">
                  <c:v>5895.4</c:v>
                </c:pt>
                <c:pt idx="7">
                  <c:v>7984.2</c:v>
                </c:pt>
                <c:pt idx="8">
                  <c:v>12858.4</c:v>
                </c:pt>
                <c:pt idx="9">
                  <c:v>16915.2</c:v>
                </c:pt>
                <c:pt idx="10">
                  <c:v>22625.9</c:v>
                </c:pt>
                <c:pt idx="11">
                  <c:v>29324</c:v>
                </c:pt>
                <c:pt idx="12">
                  <c:v>39107.800000000003</c:v>
                </c:pt>
                <c:pt idx="13">
                  <c:v>50969.2</c:v>
                </c:pt>
                <c:pt idx="14">
                  <c:v>64333.4</c:v>
                </c:pt>
                <c:pt idx="15">
                  <c:v>88056</c:v>
                </c:pt>
                <c:pt idx="16">
                  <c:v>108800</c:v>
                </c:pt>
                <c:pt idx="17">
                  <c:v>134980</c:v>
                </c:pt>
                <c:pt idx="18" formatCode="#,##0">
                  <c:v>221555</c:v>
                </c:pt>
                <c:pt idx="19" formatCode="#,##0">
                  <c:v>293058.7</c:v>
                </c:pt>
                <c:pt idx="20" formatCode="#,##0">
                  <c:v>374644</c:v>
                </c:pt>
                <c:pt idx="21" formatCode="#,##0">
                  <c:v>529596</c:v>
                </c:pt>
                <c:pt idx="22" formatCode="#,##0">
                  <c:v>813230</c:v>
                </c:pt>
                <c:pt idx="23" formatCode="#,##0">
                  <c:v>1127480</c:v>
                </c:pt>
                <c:pt idx="24" formatCode="#,##0">
                  <c:v>1686930</c:v>
                </c:pt>
                <c:pt idx="25" formatCode="#,##0">
                  <c:v>2300780</c:v>
                </c:pt>
                <c:pt idx="26" formatCode="#,##0">
                  <c:v>2790660</c:v>
                </c:pt>
                <c:pt idx="27" formatCode="#,##0">
                  <c:v>3536080</c:v>
                </c:pt>
                <c:pt idx="28" formatCode="#,##0">
                  <c:v>4916980</c:v>
                </c:pt>
                <c:pt idx="29" formatCode="#,##0">
                  <c:v>6965816</c:v>
                </c:pt>
                <c:pt idx="30" formatCode="#,##0">
                  <c:v>11700000</c:v>
                </c:pt>
                <c:pt idx="31" formatCode="#,##0">
                  <c:v>16953042</c:v>
                </c:pt>
                <c:pt idx="32" formatCode="#,##0">
                  <c:v>22607996.300000023</c:v>
                </c:pt>
                <c:pt idx="33" formatCode="#,##0">
                  <c:v>27977501.799999945</c:v>
                </c:pt>
                <c:pt idx="34" formatCode="#,##0">
                  <c:v>32409904.09999999</c:v>
                </c:pt>
                <c:pt idx="35" formatCode="#,##0">
                  <c:v>43656600</c:v>
                </c:pt>
                <c:pt idx="36" formatCode="#,##0">
                  <c:v>58876384.900000066</c:v>
                </c:pt>
                <c:pt idx="37" formatCode="#,##0">
                  <c:v>74159140</c:v>
                </c:pt>
                <c:pt idx="38" formatCode="#,##0">
                  <c:v>123430321</c:v>
                </c:pt>
                <c:pt idx="39" formatCode="#,##0">
                  <c:v>162042893</c:v>
                </c:pt>
                <c:pt idx="40" formatCode="#,##0">
                  <c:v>223536240</c:v>
                </c:pt>
              </c:numCache>
            </c:numRef>
          </c:val>
          <c:smooth val="0"/>
          <c:extLst>
            <c:ext xmlns:c16="http://schemas.microsoft.com/office/drawing/2014/chart" uri="{C3380CC4-5D6E-409C-BE32-E72D297353CC}">
              <c16:uniqueId val="{00000001-617D-6149-983D-39609137D5A4}"/>
            </c:ext>
          </c:extLst>
        </c:ser>
        <c:ser>
          <c:idx val="1"/>
          <c:order val="1"/>
          <c:tx>
            <c:strRef>
              <c:f>Sheet1!$C$1</c:f>
              <c:strCache>
                <c:ptCount val="1"/>
                <c:pt idx="0">
                  <c:v>#1</c:v>
                </c:pt>
              </c:strCache>
            </c:strRef>
          </c:tx>
          <c:marker>
            <c:symbol val="square"/>
            <c:size val="5"/>
          </c:marker>
          <c:cat>
            <c:numRef>
              <c:f>Sheet1!$A$2:$A$60</c:f>
              <c:numCache>
                <c:formatCode>General</c:formatCode>
                <c:ptCount val="59"/>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Sheet1!$C$2:$C$60</c:f>
              <c:numCache>
                <c:formatCode>General</c:formatCode>
                <c:ptCount val="59"/>
                <c:pt idx="0">
                  <c:v>59.7</c:v>
                </c:pt>
                <c:pt idx="1">
                  <c:v>124.5</c:v>
                </c:pt>
                <c:pt idx="2">
                  <c:v>143.4</c:v>
                </c:pt>
                <c:pt idx="3">
                  <c:v>170.4</c:v>
                </c:pt>
                <c:pt idx="4">
                  <c:v>170.4</c:v>
                </c:pt>
                <c:pt idx="5">
                  <c:v>170.4</c:v>
                </c:pt>
                <c:pt idx="6">
                  <c:v>220.4</c:v>
                </c:pt>
                <c:pt idx="7">
                  <c:v>368.2</c:v>
                </c:pt>
                <c:pt idx="8">
                  <c:v>1068</c:v>
                </c:pt>
                <c:pt idx="9">
                  <c:v>1338</c:v>
                </c:pt>
                <c:pt idx="10">
                  <c:v>1338</c:v>
                </c:pt>
                <c:pt idx="11">
                  <c:v>1338</c:v>
                </c:pt>
                <c:pt idx="12">
                  <c:v>2121.3000000000002</c:v>
                </c:pt>
                <c:pt idx="13">
                  <c:v>2379.6</c:v>
                </c:pt>
                <c:pt idx="14">
                  <c:v>2379.6</c:v>
                </c:pt>
                <c:pt idx="15">
                  <c:v>4938</c:v>
                </c:pt>
                <c:pt idx="16">
                  <c:v>7226</c:v>
                </c:pt>
                <c:pt idx="17">
                  <c:v>7226</c:v>
                </c:pt>
                <c:pt idx="18" formatCode="#,##0">
                  <c:v>35860</c:v>
                </c:pt>
                <c:pt idx="19" formatCode="#,##0">
                  <c:v>35860</c:v>
                </c:pt>
                <c:pt idx="20" formatCode="#,##0">
                  <c:v>35860</c:v>
                </c:pt>
                <c:pt idx="21" formatCode="#,##0">
                  <c:v>35860</c:v>
                </c:pt>
                <c:pt idx="22" formatCode="#,##0">
                  <c:v>35860</c:v>
                </c:pt>
                <c:pt idx="23" formatCode="#,##0">
                  <c:v>70720</c:v>
                </c:pt>
                <c:pt idx="24" formatCode="#,##0">
                  <c:v>136800</c:v>
                </c:pt>
                <c:pt idx="25" formatCode="#,##0">
                  <c:v>280600</c:v>
                </c:pt>
                <c:pt idx="26" formatCode="#,##0">
                  <c:v>280600</c:v>
                </c:pt>
                <c:pt idx="27" formatCode="#,##0">
                  <c:v>280600</c:v>
                </c:pt>
                <c:pt idx="28" formatCode="#,##0">
                  <c:v>280600</c:v>
                </c:pt>
                <c:pt idx="29" formatCode="#,##0">
                  <c:v>478200</c:v>
                </c:pt>
                <c:pt idx="30" formatCode="#,##0">
                  <c:v>1026000</c:v>
                </c:pt>
                <c:pt idx="31" formatCode="#,##0">
                  <c:v>1105000</c:v>
                </c:pt>
                <c:pt idx="32" formatCode="#,##0">
                  <c:v>1105000</c:v>
                </c:pt>
                <c:pt idx="33" formatCode="#,##0">
                  <c:v>1759000</c:v>
                </c:pt>
                <c:pt idx="34" formatCode="#,##0">
                  <c:v>1759000</c:v>
                </c:pt>
                <c:pt idx="35" formatCode="#,##0">
                  <c:v>2566000</c:v>
                </c:pt>
                <c:pt idx="36" formatCode="#,##0">
                  <c:v>8162000</c:v>
                </c:pt>
                <c:pt idx="37" formatCode="#,##0">
                  <c:v>10510000</c:v>
                </c:pt>
                <c:pt idx="38" formatCode="#,##0">
                  <c:v>16324751</c:v>
                </c:pt>
                <c:pt idx="39" formatCode="#,##0">
                  <c:v>17590000</c:v>
                </c:pt>
                <c:pt idx="40" formatCode="#,##0">
                  <c:v>33862700</c:v>
                </c:pt>
                <c:pt idx="41" formatCode="#,##0">
                  <c:v>33862700</c:v>
                </c:pt>
                <c:pt idx="42" formatCode="#,##0">
                  <c:v>33862700</c:v>
                </c:pt>
                <c:pt idx="43" formatCode="#,##0">
                  <c:v>33862700</c:v>
                </c:pt>
                <c:pt idx="44" formatCode="#,##0">
                  <c:v>33862700</c:v>
                </c:pt>
                <c:pt idx="45" formatCode="#,##0">
                  <c:v>33862700</c:v>
                </c:pt>
                <c:pt idx="46" formatCode="#,##0">
                  <c:v>93014593.879999995</c:v>
                </c:pt>
                <c:pt idx="47" formatCode="#,##0">
                  <c:v>93014593.879999995</c:v>
                </c:pt>
                <c:pt idx="48" formatCode="#,##0">
                  <c:v>93014593.879999995</c:v>
                </c:pt>
                <c:pt idx="49" formatCode="#,##0">
                  <c:v>93014593.879999995</c:v>
                </c:pt>
                <c:pt idx="50" formatCode="#,##0">
                  <c:v>122300000</c:v>
                </c:pt>
                <c:pt idx="51" formatCode="#,##0">
                  <c:v>143500000</c:v>
                </c:pt>
                <c:pt idx="52" formatCode="#,##0">
                  <c:v>148600000</c:v>
                </c:pt>
                <c:pt idx="53" formatCode="#,##0">
                  <c:v>148600000</c:v>
                </c:pt>
                <c:pt idx="54" formatCode="#,##0">
                  <c:v>415530000</c:v>
                </c:pt>
                <c:pt idx="55" formatCode="#,##0">
                  <c:v>442010000</c:v>
                </c:pt>
                <c:pt idx="56" formatCode="#,##0">
                  <c:v>442010000</c:v>
                </c:pt>
                <c:pt idx="57" formatCode="#,##0">
                  <c:v>442010000</c:v>
                </c:pt>
                <c:pt idx="58" formatCode="#,##0">
                  <c:v>1102000000</c:v>
                </c:pt>
              </c:numCache>
            </c:numRef>
          </c:val>
          <c:smooth val="0"/>
          <c:extLst>
            <c:ext xmlns:c16="http://schemas.microsoft.com/office/drawing/2014/chart" uri="{C3380CC4-5D6E-409C-BE32-E72D297353CC}">
              <c16:uniqueId val="{00000002-617D-6149-983D-39609137D5A4}"/>
            </c:ext>
          </c:extLst>
        </c:ser>
        <c:ser>
          <c:idx val="2"/>
          <c:order val="2"/>
          <c:tx>
            <c:strRef>
              <c:f>Sheet1!$D$1</c:f>
              <c:strCache>
                <c:ptCount val="1"/>
                <c:pt idx="0">
                  <c:v>#500</c:v>
                </c:pt>
              </c:strCache>
            </c:strRef>
          </c:tx>
          <c:marker>
            <c:symbol val="triangle"/>
            <c:size val="5"/>
          </c:marker>
          <c:trendline>
            <c:spPr>
              <a:ln>
                <a:solidFill>
                  <a:srgbClr val="EB641B"/>
                </a:solidFill>
                <a:prstDash val="dash"/>
              </a:ln>
            </c:spPr>
            <c:trendlineType val="exp"/>
            <c:dispRSqr val="0"/>
            <c:dispEq val="0"/>
          </c:trendline>
          <c:cat>
            <c:numRef>
              <c:f>Sheet1!$A$2:$A$60</c:f>
              <c:numCache>
                <c:formatCode>General</c:formatCode>
                <c:ptCount val="59"/>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Sheet1!$D$2:$D$60</c:f>
              <c:numCache>
                <c:formatCode>General</c:formatCode>
                <c:ptCount val="59"/>
                <c:pt idx="0">
                  <c:v>0.4</c:v>
                </c:pt>
                <c:pt idx="1">
                  <c:v>0.5</c:v>
                </c:pt>
                <c:pt idx="2">
                  <c:v>0.8</c:v>
                </c:pt>
                <c:pt idx="3">
                  <c:v>1.1000000000000001</c:v>
                </c:pt>
                <c:pt idx="4">
                  <c:v>2</c:v>
                </c:pt>
                <c:pt idx="5">
                  <c:v>2.5</c:v>
                </c:pt>
                <c:pt idx="6">
                  <c:v>3.3</c:v>
                </c:pt>
                <c:pt idx="7">
                  <c:v>4.5999999999999996</c:v>
                </c:pt>
                <c:pt idx="8">
                  <c:v>7.7</c:v>
                </c:pt>
                <c:pt idx="9">
                  <c:v>9.5</c:v>
                </c:pt>
                <c:pt idx="10">
                  <c:v>13.4</c:v>
                </c:pt>
                <c:pt idx="11">
                  <c:v>17.100000000000001</c:v>
                </c:pt>
                <c:pt idx="12">
                  <c:v>24.7</c:v>
                </c:pt>
                <c:pt idx="13">
                  <c:v>33.1</c:v>
                </c:pt>
                <c:pt idx="14">
                  <c:v>43.8</c:v>
                </c:pt>
                <c:pt idx="15">
                  <c:v>55.1</c:v>
                </c:pt>
                <c:pt idx="16">
                  <c:v>67.78</c:v>
                </c:pt>
                <c:pt idx="17">
                  <c:v>94.19</c:v>
                </c:pt>
                <c:pt idx="18">
                  <c:v>134.30000000000001</c:v>
                </c:pt>
                <c:pt idx="19">
                  <c:v>195.8</c:v>
                </c:pt>
                <c:pt idx="20">
                  <c:v>245.1</c:v>
                </c:pt>
                <c:pt idx="21">
                  <c:v>403.4</c:v>
                </c:pt>
                <c:pt idx="22">
                  <c:v>624.26</c:v>
                </c:pt>
                <c:pt idx="23">
                  <c:v>850.6</c:v>
                </c:pt>
                <c:pt idx="24">
                  <c:v>1166</c:v>
                </c:pt>
                <c:pt idx="25">
                  <c:v>1645.7</c:v>
                </c:pt>
                <c:pt idx="26">
                  <c:v>2026</c:v>
                </c:pt>
                <c:pt idx="27">
                  <c:v>2726.9</c:v>
                </c:pt>
                <c:pt idx="28">
                  <c:v>4005</c:v>
                </c:pt>
                <c:pt idx="29">
                  <c:v>5929.6</c:v>
                </c:pt>
                <c:pt idx="30">
                  <c:v>8996.7800000000007</c:v>
                </c:pt>
              </c:numCache>
            </c:numRef>
          </c:val>
          <c:smooth val="0"/>
          <c:extLst>
            <c:ext xmlns:c16="http://schemas.microsoft.com/office/drawing/2014/chart" uri="{C3380CC4-5D6E-409C-BE32-E72D297353CC}">
              <c16:uniqueId val="{00000004-617D-6149-983D-39609137D5A4}"/>
            </c:ext>
          </c:extLst>
        </c:ser>
        <c:ser>
          <c:idx val="3"/>
          <c:order val="3"/>
          <c:tx>
            <c:strRef>
              <c:f>Sheet1!$E$1</c:f>
              <c:strCache>
                <c:ptCount val="1"/>
                <c:pt idx="0">
                  <c:v>#5002</c:v>
                </c:pt>
              </c:strCache>
            </c:strRef>
          </c:tx>
          <c:spPr>
            <a:ln>
              <a:solidFill>
                <a:srgbClr val="EB641B"/>
              </a:solidFill>
            </a:ln>
          </c:spPr>
          <c:marker>
            <c:symbol val="triangle"/>
            <c:size val="5"/>
            <c:spPr>
              <a:solidFill>
                <a:srgbClr val="EB641B"/>
              </a:solidFill>
              <a:ln>
                <a:solidFill>
                  <a:srgbClr val="EB641B"/>
                </a:solidFill>
              </a:ln>
            </c:spPr>
          </c:marker>
          <c:trendline>
            <c:spPr>
              <a:ln>
                <a:solidFill>
                  <a:srgbClr val="FF0000"/>
                </a:solidFill>
                <a:prstDash val="dash"/>
              </a:ln>
            </c:spPr>
            <c:trendlineType val="exp"/>
            <c:forward val="1.5"/>
            <c:dispRSqr val="0"/>
            <c:dispEq val="0"/>
          </c:trendline>
          <c:cat>
            <c:numRef>
              <c:f>Sheet1!$A$2:$A$60</c:f>
              <c:numCache>
                <c:formatCode>General</c:formatCode>
                <c:ptCount val="59"/>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Sheet1!$E$2:$E$60</c:f>
              <c:numCache>
                <c:formatCode>General</c:formatCode>
                <c:ptCount val="59"/>
                <c:pt idx="31">
                  <c:v>12640</c:v>
                </c:pt>
                <c:pt idx="32">
                  <c:v>17088.8</c:v>
                </c:pt>
                <c:pt idx="33" formatCode="#,##0">
                  <c:v>20051</c:v>
                </c:pt>
                <c:pt idx="34" formatCode="#,##0">
                  <c:v>24670</c:v>
                </c:pt>
                <c:pt idx="35" formatCode="#,##0">
                  <c:v>31124</c:v>
                </c:pt>
                <c:pt idx="36" formatCode="#,##0.00">
                  <c:v>40187.300000000003</c:v>
                </c:pt>
                <c:pt idx="37" formatCode="#,##0.00">
                  <c:v>50941</c:v>
                </c:pt>
                <c:pt idx="38" formatCode="#,##0.00">
                  <c:v>61037.04</c:v>
                </c:pt>
                <c:pt idx="39" formatCode="#,##0.00">
                  <c:v>76510</c:v>
                </c:pt>
                <c:pt idx="40" formatCode="#,##0">
                  <c:v>96619</c:v>
                </c:pt>
                <c:pt idx="41" formatCode="#,##0">
                  <c:v>117831.3</c:v>
                </c:pt>
                <c:pt idx="42" formatCode="#,##0">
                  <c:v>133700</c:v>
                </c:pt>
                <c:pt idx="43" formatCode="#,##0">
                  <c:v>153381</c:v>
                </c:pt>
                <c:pt idx="44" formatCode="#,##0">
                  <c:v>165138.6</c:v>
                </c:pt>
                <c:pt idx="45" formatCode="#,##0">
                  <c:v>203238</c:v>
                </c:pt>
                <c:pt idx="46" formatCode="#,##0">
                  <c:v>285908</c:v>
                </c:pt>
                <c:pt idx="47" formatCode="#,##0">
                  <c:v>349333</c:v>
                </c:pt>
                <c:pt idx="48" formatCode="#,##0">
                  <c:v>432200</c:v>
                </c:pt>
                <c:pt idx="49" formatCode="#,##0">
                  <c:v>548672</c:v>
                </c:pt>
                <c:pt idx="50" formatCode="#,##0">
                  <c:v>715551</c:v>
                </c:pt>
                <c:pt idx="51" formatCode="#,##0">
                  <c:v>874100</c:v>
                </c:pt>
                <c:pt idx="52" formatCode="#,##0">
                  <c:v>1022010</c:v>
                </c:pt>
                <c:pt idx="53" formatCode="#,##0">
                  <c:v>1142000</c:v>
                </c:pt>
                <c:pt idx="54" formatCode="#,##0">
                  <c:v>1230000</c:v>
                </c:pt>
                <c:pt idx="55" formatCode="#,##0">
                  <c:v>1319520</c:v>
                </c:pt>
                <c:pt idx="56" formatCode="#,##0">
                  <c:v>1521940</c:v>
                </c:pt>
                <c:pt idx="57" formatCode="#,##0">
                  <c:v>1649110</c:v>
                </c:pt>
                <c:pt idx="58" formatCode="#,##0">
                  <c:v>1649110</c:v>
                </c:pt>
              </c:numCache>
            </c:numRef>
          </c:val>
          <c:smooth val="0"/>
          <c:extLst>
            <c:ext xmlns:c16="http://schemas.microsoft.com/office/drawing/2014/chart" uri="{C3380CC4-5D6E-409C-BE32-E72D297353CC}">
              <c16:uniqueId val="{00000006-617D-6149-983D-39609137D5A4}"/>
            </c:ext>
          </c:extLst>
        </c:ser>
        <c:ser>
          <c:idx val="4"/>
          <c:order val="4"/>
          <c:tx>
            <c:strRef>
              <c:f>Sheet1!$F$1</c:f>
              <c:strCache>
                <c:ptCount val="1"/>
                <c:pt idx="0">
                  <c:v>Total 2</c:v>
                </c:pt>
              </c:strCache>
            </c:strRef>
          </c:tx>
          <c:spPr>
            <a:ln>
              <a:solidFill>
                <a:srgbClr val="4BACC6"/>
              </a:solidFill>
            </a:ln>
          </c:spPr>
          <c:marker>
            <c:symbol val="diamond"/>
            <c:size val="7"/>
            <c:spPr>
              <a:solidFill>
                <a:srgbClr val="4BACC6"/>
              </a:solidFill>
              <a:ln>
                <a:solidFill>
                  <a:srgbClr val="4BACC6"/>
                </a:solidFill>
              </a:ln>
            </c:spPr>
          </c:marker>
          <c:trendline>
            <c:spPr>
              <a:ln>
                <a:solidFill>
                  <a:srgbClr val="4BACC6"/>
                </a:solidFill>
                <a:prstDash val="dash"/>
              </a:ln>
            </c:spPr>
            <c:trendlineType val="exp"/>
            <c:forward val="1.5"/>
            <c:dispRSqr val="0"/>
            <c:dispEq val="0"/>
          </c:trendline>
          <c:cat>
            <c:numRef>
              <c:f>Sheet1!$A$2:$A$60</c:f>
              <c:numCache>
                <c:formatCode>General</c:formatCode>
                <c:ptCount val="59"/>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Sheet1!$F$2:$F$60</c:f>
              <c:numCache>
                <c:formatCode>General</c:formatCode>
                <c:ptCount val="59"/>
                <c:pt idx="41" formatCode="#,##0">
                  <c:v>249976963.16999996</c:v>
                </c:pt>
                <c:pt idx="42" formatCode="#,##0">
                  <c:v>273619338.79000002</c:v>
                </c:pt>
                <c:pt idx="43" formatCode="#,##0">
                  <c:v>309110733</c:v>
                </c:pt>
                <c:pt idx="44" formatCode="#,##0">
                  <c:v>363316935.81999987</c:v>
                </c:pt>
                <c:pt idx="45" formatCode="#,##0">
                  <c:v>418216113</c:v>
                </c:pt>
                <c:pt idx="46" formatCode="#,##0">
                  <c:v>566799566.8100003</c:v>
                </c:pt>
                <c:pt idx="47" formatCode="#,##0">
                  <c:v>672112377</c:v>
                </c:pt>
                <c:pt idx="48" formatCode="#,##0">
                  <c:v>748700301.80999994</c:v>
                </c:pt>
                <c:pt idx="49" formatCode="#,##0">
                  <c:v>844586195</c:v>
                </c:pt>
                <c:pt idx="50" formatCode="#,##0">
                  <c:v>1210914864.0799973</c:v>
                </c:pt>
                <c:pt idx="51" formatCode="#,##0">
                  <c:v>1414042521.7799993</c:v>
                </c:pt>
                <c:pt idx="52" formatCode="#,##0">
                  <c:v>1559711766.6800101</c:v>
                </c:pt>
                <c:pt idx="53" formatCode="#,##0">
                  <c:v>1646887142.7800097</c:v>
                </c:pt>
                <c:pt idx="54" formatCode="#,##0">
                  <c:v>2222079620.0000091</c:v>
                </c:pt>
                <c:pt idx="55" formatCode="#,##0">
                  <c:v>2434662659.999989</c:v>
                </c:pt>
                <c:pt idx="56" formatCode="#,##0">
                  <c:v>2797185469.77</c:v>
                </c:pt>
                <c:pt idx="57" formatCode="#,##0">
                  <c:v>3067024163.7699957</c:v>
                </c:pt>
                <c:pt idx="58" formatCode="#,##0">
                  <c:v>4403118933.7700052</c:v>
                </c:pt>
              </c:numCache>
            </c:numRef>
          </c:val>
          <c:smooth val="0"/>
          <c:extLst>
            <c:ext xmlns:c16="http://schemas.microsoft.com/office/drawing/2014/chart" uri="{C3380CC4-5D6E-409C-BE32-E72D297353CC}">
              <c16:uniqueId val="{00000008-617D-6149-983D-39609137D5A4}"/>
            </c:ext>
          </c:extLst>
        </c:ser>
        <c:dLbls>
          <c:showLegendKey val="0"/>
          <c:showVal val="0"/>
          <c:showCatName val="0"/>
          <c:showSerName val="0"/>
          <c:showPercent val="0"/>
          <c:showBubbleSize val="0"/>
        </c:dLbls>
        <c:marker val="1"/>
        <c:smooth val="0"/>
        <c:axId val="2141254424"/>
        <c:axId val="-2109116120"/>
      </c:lineChart>
      <c:catAx>
        <c:axId val="2141254424"/>
        <c:scaling>
          <c:orientation val="minMax"/>
        </c:scaling>
        <c:delete val="0"/>
        <c:axPos val="b"/>
        <c:numFmt formatCode="General" sourceLinked="1"/>
        <c:majorTickMark val="out"/>
        <c:minorTickMark val="none"/>
        <c:tickLblPos val="nextTo"/>
        <c:crossAx val="-2109116120"/>
        <c:crossesAt val="0.1"/>
        <c:auto val="1"/>
        <c:lblAlgn val="ctr"/>
        <c:lblOffset val="100"/>
        <c:tickMarkSkip val="2"/>
        <c:noMultiLvlLbl val="0"/>
      </c:catAx>
      <c:valAx>
        <c:axId val="-2109116120"/>
        <c:scaling>
          <c:logBase val="10"/>
          <c:orientation val="minMax"/>
        </c:scaling>
        <c:delete val="0"/>
        <c:axPos val="l"/>
        <c:majorGridlines/>
        <c:numFmt formatCode="0.00E+00" sourceLinked="0"/>
        <c:majorTickMark val="out"/>
        <c:minorTickMark val="none"/>
        <c:tickLblPos val="nextTo"/>
        <c:txPr>
          <a:bodyPr/>
          <a:lstStyle/>
          <a:p>
            <a:pPr>
              <a:defRPr>
                <a:solidFill>
                  <a:schemeClr val="bg1"/>
                </a:solidFill>
              </a:defRPr>
            </a:pPr>
            <a:endParaRPr lang="en-US"/>
          </a:p>
        </c:txPr>
        <c:crossAx val="214125442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Top500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yVal>
            <c:numRef>
              <c:f>'2022-06'!$N$2:$N$501</c:f>
              <c:numCache>
                <c:formatCode>#,##0.00</c:formatCode>
                <c:ptCount val="500"/>
                <c:pt idx="0">
                  <c:v>1102000</c:v>
                </c:pt>
                <c:pt idx="1">
                  <c:v>442010</c:v>
                </c:pt>
                <c:pt idx="2">
                  <c:v>151900</c:v>
                </c:pt>
                <c:pt idx="3">
                  <c:v>148600</c:v>
                </c:pt>
                <c:pt idx="4">
                  <c:v>94640</c:v>
                </c:pt>
                <c:pt idx="5">
                  <c:v>93014.59388</c:v>
                </c:pt>
                <c:pt idx="6">
                  <c:v>70870</c:v>
                </c:pt>
                <c:pt idx="7">
                  <c:v>63460</c:v>
                </c:pt>
                <c:pt idx="8">
                  <c:v>61444.5</c:v>
                </c:pt>
                <c:pt idx="9">
                  <c:v>46100</c:v>
                </c:pt>
                <c:pt idx="10">
                  <c:v>44120</c:v>
                </c:pt>
                <c:pt idx="11">
                  <c:v>35450</c:v>
                </c:pt>
                <c:pt idx="12">
                  <c:v>30050</c:v>
                </c:pt>
                <c:pt idx="13">
                  <c:v>25810</c:v>
                </c:pt>
                <c:pt idx="14">
                  <c:v>25177</c:v>
                </c:pt>
                <c:pt idx="15">
                  <c:v>23516.400000000001</c:v>
                </c:pt>
                <c:pt idx="16">
                  <c:v>23237.599999999999</c:v>
                </c:pt>
                <c:pt idx="17">
                  <c:v>22400</c:v>
                </c:pt>
                <c:pt idx="18">
                  <c:v>22208.720000000001</c:v>
                </c:pt>
                <c:pt idx="19">
                  <c:v>22121</c:v>
                </c:pt>
                <c:pt idx="20">
                  <c:v>21640</c:v>
                </c:pt>
                <c:pt idx="21">
                  <c:v>21530</c:v>
                </c:pt>
                <c:pt idx="22">
                  <c:v>21230</c:v>
                </c:pt>
                <c:pt idx="23">
                  <c:v>20158.7</c:v>
                </c:pt>
                <c:pt idx="24">
                  <c:v>19539</c:v>
                </c:pt>
                <c:pt idx="25">
                  <c:v>19476.599999999999</c:v>
                </c:pt>
                <c:pt idx="26">
                  <c:v>19334</c:v>
                </c:pt>
                <c:pt idx="27">
                  <c:v>19256</c:v>
                </c:pt>
                <c:pt idx="28">
                  <c:v>19200</c:v>
                </c:pt>
                <c:pt idx="29">
                  <c:v>18200</c:v>
                </c:pt>
                <c:pt idx="30">
                  <c:v>18002.8</c:v>
                </c:pt>
                <c:pt idx="31">
                  <c:v>18002.8</c:v>
                </c:pt>
                <c:pt idx="32">
                  <c:v>17860</c:v>
                </c:pt>
                <c:pt idx="33">
                  <c:v>17200</c:v>
                </c:pt>
                <c:pt idx="34">
                  <c:v>16592</c:v>
                </c:pt>
                <c:pt idx="35">
                  <c:v>16590</c:v>
                </c:pt>
                <c:pt idx="36">
                  <c:v>16590</c:v>
                </c:pt>
                <c:pt idx="37">
                  <c:v>16590</c:v>
                </c:pt>
                <c:pt idx="38">
                  <c:v>16590</c:v>
                </c:pt>
                <c:pt idx="39">
                  <c:v>16020</c:v>
                </c:pt>
                <c:pt idx="40">
                  <c:v>14014.7</c:v>
                </c:pt>
                <c:pt idx="41">
                  <c:v>13929.3</c:v>
                </c:pt>
                <c:pt idx="42">
                  <c:v>12810</c:v>
                </c:pt>
                <c:pt idx="43">
                  <c:v>12210</c:v>
                </c:pt>
                <c:pt idx="44">
                  <c:v>11965.5</c:v>
                </c:pt>
                <c:pt idx="45">
                  <c:v>11950</c:v>
                </c:pt>
                <c:pt idx="46">
                  <c:v>10680.7</c:v>
                </c:pt>
                <c:pt idx="47">
                  <c:v>10520</c:v>
                </c:pt>
                <c:pt idx="48">
                  <c:v>10013</c:v>
                </c:pt>
                <c:pt idx="49">
                  <c:v>10013</c:v>
                </c:pt>
                <c:pt idx="50">
                  <c:v>9990.7000000000007</c:v>
                </c:pt>
                <c:pt idx="51">
                  <c:v>9950.26</c:v>
                </c:pt>
                <c:pt idx="52">
                  <c:v>9682</c:v>
                </c:pt>
                <c:pt idx="53">
                  <c:v>9459</c:v>
                </c:pt>
                <c:pt idx="54">
                  <c:v>9444</c:v>
                </c:pt>
                <c:pt idx="55">
                  <c:v>9330</c:v>
                </c:pt>
                <c:pt idx="56">
                  <c:v>9264.31</c:v>
                </c:pt>
                <c:pt idx="57">
                  <c:v>9070</c:v>
                </c:pt>
                <c:pt idx="58">
                  <c:v>9000</c:v>
                </c:pt>
                <c:pt idx="59">
                  <c:v>8983</c:v>
                </c:pt>
                <c:pt idx="60">
                  <c:v>8620</c:v>
                </c:pt>
                <c:pt idx="61">
                  <c:v>8339</c:v>
                </c:pt>
                <c:pt idx="62">
                  <c:v>8191.03</c:v>
                </c:pt>
                <c:pt idx="63">
                  <c:v>8125</c:v>
                </c:pt>
                <c:pt idx="64">
                  <c:v>8124.48</c:v>
                </c:pt>
                <c:pt idx="65">
                  <c:v>8025.6</c:v>
                </c:pt>
                <c:pt idx="66">
                  <c:v>8023.6</c:v>
                </c:pt>
                <c:pt idx="67">
                  <c:v>7892.7</c:v>
                </c:pt>
                <c:pt idx="68">
                  <c:v>7764.57</c:v>
                </c:pt>
                <c:pt idx="69">
                  <c:v>7764.57</c:v>
                </c:pt>
                <c:pt idx="70">
                  <c:v>7683.36</c:v>
                </c:pt>
                <c:pt idx="71">
                  <c:v>7625</c:v>
                </c:pt>
                <c:pt idx="72">
                  <c:v>7483.73</c:v>
                </c:pt>
                <c:pt idx="73">
                  <c:v>7257</c:v>
                </c:pt>
                <c:pt idx="74">
                  <c:v>7038.93</c:v>
                </c:pt>
                <c:pt idx="75">
                  <c:v>6998.79</c:v>
                </c:pt>
                <c:pt idx="76">
                  <c:v>6988.04</c:v>
                </c:pt>
                <c:pt idx="77">
                  <c:v>6920.9</c:v>
                </c:pt>
                <c:pt idx="78">
                  <c:v>6752</c:v>
                </c:pt>
                <c:pt idx="79">
                  <c:v>6669</c:v>
                </c:pt>
                <c:pt idx="80">
                  <c:v>6617.8</c:v>
                </c:pt>
                <c:pt idx="81">
                  <c:v>6470.8</c:v>
                </c:pt>
                <c:pt idx="82">
                  <c:v>6316.03</c:v>
                </c:pt>
                <c:pt idx="83">
                  <c:v>6299.79</c:v>
                </c:pt>
                <c:pt idx="84">
                  <c:v>6291</c:v>
                </c:pt>
                <c:pt idx="85">
                  <c:v>6177.73</c:v>
                </c:pt>
                <c:pt idx="86">
                  <c:v>6162</c:v>
                </c:pt>
                <c:pt idx="87">
                  <c:v>6105.1</c:v>
                </c:pt>
                <c:pt idx="88">
                  <c:v>6048.26</c:v>
                </c:pt>
                <c:pt idx="89">
                  <c:v>5951.55</c:v>
                </c:pt>
                <c:pt idx="90">
                  <c:v>5948.8</c:v>
                </c:pt>
                <c:pt idx="91">
                  <c:v>5886</c:v>
                </c:pt>
                <c:pt idx="92">
                  <c:v>5780.62</c:v>
                </c:pt>
                <c:pt idx="93">
                  <c:v>5730.5</c:v>
                </c:pt>
                <c:pt idx="94">
                  <c:v>5730.5</c:v>
                </c:pt>
                <c:pt idx="95">
                  <c:v>5612.83</c:v>
                </c:pt>
                <c:pt idx="96">
                  <c:v>5536.99</c:v>
                </c:pt>
                <c:pt idx="97">
                  <c:v>5444.64</c:v>
                </c:pt>
                <c:pt idx="98">
                  <c:v>5415.98</c:v>
                </c:pt>
                <c:pt idx="99">
                  <c:v>5388.52</c:v>
                </c:pt>
                <c:pt idx="100">
                  <c:v>5283.11</c:v>
                </c:pt>
                <c:pt idx="101">
                  <c:v>5253</c:v>
                </c:pt>
                <c:pt idx="102">
                  <c:v>5228</c:v>
                </c:pt>
                <c:pt idx="103">
                  <c:v>5161</c:v>
                </c:pt>
                <c:pt idx="104">
                  <c:v>5051</c:v>
                </c:pt>
                <c:pt idx="105">
                  <c:v>4902</c:v>
                </c:pt>
                <c:pt idx="106">
                  <c:v>4880.46</c:v>
                </c:pt>
                <c:pt idx="107">
                  <c:v>4850.66</c:v>
                </c:pt>
                <c:pt idx="108">
                  <c:v>4788.1899999999996</c:v>
                </c:pt>
                <c:pt idx="109">
                  <c:v>4724.79</c:v>
                </c:pt>
                <c:pt idx="110">
                  <c:v>4619</c:v>
                </c:pt>
                <c:pt idx="111">
                  <c:v>4540.6899999999996</c:v>
                </c:pt>
                <c:pt idx="112">
                  <c:v>4518.87</c:v>
                </c:pt>
                <c:pt idx="113">
                  <c:v>4478</c:v>
                </c:pt>
                <c:pt idx="114">
                  <c:v>4425</c:v>
                </c:pt>
                <c:pt idx="115">
                  <c:v>4376</c:v>
                </c:pt>
                <c:pt idx="116">
                  <c:v>4325</c:v>
                </c:pt>
                <c:pt idx="117">
                  <c:v>4299.33</c:v>
                </c:pt>
                <c:pt idx="118">
                  <c:v>4289.8500000000004</c:v>
                </c:pt>
                <c:pt idx="119">
                  <c:v>4281</c:v>
                </c:pt>
                <c:pt idx="120">
                  <c:v>4190.8999999999996</c:v>
                </c:pt>
                <c:pt idx="121">
                  <c:v>4128</c:v>
                </c:pt>
                <c:pt idx="122">
                  <c:v>4096</c:v>
                </c:pt>
                <c:pt idx="123">
                  <c:v>4065.55</c:v>
                </c:pt>
                <c:pt idx="124">
                  <c:v>4042.46</c:v>
                </c:pt>
                <c:pt idx="125">
                  <c:v>4033.5</c:v>
                </c:pt>
                <c:pt idx="126">
                  <c:v>3998</c:v>
                </c:pt>
                <c:pt idx="127">
                  <c:v>3944.68</c:v>
                </c:pt>
                <c:pt idx="128">
                  <c:v>3944.68</c:v>
                </c:pt>
                <c:pt idx="129">
                  <c:v>3870.1</c:v>
                </c:pt>
                <c:pt idx="130">
                  <c:v>3822</c:v>
                </c:pt>
                <c:pt idx="131">
                  <c:v>3763.94</c:v>
                </c:pt>
                <c:pt idx="132">
                  <c:v>3712</c:v>
                </c:pt>
                <c:pt idx="133">
                  <c:v>3700.15</c:v>
                </c:pt>
                <c:pt idx="134">
                  <c:v>3666</c:v>
                </c:pt>
                <c:pt idx="135">
                  <c:v>3665.72</c:v>
                </c:pt>
                <c:pt idx="136">
                  <c:v>3657</c:v>
                </c:pt>
                <c:pt idx="137">
                  <c:v>3656.78</c:v>
                </c:pt>
                <c:pt idx="138">
                  <c:v>3608.62</c:v>
                </c:pt>
                <c:pt idx="139">
                  <c:v>3599.6599900000001</c:v>
                </c:pt>
                <c:pt idx="140">
                  <c:v>3577</c:v>
                </c:pt>
                <c:pt idx="141">
                  <c:v>3577</c:v>
                </c:pt>
                <c:pt idx="142">
                  <c:v>3563.1</c:v>
                </c:pt>
                <c:pt idx="143">
                  <c:v>3545.65</c:v>
                </c:pt>
                <c:pt idx="144">
                  <c:v>3533.61</c:v>
                </c:pt>
                <c:pt idx="145">
                  <c:v>3505</c:v>
                </c:pt>
                <c:pt idx="146">
                  <c:v>3487.91</c:v>
                </c:pt>
                <c:pt idx="147">
                  <c:v>3486.1</c:v>
                </c:pt>
                <c:pt idx="148">
                  <c:v>3458.3</c:v>
                </c:pt>
                <c:pt idx="149">
                  <c:v>3449</c:v>
                </c:pt>
                <c:pt idx="150">
                  <c:v>3371</c:v>
                </c:pt>
                <c:pt idx="151">
                  <c:v>3318.95</c:v>
                </c:pt>
                <c:pt idx="152">
                  <c:v>3307</c:v>
                </c:pt>
                <c:pt idx="153">
                  <c:v>3261.02</c:v>
                </c:pt>
                <c:pt idx="154">
                  <c:v>3250.4</c:v>
                </c:pt>
                <c:pt idx="155">
                  <c:v>3243.41</c:v>
                </c:pt>
                <c:pt idx="156">
                  <c:v>3241.24</c:v>
                </c:pt>
                <c:pt idx="157">
                  <c:v>3221.4</c:v>
                </c:pt>
                <c:pt idx="158">
                  <c:v>3194</c:v>
                </c:pt>
                <c:pt idx="159">
                  <c:v>3188</c:v>
                </c:pt>
                <c:pt idx="160">
                  <c:v>3161</c:v>
                </c:pt>
                <c:pt idx="161">
                  <c:v>3158.11</c:v>
                </c:pt>
                <c:pt idx="162">
                  <c:v>3151.69</c:v>
                </c:pt>
                <c:pt idx="163">
                  <c:v>3151.69</c:v>
                </c:pt>
                <c:pt idx="164">
                  <c:v>3148.38</c:v>
                </c:pt>
                <c:pt idx="165">
                  <c:v>3143.52</c:v>
                </c:pt>
                <c:pt idx="166">
                  <c:v>3131.25</c:v>
                </c:pt>
                <c:pt idx="167">
                  <c:v>3131.25</c:v>
                </c:pt>
                <c:pt idx="168">
                  <c:v>3131.25</c:v>
                </c:pt>
                <c:pt idx="169">
                  <c:v>3131.25</c:v>
                </c:pt>
                <c:pt idx="170">
                  <c:v>3126.24</c:v>
                </c:pt>
                <c:pt idx="171">
                  <c:v>3096</c:v>
                </c:pt>
                <c:pt idx="172">
                  <c:v>3088.64</c:v>
                </c:pt>
                <c:pt idx="173">
                  <c:v>3088.6</c:v>
                </c:pt>
                <c:pt idx="174">
                  <c:v>3082.12</c:v>
                </c:pt>
                <c:pt idx="175">
                  <c:v>3080.85</c:v>
                </c:pt>
                <c:pt idx="176">
                  <c:v>3057.35</c:v>
                </c:pt>
                <c:pt idx="177">
                  <c:v>3054.35</c:v>
                </c:pt>
                <c:pt idx="178">
                  <c:v>3010.68</c:v>
                </c:pt>
                <c:pt idx="179">
                  <c:v>2994.04</c:v>
                </c:pt>
                <c:pt idx="180">
                  <c:v>2975.29</c:v>
                </c:pt>
                <c:pt idx="181">
                  <c:v>2975.08</c:v>
                </c:pt>
                <c:pt idx="182">
                  <c:v>2969.19</c:v>
                </c:pt>
                <c:pt idx="183">
                  <c:v>2938</c:v>
                </c:pt>
                <c:pt idx="184">
                  <c:v>2933.42</c:v>
                </c:pt>
                <c:pt idx="185">
                  <c:v>2931.84</c:v>
                </c:pt>
                <c:pt idx="186">
                  <c:v>2922.5</c:v>
                </c:pt>
                <c:pt idx="187">
                  <c:v>2922.5</c:v>
                </c:pt>
                <c:pt idx="188">
                  <c:v>2917.56</c:v>
                </c:pt>
                <c:pt idx="189">
                  <c:v>2910.09</c:v>
                </c:pt>
                <c:pt idx="190">
                  <c:v>2889.41</c:v>
                </c:pt>
                <c:pt idx="191">
                  <c:v>2882.76</c:v>
                </c:pt>
                <c:pt idx="192">
                  <c:v>2873.41</c:v>
                </c:pt>
                <c:pt idx="193">
                  <c:v>2870.31</c:v>
                </c:pt>
                <c:pt idx="194">
                  <c:v>2870.31</c:v>
                </c:pt>
                <c:pt idx="195">
                  <c:v>2870.31</c:v>
                </c:pt>
                <c:pt idx="196">
                  <c:v>2870.31</c:v>
                </c:pt>
                <c:pt idx="197">
                  <c:v>2867.64</c:v>
                </c:pt>
                <c:pt idx="198">
                  <c:v>2861</c:v>
                </c:pt>
                <c:pt idx="199">
                  <c:v>2861</c:v>
                </c:pt>
                <c:pt idx="200">
                  <c:v>2857.04</c:v>
                </c:pt>
                <c:pt idx="201">
                  <c:v>2837.4</c:v>
                </c:pt>
                <c:pt idx="202">
                  <c:v>2834.05</c:v>
                </c:pt>
                <c:pt idx="203">
                  <c:v>2829</c:v>
                </c:pt>
                <c:pt idx="204">
                  <c:v>2813.62</c:v>
                </c:pt>
                <c:pt idx="205">
                  <c:v>2804.41</c:v>
                </c:pt>
                <c:pt idx="206">
                  <c:v>2801.7820000000002</c:v>
                </c:pt>
                <c:pt idx="207">
                  <c:v>2801.7820000000002</c:v>
                </c:pt>
                <c:pt idx="208">
                  <c:v>2787.14</c:v>
                </c:pt>
                <c:pt idx="209">
                  <c:v>2779.84</c:v>
                </c:pt>
                <c:pt idx="210">
                  <c:v>2774.23</c:v>
                </c:pt>
                <c:pt idx="211">
                  <c:v>2751</c:v>
                </c:pt>
                <c:pt idx="212">
                  <c:v>2749.28</c:v>
                </c:pt>
                <c:pt idx="213">
                  <c:v>2746.3</c:v>
                </c:pt>
                <c:pt idx="214">
                  <c:v>2744.84</c:v>
                </c:pt>
                <c:pt idx="215">
                  <c:v>2742.91</c:v>
                </c:pt>
                <c:pt idx="216">
                  <c:v>2741</c:v>
                </c:pt>
                <c:pt idx="217">
                  <c:v>2726.0779000000002</c:v>
                </c:pt>
                <c:pt idx="218">
                  <c:v>2724.52</c:v>
                </c:pt>
                <c:pt idx="219">
                  <c:v>2721.33</c:v>
                </c:pt>
                <c:pt idx="220">
                  <c:v>2710.88</c:v>
                </c:pt>
                <c:pt idx="221">
                  <c:v>2691.69</c:v>
                </c:pt>
                <c:pt idx="222">
                  <c:v>2677.05</c:v>
                </c:pt>
                <c:pt idx="223">
                  <c:v>2676.74</c:v>
                </c:pt>
                <c:pt idx="224">
                  <c:v>2666</c:v>
                </c:pt>
                <c:pt idx="225">
                  <c:v>2662.5</c:v>
                </c:pt>
                <c:pt idx="226">
                  <c:v>2661.56</c:v>
                </c:pt>
                <c:pt idx="227">
                  <c:v>2661.46</c:v>
                </c:pt>
                <c:pt idx="228">
                  <c:v>2654.04</c:v>
                </c:pt>
                <c:pt idx="229">
                  <c:v>2651.95</c:v>
                </c:pt>
                <c:pt idx="230">
                  <c:v>2638.53</c:v>
                </c:pt>
                <c:pt idx="231">
                  <c:v>2632.51</c:v>
                </c:pt>
                <c:pt idx="232">
                  <c:v>2632.51</c:v>
                </c:pt>
                <c:pt idx="233">
                  <c:v>2621.44</c:v>
                </c:pt>
                <c:pt idx="234">
                  <c:v>2610</c:v>
                </c:pt>
                <c:pt idx="235">
                  <c:v>2609.38</c:v>
                </c:pt>
                <c:pt idx="236">
                  <c:v>2609.38</c:v>
                </c:pt>
                <c:pt idx="237">
                  <c:v>2609.38</c:v>
                </c:pt>
                <c:pt idx="238">
                  <c:v>2609.16</c:v>
                </c:pt>
                <c:pt idx="239">
                  <c:v>2607.98</c:v>
                </c:pt>
                <c:pt idx="240">
                  <c:v>2598.2800000000002</c:v>
                </c:pt>
                <c:pt idx="241">
                  <c:v>2592</c:v>
                </c:pt>
                <c:pt idx="242">
                  <c:v>2592</c:v>
                </c:pt>
                <c:pt idx="243">
                  <c:v>2590.84</c:v>
                </c:pt>
                <c:pt idx="244">
                  <c:v>2583.09</c:v>
                </c:pt>
                <c:pt idx="245">
                  <c:v>2581.02</c:v>
                </c:pt>
                <c:pt idx="246">
                  <c:v>2578.58</c:v>
                </c:pt>
                <c:pt idx="247">
                  <c:v>2574.02</c:v>
                </c:pt>
                <c:pt idx="248">
                  <c:v>2570.4</c:v>
                </c:pt>
                <c:pt idx="249">
                  <c:v>2566</c:v>
                </c:pt>
                <c:pt idx="250">
                  <c:v>2566</c:v>
                </c:pt>
                <c:pt idx="251">
                  <c:v>2547</c:v>
                </c:pt>
                <c:pt idx="252">
                  <c:v>2539.13</c:v>
                </c:pt>
                <c:pt idx="253">
                  <c:v>2531</c:v>
                </c:pt>
                <c:pt idx="254">
                  <c:v>2494.65</c:v>
                </c:pt>
                <c:pt idx="255">
                  <c:v>2487.09</c:v>
                </c:pt>
                <c:pt idx="256">
                  <c:v>2485</c:v>
                </c:pt>
                <c:pt idx="257">
                  <c:v>2483.58</c:v>
                </c:pt>
                <c:pt idx="258">
                  <c:v>2480.6</c:v>
                </c:pt>
                <c:pt idx="259">
                  <c:v>2480</c:v>
                </c:pt>
                <c:pt idx="260">
                  <c:v>2480</c:v>
                </c:pt>
                <c:pt idx="261">
                  <c:v>2478</c:v>
                </c:pt>
                <c:pt idx="262">
                  <c:v>2475.67</c:v>
                </c:pt>
                <c:pt idx="263">
                  <c:v>2462.4</c:v>
                </c:pt>
                <c:pt idx="264">
                  <c:v>2443.6999999999998</c:v>
                </c:pt>
                <c:pt idx="265">
                  <c:v>2435</c:v>
                </c:pt>
                <c:pt idx="266">
                  <c:v>2433.83</c:v>
                </c:pt>
                <c:pt idx="267">
                  <c:v>2431.1999999999998</c:v>
                </c:pt>
                <c:pt idx="268">
                  <c:v>2429.15</c:v>
                </c:pt>
                <c:pt idx="269">
                  <c:v>2421.62</c:v>
                </c:pt>
                <c:pt idx="270">
                  <c:v>2399.59</c:v>
                </c:pt>
                <c:pt idx="271">
                  <c:v>2392.38</c:v>
                </c:pt>
                <c:pt idx="272">
                  <c:v>2379.87</c:v>
                </c:pt>
                <c:pt idx="273">
                  <c:v>2374.04</c:v>
                </c:pt>
                <c:pt idx="274">
                  <c:v>2363.77</c:v>
                </c:pt>
                <c:pt idx="275">
                  <c:v>2363.77</c:v>
                </c:pt>
                <c:pt idx="276">
                  <c:v>2363.77</c:v>
                </c:pt>
                <c:pt idx="277">
                  <c:v>2363.77</c:v>
                </c:pt>
                <c:pt idx="278">
                  <c:v>2363.77</c:v>
                </c:pt>
                <c:pt idx="279">
                  <c:v>2363.77</c:v>
                </c:pt>
                <c:pt idx="280">
                  <c:v>2356</c:v>
                </c:pt>
                <c:pt idx="281">
                  <c:v>2354.91</c:v>
                </c:pt>
                <c:pt idx="282">
                  <c:v>2348.44</c:v>
                </c:pt>
                <c:pt idx="283">
                  <c:v>2348.44</c:v>
                </c:pt>
                <c:pt idx="284">
                  <c:v>2348.44</c:v>
                </c:pt>
                <c:pt idx="285">
                  <c:v>2348.44</c:v>
                </c:pt>
                <c:pt idx="286">
                  <c:v>2348.44</c:v>
                </c:pt>
                <c:pt idx="287">
                  <c:v>2348.44</c:v>
                </c:pt>
                <c:pt idx="288">
                  <c:v>2348.44</c:v>
                </c:pt>
                <c:pt idx="289">
                  <c:v>2338.79</c:v>
                </c:pt>
                <c:pt idx="290">
                  <c:v>2336</c:v>
                </c:pt>
                <c:pt idx="291">
                  <c:v>2336</c:v>
                </c:pt>
                <c:pt idx="292">
                  <c:v>2333.5100000000002</c:v>
                </c:pt>
                <c:pt idx="293">
                  <c:v>2329</c:v>
                </c:pt>
                <c:pt idx="294">
                  <c:v>2329</c:v>
                </c:pt>
                <c:pt idx="295">
                  <c:v>2329</c:v>
                </c:pt>
                <c:pt idx="296">
                  <c:v>2322.46</c:v>
                </c:pt>
                <c:pt idx="297">
                  <c:v>2317.9499999999998</c:v>
                </c:pt>
                <c:pt idx="298">
                  <c:v>2316</c:v>
                </c:pt>
                <c:pt idx="299">
                  <c:v>2314.21</c:v>
                </c:pt>
                <c:pt idx="300">
                  <c:v>2312.3000000000002</c:v>
                </c:pt>
                <c:pt idx="301">
                  <c:v>2297.56</c:v>
                </c:pt>
                <c:pt idx="302">
                  <c:v>2288</c:v>
                </c:pt>
                <c:pt idx="303">
                  <c:v>2287</c:v>
                </c:pt>
                <c:pt idx="304">
                  <c:v>2287</c:v>
                </c:pt>
                <c:pt idx="305">
                  <c:v>2286.56</c:v>
                </c:pt>
                <c:pt idx="306">
                  <c:v>2282</c:v>
                </c:pt>
                <c:pt idx="307">
                  <c:v>2282</c:v>
                </c:pt>
                <c:pt idx="308">
                  <c:v>2282</c:v>
                </c:pt>
                <c:pt idx="309">
                  <c:v>2282</c:v>
                </c:pt>
                <c:pt idx="310">
                  <c:v>2279.4</c:v>
                </c:pt>
                <c:pt idx="311">
                  <c:v>2278</c:v>
                </c:pt>
                <c:pt idx="312">
                  <c:v>2276</c:v>
                </c:pt>
                <c:pt idx="313">
                  <c:v>2275</c:v>
                </c:pt>
                <c:pt idx="314">
                  <c:v>2274.1</c:v>
                </c:pt>
                <c:pt idx="315">
                  <c:v>2271.38</c:v>
                </c:pt>
                <c:pt idx="316">
                  <c:v>2262</c:v>
                </c:pt>
                <c:pt idx="317">
                  <c:v>2258</c:v>
                </c:pt>
                <c:pt idx="318">
                  <c:v>2255</c:v>
                </c:pt>
                <c:pt idx="319">
                  <c:v>2249.6799999999998</c:v>
                </c:pt>
                <c:pt idx="320">
                  <c:v>2242.94</c:v>
                </c:pt>
                <c:pt idx="321">
                  <c:v>2241.88</c:v>
                </c:pt>
                <c:pt idx="322">
                  <c:v>2233.04</c:v>
                </c:pt>
                <c:pt idx="323">
                  <c:v>2192</c:v>
                </c:pt>
                <c:pt idx="324">
                  <c:v>2189</c:v>
                </c:pt>
                <c:pt idx="325">
                  <c:v>2179.6</c:v>
                </c:pt>
                <c:pt idx="326">
                  <c:v>2166.79</c:v>
                </c:pt>
                <c:pt idx="327">
                  <c:v>2166.79</c:v>
                </c:pt>
                <c:pt idx="328">
                  <c:v>2166.79</c:v>
                </c:pt>
                <c:pt idx="329">
                  <c:v>2166.52</c:v>
                </c:pt>
                <c:pt idx="330">
                  <c:v>2164</c:v>
                </c:pt>
                <c:pt idx="331">
                  <c:v>2164</c:v>
                </c:pt>
                <c:pt idx="332">
                  <c:v>2164</c:v>
                </c:pt>
                <c:pt idx="333">
                  <c:v>2155.9899999999998</c:v>
                </c:pt>
                <c:pt idx="334">
                  <c:v>2152</c:v>
                </c:pt>
                <c:pt idx="335">
                  <c:v>2133</c:v>
                </c:pt>
                <c:pt idx="336">
                  <c:v>2129.54</c:v>
                </c:pt>
                <c:pt idx="337">
                  <c:v>2127.8000000000002</c:v>
                </c:pt>
                <c:pt idx="338">
                  <c:v>2125.83</c:v>
                </c:pt>
                <c:pt idx="339">
                  <c:v>2122.0300000000002</c:v>
                </c:pt>
                <c:pt idx="340">
                  <c:v>2121</c:v>
                </c:pt>
                <c:pt idx="341">
                  <c:v>2121</c:v>
                </c:pt>
                <c:pt idx="342">
                  <c:v>2121</c:v>
                </c:pt>
                <c:pt idx="343">
                  <c:v>2121</c:v>
                </c:pt>
                <c:pt idx="344">
                  <c:v>2115</c:v>
                </c:pt>
                <c:pt idx="345">
                  <c:v>2109</c:v>
                </c:pt>
                <c:pt idx="346">
                  <c:v>2109</c:v>
                </c:pt>
                <c:pt idx="347">
                  <c:v>2094</c:v>
                </c:pt>
                <c:pt idx="348">
                  <c:v>2089.98</c:v>
                </c:pt>
                <c:pt idx="349">
                  <c:v>2088.83</c:v>
                </c:pt>
                <c:pt idx="350">
                  <c:v>2087.5</c:v>
                </c:pt>
                <c:pt idx="351">
                  <c:v>2087.5</c:v>
                </c:pt>
                <c:pt idx="352">
                  <c:v>2087.5</c:v>
                </c:pt>
                <c:pt idx="353">
                  <c:v>2087.5</c:v>
                </c:pt>
                <c:pt idx="354">
                  <c:v>2087.5</c:v>
                </c:pt>
                <c:pt idx="355">
                  <c:v>2087</c:v>
                </c:pt>
                <c:pt idx="356">
                  <c:v>2078</c:v>
                </c:pt>
                <c:pt idx="357">
                  <c:v>2078</c:v>
                </c:pt>
                <c:pt idx="358">
                  <c:v>2078</c:v>
                </c:pt>
                <c:pt idx="359">
                  <c:v>2076.89</c:v>
                </c:pt>
                <c:pt idx="360">
                  <c:v>2075</c:v>
                </c:pt>
                <c:pt idx="361">
                  <c:v>2074.04</c:v>
                </c:pt>
                <c:pt idx="362">
                  <c:v>2074</c:v>
                </c:pt>
                <c:pt idx="363">
                  <c:v>2071.39</c:v>
                </c:pt>
                <c:pt idx="364">
                  <c:v>2063</c:v>
                </c:pt>
                <c:pt idx="365">
                  <c:v>2059.88</c:v>
                </c:pt>
                <c:pt idx="366">
                  <c:v>2045.93</c:v>
                </c:pt>
                <c:pt idx="367">
                  <c:v>2028</c:v>
                </c:pt>
                <c:pt idx="368">
                  <c:v>2028</c:v>
                </c:pt>
                <c:pt idx="369">
                  <c:v>2027.52</c:v>
                </c:pt>
                <c:pt idx="370">
                  <c:v>2026</c:v>
                </c:pt>
                <c:pt idx="371">
                  <c:v>2022</c:v>
                </c:pt>
                <c:pt idx="372">
                  <c:v>2016</c:v>
                </c:pt>
                <c:pt idx="373">
                  <c:v>2015</c:v>
                </c:pt>
                <c:pt idx="374">
                  <c:v>2014.46</c:v>
                </c:pt>
                <c:pt idx="375">
                  <c:v>2011</c:v>
                </c:pt>
                <c:pt idx="376">
                  <c:v>2011</c:v>
                </c:pt>
                <c:pt idx="377">
                  <c:v>2007</c:v>
                </c:pt>
                <c:pt idx="378">
                  <c:v>2003</c:v>
                </c:pt>
                <c:pt idx="379">
                  <c:v>2001.99</c:v>
                </c:pt>
                <c:pt idx="380">
                  <c:v>2001.99</c:v>
                </c:pt>
                <c:pt idx="381">
                  <c:v>2000</c:v>
                </c:pt>
                <c:pt idx="382">
                  <c:v>1999.5</c:v>
                </c:pt>
                <c:pt idx="383">
                  <c:v>1997</c:v>
                </c:pt>
                <c:pt idx="384">
                  <c:v>1985</c:v>
                </c:pt>
                <c:pt idx="385">
                  <c:v>1983.15</c:v>
                </c:pt>
                <c:pt idx="386">
                  <c:v>1980.53</c:v>
                </c:pt>
                <c:pt idx="387">
                  <c:v>1979</c:v>
                </c:pt>
                <c:pt idx="388">
                  <c:v>1979</c:v>
                </c:pt>
                <c:pt idx="389">
                  <c:v>1976</c:v>
                </c:pt>
                <c:pt idx="390">
                  <c:v>1975.07</c:v>
                </c:pt>
                <c:pt idx="391">
                  <c:v>1975</c:v>
                </c:pt>
                <c:pt idx="392">
                  <c:v>1975</c:v>
                </c:pt>
                <c:pt idx="393">
                  <c:v>1975</c:v>
                </c:pt>
                <c:pt idx="394">
                  <c:v>1969.81</c:v>
                </c:pt>
                <c:pt idx="395">
                  <c:v>1969.81</c:v>
                </c:pt>
                <c:pt idx="396">
                  <c:v>1967.81</c:v>
                </c:pt>
                <c:pt idx="397">
                  <c:v>1966.08</c:v>
                </c:pt>
                <c:pt idx="398">
                  <c:v>1963</c:v>
                </c:pt>
                <c:pt idx="399">
                  <c:v>1955</c:v>
                </c:pt>
                <c:pt idx="400">
                  <c:v>1952.46</c:v>
                </c:pt>
                <c:pt idx="401">
                  <c:v>1952</c:v>
                </c:pt>
                <c:pt idx="402">
                  <c:v>1937.4</c:v>
                </c:pt>
                <c:pt idx="403">
                  <c:v>1934</c:v>
                </c:pt>
                <c:pt idx="404">
                  <c:v>1928</c:v>
                </c:pt>
                <c:pt idx="405">
                  <c:v>1928</c:v>
                </c:pt>
                <c:pt idx="406">
                  <c:v>1921</c:v>
                </c:pt>
                <c:pt idx="407">
                  <c:v>1914.59</c:v>
                </c:pt>
                <c:pt idx="408">
                  <c:v>1914.38</c:v>
                </c:pt>
                <c:pt idx="409">
                  <c:v>1905.48</c:v>
                </c:pt>
                <c:pt idx="410">
                  <c:v>1901</c:v>
                </c:pt>
                <c:pt idx="411">
                  <c:v>1896.75</c:v>
                </c:pt>
                <c:pt idx="412">
                  <c:v>1896</c:v>
                </c:pt>
                <c:pt idx="413">
                  <c:v>1886.65</c:v>
                </c:pt>
                <c:pt idx="414">
                  <c:v>1884</c:v>
                </c:pt>
                <c:pt idx="415">
                  <c:v>1882.56</c:v>
                </c:pt>
                <c:pt idx="416">
                  <c:v>1872</c:v>
                </c:pt>
                <c:pt idx="417">
                  <c:v>1872</c:v>
                </c:pt>
                <c:pt idx="418">
                  <c:v>1871</c:v>
                </c:pt>
                <c:pt idx="419">
                  <c:v>1870.73</c:v>
                </c:pt>
                <c:pt idx="420">
                  <c:v>1861.37</c:v>
                </c:pt>
                <c:pt idx="421">
                  <c:v>1854</c:v>
                </c:pt>
                <c:pt idx="422">
                  <c:v>1853</c:v>
                </c:pt>
                <c:pt idx="423">
                  <c:v>1849</c:v>
                </c:pt>
                <c:pt idx="424">
                  <c:v>1840.89</c:v>
                </c:pt>
                <c:pt idx="425">
                  <c:v>1838</c:v>
                </c:pt>
                <c:pt idx="426">
                  <c:v>1835.52</c:v>
                </c:pt>
                <c:pt idx="427">
                  <c:v>1833</c:v>
                </c:pt>
                <c:pt idx="428">
                  <c:v>1833</c:v>
                </c:pt>
                <c:pt idx="429">
                  <c:v>1832</c:v>
                </c:pt>
                <c:pt idx="430">
                  <c:v>1831.49</c:v>
                </c:pt>
                <c:pt idx="431">
                  <c:v>1829.86</c:v>
                </c:pt>
                <c:pt idx="432">
                  <c:v>1828.02</c:v>
                </c:pt>
                <c:pt idx="433">
                  <c:v>1826.56</c:v>
                </c:pt>
                <c:pt idx="434">
                  <c:v>1825</c:v>
                </c:pt>
                <c:pt idx="435">
                  <c:v>1824</c:v>
                </c:pt>
                <c:pt idx="436">
                  <c:v>1820</c:v>
                </c:pt>
                <c:pt idx="437">
                  <c:v>1820</c:v>
                </c:pt>
                <c:pt idx="438">
                  <c:v>1818</c:v>
                </c:pt>
                <c:pt idx="439">
                  <c:v>1815</c:v>
                </c:pt>
                <c:pt idx="440">
                  <c:v>1814</c:v>
                </c:pt>
                <c:pt idx="441">
                  <c:v>1809.34</c:v>
                </c:pt>
                <c:pt idx="442">
                  <c:v>1809.34</c:v>
                </c:pt>
                <c:pt idx="443">
                  <c:v>1807</c:v>
                </c:pt>
                <c:pt idx="444">
                  <c:v>1804</c:v>
                </c:pt>
                <c:pt idx="445">
                  <c:v>1802.51</c:v>
                </c:pt>
                <c:pt idx="446">
                  <c:v>1790</c:v>
                </c:pt>
                <c:pt idx="447">
                  <c:v>1785.62</c:v>
                </c:pt>
                <c:pt idx="448">
                  <c:v>1768.59</c:v>
                </c:pt>
                <c:pt idx="449">
                  <c:v>1765.81</c:v>
                </c:pt>
                <c:pt idx="450">
                  <c:v>1765</c:v>
                </c:pt>
                <c:pt idx="451">
                  <c:v>1756.75</c:v>
                </c:pt>
                <c:pt idx="452">
                  <c:v>1750.18</c:v>
                </c:pt>
                <c:pt idx="453">
                  <c:v>1746</c:v>
                </c:pt>
                <c:pt idx="454">
                  <c:v>1741.02</c:v>
                </c:pt>
                <c:pt idx="455">
                  <c:v>1736</c:v>
                </c:pt>
                <c:pt idx="456">
                  <c:v>1735.66</c:v>
                </c:pt>
                <c:pt idx="457">
                  <c:v>1729</c:v>
                </c:pt>
                <c:pt idx="458">
                  <c:v>1729</c:v>
                </c:pt>
                <c:pt idx="459">
                  <c:v>1729</c:v>
                </c:pt>
                <c:pt idx="460">
                  <c:v>1728.88</c:v>
                </c:pt>
                <c:pt idx="461">
                  <c:v>1728.34</c:v>
                </c:pt>
                <c:pt idx="462">
                  <c:v>1724.45</c:v>
                </c:pt>
                <c:pt idx="463">
                  <c:v>1715.81</c:v>
                </c:pt>
                <c:pt idx="464">
                  <c:v>1714</c:v>
                </c:pt>
                <c:pt idx="465">
                  <c:v>1706.73</c:v>
                </c:pt>
                <c:pt idx="466">
                  <c:v>1703.508</c:v>
                </c:pt>
                <c:pt idx="467">
                  <c:v>1703.28</c:v>
                </c:pt>
                <c:pt idx="468">
                  <c:v>1691</c:v>
                </c:pt>
                <c:pt idx="469">
                  <c:v>1686.54</c:v>
                </c:pt>
                <c:pt idx="470">
                  <c:v>1684.19</c:v>
                </c:pt>
                <c:pt idx="471">
                  <c:v>1683.37</c:v>
                </c:pt>
                <c:pt idx="472">
                  <c:v>1683</c:v>
                </c:pt>
                <c:pt idx="473">
                  <c:v>1671.37</c:v>
                </c:pt>
                <c:pt idx="474">
                  <c:v>1670.09</c:v>
                </c:pt>
                <c:pt idx="475">
                  <c:v>1668.16</c:v>
                </c:pt>
                <c:pt idx="476">
                  <c:v>1667.72</c:v>
                </c:pt>
                <c:pt idx="477">
                  <c:v>1661</c:v>
                </c:pt>
                <c:pt idx="478">
                  <c:v>1653.92</c:v>
                </c:pt>
                <c:pt idx="479">
                  <c:v>1653.22</c:v>
                </c:pt>
                <c:pt idx="480">
                  <c:v>1652.49</c:v>
                </c:pt>
                <c:pt idx="481">
                  <c:v>1649.11</c:v>
                </c:pt>
                <c:pt idx="482">
                  <c:v>1649.11</c:v>
                </c:pt>
                <c:pt idx="483">
                  <c:v>1649.11</c:v>
                </c:pt>
                <c:pt idx="484">
                  <c:v>1649.11</c:v>
                </c:pt>
                <c:pt idx="485">
                  <c:v>1649.11</c:v>
                </c:pt>
                <c:pt idx="486">
                  <c:v>1649.11</c:v>
                </c:pt>
                <c:pt idx="487">
                  <c:v>1649.11</c:v>
                </c:pt>
                <c:pt idx="488">
                  <c:v>1649.11</c:v>
                </c:pt>
                <c:pt idx="489">
                  <c:v>1649.11</c:v>
                </c:pt>
                <c:pt idx="490">
                  <c:v>1649.11</c:v>
                </c:pt>
                <c:pt idx="491">
                  <c:v>1649.11</c:v>
                </c:pt>
                <c:pt idx="492">
                  <c:v>1649.11</c:v>
                </c:pt>
                <c:pt idx="493">
                  <c:v>1649.11</c:v>
                </c:pt>
                <c:pt idx="494">
                  <c:v>1649.11</c:v>
                </c:pt>
                <c:pt idx="495">
                  <c:v>1649.11</c:v>
                </c:pt>
                <c:pt idx="496">
                  <c:v>1649.11</c:v>
                </c:pt>
                <c:pt idx="497">
                  <c:v>1649.11</c:v>
                </c:pt>
                <c:pt idx="498">
                  <c:v>1649.11</c:v>
                </c:pt>
                <c:pt idx="499">
                  <c:v>1649.11</c:v>
                </c:pt>
              </c:numCache>
            </c:numRef>
          </c:yVal>
          <c:smooth val="0"/>
          <c:extLst>
            <c:ext xmlns:c16="http://schemas.microsoft.com/office/drawing/2014/chart" uri="{C3380CC4-5D6E-409C-BE32-E72D297353CC}">
              <c16:uniqueId val="{00000000-D6F0-7940-AFA0-7955816DD7D4}"/>
            </c:ext>
          </c:extLst>
        </c:ser>
        <c:dLbls>
          <c:showLegendKey val="0"/>
          <c:showVal val="0"/>
          <c:showCatName val="0"/>
          <c:showSerName val="0"/>
          <c:showPercent val="0"/>
          <c:showBubbleSize val="0"/>
        </c:dLbls>
        <c:axId val="3365247"/>
        <c:axId val="26934127"/>
      </c:scatterChart>
      <c:valAx>
        <c:axId val="3365247"/>
        <c:scaling>
          <c:orientation val="minMax"/>
          <c:max val="50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934127"/>
        <c:crosses val="autoZero"/>
        <c:crossBetween val="midCat"/>
      </c:valAx>
      <c:valAx>
        <c:axId val="269341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6524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bookends!$B$1</c:f>
              <c:strCache>
                <c:ptCount val="1"/>
                <c:pt idx="0">
                  <c:v>Rpeak</c:v>
                </c:pt>
              </c:strCache>
            </c:strRef>
          </c:tx>
          <c:spPr>
            <a:ln w="19050" cap="rnd">
              <a:solidFill>
                <a:schemeClr val="tx1"/>
              </a:solidFill>
              <a:round/>
            </a:ln>
            <a:effectLst/>
          </c:spPr>
          <c:marker>
            <c:symbol val="circle"/>
            <c:size val="5"/>
            <c:spPr>
              <a:solidFill>
                <a:schemeClr val="tx1"/>
              </a:solidFill>
              <a:ln w="9525">
                <a:noFill/>
              </a:ln>
              <a:effectLst/>
            </c:spPr>
          </c:marker>
          <c:cat>
            <c:numRef>
              <c:f>bookends!$A$2:$A$106</c:f>
              <c:numCache>
                <c:formatCode>#,##0</c:formatCode>
                <c:ptCount val="105"/>
                <c:pt idx="0">
                  <c:v>1</c:v>
                </c:pt>
                <c:pt idx="1">
                  <c:v>2</c:v>
                </c:pt>
                <c:pt idx="2">
                  <c:v>3</c:v>
                </c:pt>
                <c:pt idx="3">
                  <c:v>4</c:v>
                </c:pt>
                <c:pt idx="4">
                  <c:v>5</c:v>
                </c:pt>
                <c:pt idx="5">
                  <c:v>6</c:v>
                </c:pt>
                <c:pt idx="6">
                  <c:v>7</c:v>
                </c:pt>
                <c:pt idx="7">
                  <c:v>8</c:v>
                </c:pt>
                <c:pt idx="8">
                  <c:v>10</c:v>
                </c:pt>
                <c:pt idx="9">
                  <c:v>11</c:v>
                </c:pt>
                <c:pt idx="10">
                  <c:v>12</c:v>
                </c:pt>
                <c:pt idx="11">
                  <c:v>17</c:v>
                </c:pt>
                <c:pt idx="12">
                  <c:v>18</c:v>
                </c:pt>
                <c:pt idx="13">
                  <c:v>20</c:v>
                </c:pt>
                <c:pt idx="14">
                  <c:v>21</c:v>
                </c:pt>
                <c:pt idx="15">
                  <c:v>23</c:v>
                </c:pt>
                <c:pt idx="16">
                  <c:v>24</c:v>
                </c:pt>
                <c:pt idx="17">
                  <c:v>25</c:v>
                </c:pt>
                <c:pt idx="18">
                  <c:v>26</c:v>
                </c:pt>
                <c:pt idx="19">
                  <c:v>27</c:v>
                </c:pt>
                <c:pt idx="20">
                  <c:v>28</c:v>
                </c:pt>
                <c:pt idx="21">
                  <c:v>34</c:v>
                </c:pt>
                <c:pt idx="22">
                  <c:v>35</c:v>
                </c:pt>
                <c:pt idx="23">
                  <c:v>36</c:v>
                </c:pt>
                <c:pt idx="24">
                  <c:v>37</c:v>
                </c:pt>
                <c:pt idx="25">
                  <c:v>38</c:v>
                </c:pt>
                <c:pt idx="26">
                  <c:v>39</c:v>
                </c:pt>
                <c:pt idx="27">
                  <c:v>41</c:v>
                </c:pt>
                <c:pt idx="28">
                  <c:v>42</c:v>
                </c:pt>
                <c:pt idx="29">
                  <c:v>43</c:v>
                </c:pt>
                <c:pt idx="30">
                  <c:v>45</c:v>
                </c:pt>
                <c:pt idx="31">
                  <c:v>46</c:v>
                </c:pt>
                <c:pt idx="32">
                  <c:v>49</c:v>
                </c:pt>
                <c:pt idx="33">
                  <c:v>52</c:v>
                </c:pt>
                <c:pt idx="34">
                  <c:v>54</c:v>
                </c:pt>
                <c:pt idx="35">
                  <c:v>55</c:v>
                </c:pt>
                <c:pt idx="36">
                  <c:v>56</c:v>
                </c:pt>
                <c:pt idx="37">
                  <c:v>57</c:v>
                </c:pt>
                <c:pt idx="38">
                  <c:v>59</c:v>
                </c:pt>
                <c:pt idx="39">
                  <c:v>65</c:v>
                </c:pt>
                <c:pt idx="40">
                  <c:v>69</c:v>
                </c:pt>
                <c:pt idx="41">
                  <c:v>80</c:v>
                </c:pt>
                <c:pt idx="42">
                  <c:v>82</c:v>
                </c:pt>
                <c:pt idx="43">
                  <c:v>83</c:v>
                </c:pt>
                <c:pt idx="44">
                  <c:v>85</c:v>
                </c:pt>
                <c:pt idx="45">
                  <c:v>87</c:v>
                </c:pt>
                <c:pt idx="46">
                  <c:v>88</c:v>
                </c:pt>
                <c:pt idx="47">
                  <c:v>89</c:v>
                </c:pt>
                <c:pt idx="48">
                  <c:v>91</c:v>
                </c:pt>
                <c:pt idx="49">
                  <c:v>93</c:v>
                </c:pt>
                <c:pt idx="50">
                  <c:v>98</c:v>
                </c:pt>
                <c:pt idx="51">
                  <c:v>99</c:v>
                </c:pt>
                <c:pt idx="52">
                  <c:v>102</c:v>
                </c:pt>
                <c:pt idx="53">
                  <c:v>106</c:v>
                </c:pt>
                <c:pt idx="54">
                  <c:v>108</c:v>
                </c:pt>
                <c:pt idx="55">
                  <c:v>110</c:v>
                </c:pt>
                <c:pt idx="56">
                  <c:v>113</c:v>
                </c:pt>
                <c:pt idx="57">
                  <c:v>114</c:v>
                </c:pt>
                <c:pt idx="58">
                  <c:v>115</c:v>
                </c:pt>
                <c:pt idx="59">
                  <c:v>116</c:v>
                </c:pt>
                <c:pt idx="60">
                  <c:v>120</c:v>
                </c:pt>
                <c:pt idx="61">
                  <c:v>121</c:v>
                </c:pt>
                <c:pt idx="62">
                  <c:v>123</c:v>
                </c:pt>
                <c:pt idx="63">
                  <c:v>125</c:v>
                </c:pt>
                <c:pt idx="64">
                  <c:v>128</c:v>
                </c:pt>
                <c:pt idx="65">
                  <c:v>129</c:v>
                </c:pt>
                <c:pt idx="66">
                  <c:v>130</c:v>
                </c:pt>
                <c:pt idx="67">
                  <c:v>131</c:v>
                </c:pt>
                <c:pt idx="68">
                  <c:v>132</c:v>
                </c:pt>
                <c:pt idx="69">
                  <c:v>134</c:v>
                </c:pt>
                <c:pt idx="70">
                  <c:v>150</c:v>
                </c:pt>
                <c:pt idx="71">
                  <c:v>151</c:v>
                </c:pt>
                <c:pt idx="72">
                  <c:v>155</c:v>
                </c:pt>
                <c:pt idx="73">
                  <c:v>156</c:v>
                </c:pt>
                <c:pt idx="74">
                  <c:v>161</c:v>
                </c:pt>
                <c:pt idx="75">
                  <c:v>173</c:v>
                </c:pt>
                <c:pt idx="76">
                  <c:v>177</c:v>
                </c:pt>
                <c:pt idx="77">
                  <c:v>179</c:v>
                </c:pt>
                <c:pt idx="78">
                  <c:v>180</c:v>
                </c:pt>
                <c:pt idx="79">
                  <c:v>184</c:v>
                </c:pt>
                <c:pt idx="80">
                  <c:v>185</c:v>
                </c:pt>
                <c:pt idx="81">
                  <c:v>200</c:v>
                </c:pt>
                <c:pt idx="82">
                  <c:v>203</c:v>
                </c:pt>
                <c:pt idx="83">
                  <c:v>220</c:v>
                </c:pt>
                <c:pt idx="84">
                  <c:v>243</c:v>
                </c:pt>
                <c:pt idx="85">
                  <c:v>248</c:v>
                </c:pt>
                <c:pt idx="86">
                  <c:v>252</c:v>
                </c:pt>
                <c:pt idx="87">
                  <c:v>255</c:v>
                </c:pt>
                <c:pt idx="88">
                  <c:v>256</c:v>
                </c:pt>
                <c:pt idx="89">
                  <c:v>282</c:v>
                </c:pt>
                <c:pt idx="90">
                  <c:v>291</c:v>
                </c:pt>
                <c:pt idx="91">
                  <c:v>318</c:v>
                </c:pt>
                <c:pt idx="92">
                  <c:v>324</c:v>
                </c:pt>
                <c:pt idx="93">
                  <c:v>339</c:v>
                </c:pt>
                <c:pt idx="94">
                  <c:v>340</c:v>
                </c:pt>
                <c:pt idx="95">
                  <c:v>350</c:v>
                </c:pt>
                <c:pt idx="96">
                  <c:v>365</c:v>
                </c:pt>
                <c:pt idx="97">
                  <c:v>383</c:v>
                </c:pt>
                <c:pt idx="98">
                  <c:v>420</c:v>
                </c:pt>
                <c:pt idx="99">
                  <c:v>421</c:v>
                </c:pt>
                <c:pt idx="100">
                  <c:v>430</c:v>
                </c:pt>
                <c:pt idx="101">
                  <c:v>440</c:v>
                </c:pt>
                <c:pt idx="102">
                  <c:v>472</c:v>
                </c:pt>
                <c:pt idx="103">
                  <c:v>477</c:v>
                </c:pt>
                <c:pt idx="104">
                  <c:v>481</c:v>
                </c:pt>
              </c:numCache>
            </c:numRef>
          </c:cat>
          <c:val>
            <c:numRef>
              <c:f>bookends!$B$2:$B$106</c:f>
              <c:numCache>
                <c:formatCode>#,##0.00</c:formatCode>
                <c:ptCount val="105"/>
                <c:pt idx="0">
                  <c:v>1493172.2239999999</c:v>
                </c:pt>
                <c:pt idx="1">
                  <c:v>537212</c:v>
                </c:pt>
                <c:pt idx="2">
                  <c:v>214351.87</c:v>
                </c:pt>
                <c:pt idx="3">
                  <c:v>200794.88</c:v>
                </c:pt>
                <c:pt idx="4">
                  <c:v>125712</c:v>
                </c:pt>
                <c:pt idx="5">
                  <c:v>125435.90399999999</c:v>
                </c:pt>
                <c:pt idx="6">
                  <c:v>93750</c:v>
                </c:pt>
                <c:pt idx="7">
                  <c:v>79215</c:v>
                </c:pt>
                <c:pt idx="8">
                  <c:v>61607.94</c:v>
                </c:pt>
                <c:pt idx="9">
                  <c:v>70980</c:v>
                </c:pt>
                <c:pt idx="10">
                  <c:v>51720.76</c:v>
                </c:pt>
                <c:pt idx="11">
                  <c:v>31761.4</c:v>
                </c:pt>
                <c:pt idx="12">
                  <c:v>55423.56</c:v>
                </c:pt>
                <c:pt idx="13">
                  <c:v>25952.26</c:v>
                </c:pt>
                <c:pt idx="14">
                  <c:v>29354</c:v>
                </c:pt>
                <c:pt idx="15">
                  <c:v>27154.3</c:v>
                </c:pt>
                <c:pt idx="16">
                  <c:v>41461.15</c:v>
                </c:pt>
                <c:pt idx="17">
                  <c:v>25804</c:v>
                </c:pt>
                <c:pt idx="18">
                  <c:v>26873.856</c:v>
                </c:pt>
                <c:pt idx="19">
                  <c:v>25159.68</c:v>
                </c:pt>
                <c:pt idx="20">
                  <c:v>22855.68</c:v>
                </c:pt>
                <c:pt idx="21">
                  <c:v>21314.720000000001</c:v>
                </c:pt>
                <c:pt idx="22">
                  <c:v>19464.2</c:v>
                </c:pt>
                <c:pt idx="23">
                  <c:v>24557.23</c:v>
                </c:pt>
                <c:pt idx="24">
                  <c:v>24557.23</c:v>
                </c:pt>
                <c:pt idx="25">
                  <c:v>24557.23</c:v>
                </c:pt>
                <c:pt idx="26">
                  <c:v>24557.23</c:v>
                </c:pt>
                <c:pt idx="27">
                  <c:v>27880.652999999998</c:v>
                </c:pt>
                <c:pt idx="28">
                  <c:v>25705.9</c:v>
                </c:pt>
                <c:pt idx="29">
                  <c:v>24913.458999999999</c:v>
                </c:pt>
                <c:pt idx="30">
                  <c:v>18621.137999999999</c:v>
                </c:pt>
                <c:pt idx="31">
                  <c:v>23396.351999999999</c:v>
                </c:pt>
                <c:pt idx="32">
                  <c:v>15288</c:v>
                </c:pt>
                <c:pt idx="33">
                  <c:v>13447.99</c:v>
                </c:pt>
                <c:pt idx="34">
                  <c:v>12047</c:v>
                </c:pt>
                <c:pt idx="35">
                  <c:v>9669.2999999999993</c:v>
                </c:pt>
                <c:pt idx="36">
                  <c:v>11209.114</c:v>
                </c:pt>
                <c:pt idx="37">
                  <c:v>14508</c:v>
                </c:pt>
                <c:pt idx="38">
                  <c:v>12493.06</c:v>
                </c:pt>
                <c:pt idx="39">
                  <c:v>12127.069</c:v>
                </c:pt>
                <c:pt idx="40">
                  <c:v>10510.66</c:v>
                </c:pt>
                <c:pt idx="41">
                  <c:v>9080.18</c:v>
                </c:pt>
                <c:pt idx="42">
                  <c:v>7785.6768000000002</c:v>
                </c:pt>
                <c:pt idx="43">
                  <c:v>10296.115</c:v>
                </c:pt>
                <c:pt idx="44">
                  <c:v>7626.75</c:v>
                </c:pt>
                <c:pt idx="45">
                  <c:v>9891.0720000000001</c:v>
                </c:pt>
                <c:pt idx="46">
                  <c:v>8439.6200000000008</c:v>
                </c:pt>
                <c:pt idx="47">
                  <c:v>8871.94</c:v>
                </c:pt>
                <c:pt idx="48">
                  <c:v>7107.1487999999999</c:v>
                </c:pt>
                <c:pt idx="49">
                  <c:v>12165.35</c:v>
                </c:pt>
                <c:pt idx="50">
                  <c:v>7235.174</c:v>
                </c:pt>
                <c:pt idx="51">
                  <c:v>8316.518</c:v>
                </c:pt>
                <c:pt idx="52">
                  <c:v>6712.32</c:v>
                </c:pt>
                <c:pt idx="53">
                  <c:v>7709.18</c:v>
                </c:pt>
                <c:pt idx="54">
                  <c:v>7519.3</c:v>
                </c:pt>
                <c:pt idx="55">
                  <c:v>5332.32</c:v>
                </c:pt>
                <c:pt idx="56">
                  <c:v>6912</c:v>
                </c:pt>
                <c:pt idx="57">
                  <c:v>5942</c:v>
                </c:pt>
                <c:pt idx="58">
                  <c:v>7345.5619999999999</c:v>
                </c:pt>
                <c:pt idx="59">
                  <c:v>7268.83</c:v>
                </c:pt>
                <c:pt idx="60">
                  <c:v>6618.9309999999996</c:v>
                </c:pt>
                <c:pt idx="61">
                  <c:v>6628.15</c:v>
                </c:pt>
                <c:pt idx="62">
                  <c:v>5783.808</c:v>
                </c:pt>
                <c:pt idx="63">
                  <c:v>6635.52</c:v>
                </c:pt>
                <c:pt idx="64">
                  <c:v>7414.78</c:v>
                </c:pt>
                <c:pt idx="65">
                  <c:v>4249.3249999999998</c:v>
                </c:pt>
                <c:pt idx="66">
                  <c:v>4249.3249999999998</c:v>
                </c:pt>
                <c:pt idx="67">
                  <c:v>5605.63</c:v>
                </c:pt>
                <c:pt idx="68">
                  <c:v>5367</c:v>
                </c:pt>
                <c:pt idx="69">
                  <c:v>5365.0944</c:v>
                </c:pt>
                <c:pt idx="70">
                  <c:v>5586.94</c:v>
                </c:pt>
                <c:pt idx="71">
                  <c:v>6412.03</c:v>
                </c:pt>
                <c:pt idx="72">
                  <c:v>4335.21</c:v>
                </c:pt>
                <c:pt idx="73">
                  <c:v>4282.08</c:v>
                </c:pt>
                <c:pt idx="74">
                  <c:v>4605</c:v>
                </c:pt>
                <c:pt idx="75">
                  <c:v>4680</c:v>
                </c:pt>
                <c:pt idx="76">
                  <c:v>4884.4799999999996</c:v>
                </c:pt>
                <c:pt idx="77">
                  <c:v>4867.2</c:v>
                </c:pt>
                <c:pt idx="78">
                  <c:v>3962.88</c:v>
                </c:pt>
                <c:pt idx="79">
                  <c:v>4335.2060000000001</c:v>
                </c:pt>
                <c:pt idx="80">
                  <c:v>4992</c:v>
                </c:pt>
                <c:pt idx="81">
                  <c:v>5123.07</c:v>
                </c:pt>
                <c:pt idx="82">
                  <c:v>3833.86</c:v>
                </c:pt>
                <c:pt idx="83">
                  <c:v>3894.9119999999998</c:v>
                </c:pt>
                <c:pt idx="84">
                  <c:v>5364.06</c:v>
                </c:pt>
                <c:pt idx="85">
                  <c:v>3108.86</c:v>
                </c:pt>
                <c:pt idx="86">
                  <c:v>3847.22</c:v>
                </c:pt>
                <c:pt idx="87">
                  <c:v>3940.61</c:v>
                </c:pt>
                <c:pt idx="88">
                  <c:v>3570.2779999999998</c:v>
                </c:pt>
                <c:pt idx="89">
                  <c:v>2812.8</c:v>
                </c:pt>
                <c:pt idx="90">
                  <c:v>3510.07</c:v>
                </c:pt>
                <c:pt idx="91">
                  <c:v>2890.14</c:v>
                </c:pt>
                <c:pt idx="92">
                  <c:v>3384.12</c:v>
                </c:pt>
                <c:pt idx="93">
                  <c:v>3067.08</c:v>
                </c:pt>
                <c:pt idx="94">
                  <c:v>3212.7</c:v>
                </c:pt>
                <c:pt idx="95">
                  <c:v>3072</c:v>
                </c:pt>
                <c:pt idx="96">
                  <c:v>3074.5344</c:v>
                </c:pt>
                <c:pt idx="97">
                  <c:v>3053.5680000000002</c:v>
                </c:pt>
                <c:pt idx="98">
                  <c:v>2586.0100000000002</c:v>
                </c:pt>
                <c:pt idx="99">
                  <c:v>2801.41</c:v>
                </c:pt>
                <c:pt idx="100">
                  <c:v>2298.2399999999998</c:v>
                </c:pt>
                <c:pt idx="101">
                  <c:v>3007.07</c:v>
                </c:pt>
                <c:pt idx="102">
                  <c:v>2353.85</c:v>
                </c:pt>
                <c:pt idx="103">
                  <c:v>2348.64</c:v>
                </c:pt>
                <c:pt idx="104">
                  <c:v>2467.6990000000001</c:v>
                </c:pt>
              </c:numCache>
            </c:numRef>
          </c:val>
          <c:smooth val="0"/>
          <c:extLst>
            <c:ext xmlns:c16="http://schemas.microsoft.com/office/drawing/2014/chart" uri="{C3380CC4-5D6E-409C-BE32-E72D297353CC}">
              <c16:uniqueId val="{00000000-531D-084D-93D6-E6090E0DA9C7}"/>
            </c:ext>
          </c:extLst>
        </c:ser>
        <c:ser>
          <c:idx val="1"/>
          <c:order val="1"/>
          <c:tx>
            <c:strRef>
              <c:f>bookends!$C$1</c:f>
              <c:strCache>
                <c:ptCount val="1"/>
                <c:pt idx="0">
                  <c:v>Rmax</c:v>
                </c:pt>
              </c:strCache>
            </c:strRef>
          </c:tx>
          <c:spPr>
            <a:ln w="19050" cap="rnd">
              <a:solidFill>
                <a:schemeClr val="accent6">
                  <a:lumMod val="75000"/>
                </a:schemeClr>
              </a:solidFill>
              <a:round/>
            </a:ln>
            <a:effectLst/>
          </c:spPr>
          <c:marker>
            <c:symbol val="circle"/>
            <c:size val="5"/>
            <c:spPr>
              <a:solidFill>
                <a:schemeClr val="accent6">
                  <a:lumMod val="75000"/>
                </a:schemeClr>
              </a:solidFill>
              <a:ln w="9525">
                <a:noFill/>
              </a:ln>
              <a:effectLst/>
            </c:spPr>
          </c:marker>
          <c:cat>
            <c:numRef>
              <c:f>bookends!$A$2:$A$106</c:f>
              <c:numCache>
                <c:formatCode>#,##0</c:formatCode>
                <c:ptCount val="105"/>
                <c:pt idx="0">
                  <c:v>1</c:v>
                </c:pt>
                <c:pt idx="1">
                  <c:v>2</c:v>
                </c:pt>
                <c:pt idx="2">
                  <c:v>3</c:v>
                </c:pt>
                <c:pt idx="3">
                  <c:v>4</c:v>
                </c:pt>
                <c:pt idx="4">
                  <c:v>5</c:v>
                </c:pt>
                <c:pt idx="5">
                  <c:v>6</c:v>
                </c:pt>
                <c:pt idx="6">
                  <c:v>7</c:v>
                </c:pt>
                <c:pt idx="7">
                  <c:v>8</c:v>
                </c:pt>
                <c:pt idx="8">
                  <c:v>10</c:v>
                </c:pt>
                <c:pt idx="9">
                  <c:v>11</c:v>
                </c:pt>
                <c:pt idx="10">
                  <c:v>12</c:v>
                </c:pt>
                <c:pt idx="11">
                  <c:v>17</c:v>
                </c:pt>
                <c:pt idx="12">
                  <c:v>18</c:v>
                </c:pt>
                <c:pt idx="13">
                  <c:v>20</c:v>
                </c:pt>
                <c:pt idx="14">
                  <c:v>21</c:v>
                </c:pt>
                <c:pt idx="15">
                  <c:v>23</c:v>
                </c:pt>
                <c:pt idx="16">
                  <c:v>24</c:v>
                </c:pt>
                <c:pt idx="17">
                  <c:v>25</c:v>
                </c:pt>
                <c:pt idx="18">
                  <c:v>26</c:v>
                </c:pt>
                <c:pt idx="19">
                  <c:v>27</c:v>
                </c:pt>
                <c:pt idx="20">
                  <c:v>28</c:v>
                </c:pt>
                <c:pt idx="21">
                  <c:v>34</c:v>
                </c:pt>
                <c:pt idx="22">
                  <c:v>35</c:v>
                </c:pt>
                <c:pt idx="23">
                  <c:v>36</c:v>
                </c:pt>
                <c:pt idx="24">
                  <c:v>37</c:v>
                </c:pt>
                <c:pt idx="25">
                  <c:v>38</c:v>
                </c:pt>
                <c:pt idx="26">
                  <c:v>39</c:v>
                </c:pt>
                <c:pt idx="27">
                  <c:v>41</c:v>
                </c:pt>
                <c:pt idx="28">
                  <c:v>42</c:v>
                </c:pt>
                <c:pt idx="29">
                  <c:v>43</c:v>
                </c:pt>
                <c:pt idx="30">
                  <c:v>45</c:v>
                </c:pt>
                <c:pt idx="31">
                  <c:v>46</c:v>
                </c:pt>
                <c:pt idx="32">
                  <c:v>49</c:v>
                </c:pt>
                <c:pt idx="33">
                  <c:v>52</c:v>
                </c:pt>
                <c:pt idx="34">
                  <c:v>54</c:v>
                </c:pt>
                <c:pt idx="35">
                  <c:v>55</c:v>
                </c:pt>
                <c:pt idx="36">
                  <c:v>56</c:v>
                </c:pt>
                <c:pt idx="37">
                  <c:v>57</c:v>
                </c:pt>
                <c:pt idx="38">
                  <c:v>59</c:v>
                </c:pt>
                <c:pt idx="39">
                  <c:v>65</c:v>
                </c:pt>
                <c:pt idx="40">
                  <c:v>69</c:v>
                </c:pt>
                <c:pt idx="41">
                  <c:v>80</c:v>
                </c:pt>
                <c:pt idx="42">
                  <c:v>82</c:v>
                </c:pt>
                <c:pt idx="43">
                  <c:v>83</c:v>
                </c:pt>
                <c:pt idx="44">
                  <c:v>85</c:v>
                </c:pt>
                <c:pt idx="45">
                  <c:v>87</c:v>
                </c:pt>
                <c:pt idx="46">
                  <c:v>88</c:v>
                </c:pt>
                <c:pt idx="47">
                  <c:v>89</c:v>
                </c:pt>
                <c:pt idx="48">
                  <c:v>91</c:v>
                </c:pt>
                <c:pt idx="49">
                  <c:v>93</c:v>
                </c:pt>
                <c:pt idx="50">
                  <c:v>98</c:v>
                </c:pt>
                <c:pt idx="51">
                  <c:v>99</c:v>
                </c:pt>
                <c:pt idx="52">
                  <c:v>102</c:v>
                </c:pt>
                <c:pt idx="53">
                  <c:v>106</c:v>
                </c:pt>
                <c:pt idx="54">
                  <c:v>108</c:v>
                </c:pt>
                <c:pt idx="55">
                  <c:v>110</c:v>
                </c:pt>
                <c:pt idx="56">
                  <c:v>113</c:v>
                </c:pt>
                <c:pt idx="57">
                  <c:v>114</c:v>
                </c:pt>
                <c:pt idx="58">
                  <c:v>115</c:v>
                </c:pt>
                <c:pt idx="59">
                  <c:v>116</c:v>
                </c:pt>
                <c:pt idx="60">
                  <c:v>120</c:v>
                </c:pt>
                <c:pt idx="61">
                  <c:v>121</c:v>
                </c:pt>
                <c:pt idx="62">
                  <c:v>123</c:v>
                </c:pt>
                <c:pt idx="63">
                  <c:v>125</c:v>
                </c:pt>
                <c:pt idx="64">
                  <c:v>128</c:v>
                </c:pt>
                <c:pt idx="65">
                  <c:v>129</c:v>
                </c:pt>
                <c:pt idx="66">
                  <c:v>130</c:v>
                </c:pt>
                <c:pt idx="67">
                  <c:v>131</c:v>
                </c:pt>
                <c:pt idx="68">
                  <c:v>132</c:v>
                </c:pt>
                <c:pt idx="69">
                  <c:v>134</c:v>
                </c:pt>
                <c:pt idx="70">
                  <c:v>150</c:v>
                </c:pt>
                <c:pt idx="71">
                  <c:v>151</c:v>
                </c:pt>
                <c:pt idx="72">
                  <c:v>155</c:v>
                </c:pt>
                <c:pt idx="73">
                  <c:v>156</c:v>
                </c:pt>
                <c:pt idx="74">
                  <c:v>161</c:v>
                </c:pt>
                <c:pt idx="75">
                  <c:v>173</c:v>
                </c:pt>
                <c:pt idx="76">
                  <c:v>177</c:v>
                </c:pt>
                <c:pt idx="77">
                  <c:v>179</c:v>
                </c:pt>
                <c:pt idx="78">
                  <c:v>180</c:v>
                </c:pt>
                <c:pt idx="79">
                  <c:v>184</c:v>
                </c:pt>
                <c:pt idx="80">
                  <c:v>185</c:v>
                </c:pt>
                <c:pt idx="81">
                  <c:v>200</c:v>
                </c:pt>
                <c:pt idx="82">
                  <c:v>203</c:v>
                </c:pt>
                <c:pt idx="83">
                  <c:v>220</c:v>
                </c:pt>
                <c:pt idx="84">
                  <c:v>243</c:v>
                </c:pt>
                <c:pt idx="85">
                  <c:v>248</c:v>
                </c:pt>
                <c:pt idx="86">
                  <c:v>252</c:v>
                </c:pt>
                <c:pt idx="87">
                  <c:v>255</c:v>
                </c:pt>
                <c:pt idx="88">
                  <c:v>256</c:v>
                </c:pt>
                <c:pt idx="89">
                  <c:v>282</c:v>
                </c:pt>
                <c:pt idx="90">
                  <c:v>291</c:v>
                </c:pt>
                <c:pt idx="91">
                  <c:v>318</c:v>
                </c:pt>
                <c:pt idx="92">
                  <c:v>324</c:v>
                </c:pt>
                <c:pt idx="93">
                  <c:v>339</c:v>
                </c:pt>
                <c:pt idx="94">
                  <c:v>340</c:v>
                </c:pt>
                <c:pt idx="95">
                  <c:v>350</c:v>
                </c:pt>
                <c:pt idx="96">
                  <c:v>365</c:v>
                </c:pt>
                <c:pt idx="97">
                  <c:v>383</c:v>
                </c:pt>
                <c:pt idx="98">
                  <c:v>420</c:v>
                </c:pt>
                <c:pt idx="99">
                  <c:v>421</c:v>
                </c:pt>
                <c:pt idx="100">
                  <c:v>430</c:v>
                </c:pt>
                <c:pt idx="101">
                  <c:v>440</c:v>
                </c:pt>
                <c:pt idx="102">
                  <c:v>472</c:v>
                </c:pt>
                <c:pt idx="103">
                  <c:v>477</c:v>
                </c:pt>
                <c:pt idx="104">
                  <c:v>481</c:v>
                </c:pt>
              </c:numCache>
            </c:numRef>
          </c:cat>
          <c:val>
            <c:numRef>
              <c:f>bookends!$C$2:$C$106</c:f>
              <c:numCache>
                <c:formatCode>#,##0.00</c:formatCode>
                <c:ptCount val="105"/>
                <c:pt idx="0">
                  <c:v>1102000</c:v>
                </c:pt>
                <c:pt idx="1">
                  <c:v>442010</c:v>
                </c:pt>
                <c:pt idx="2">
                  <c:v>151900</c:v>
                </c:pt>
                <c:pt idx="3">
                  <c:v>148600</c:v>
                </c:pt>
                <c:pt idx="4">
                  <c:v>94640</c:v>
                </c:pt>
                <c:pt idx="5">
                  <c:v>93014.59388</c:v>
                </c:pt>
                <c:pt idx="6">
                  <c:v>70870</c:v>
                </c:pt>
                <c:pt idx="7">
                  <c:v>63460</c:v>
                </c:pt>
                <c:pt idx="8">
                  <c:v>46100</c:v>
                </c:pt>
                <c:pt idx="9">
                  <c:v>44120</c:v>
                </c:pt>
                <c:pt idx="10">
                  <c:v>35450</c:v>
                </c:pt>
                <c:pt idx="11">
                  <c:v>23237.599999999999</c:v>
                </c:pt>
                <c:pt idx="12">
                  <c:v>22400</c:v>
                </c:pt>
                <c:pt idx="13">
                  <c:v>22121</c:v>
                </c:pt>
                <c:pt idx="14">
                  <c:v>21640</c:v>
                </c:pt>
                <c:pt idx="15">
                  <c:v>21230</c:v>
                </c:pt>
                <c:pt idx="16">
                  <c:v>20158.7</c:v>
                </c:pt>
                <c:pt idx="17">
                  <c:v>19539</c:v>
                </c:pt>
                <c:pt idx="18">
                  <c:v>19476.599999999999</c:v>
                </c:pt>
                <c:pt idx="19">
                  <c:v>19334</c:v>
                </c:pt>
                <c:pt idx="20">
                  <c:v>19256</c:v>
                </c:pt>
                <c:pt idx="21">
                  <c:v>17200</c:v>
                </c:pt>
                <c:pt idx="22">
                  <c:v>16592</c:v>
                </c:pt>
                <c:pt idx="23">
                  <c:v>16590</c:v>
                </c:pt>
                <c:pt idx="24">
                  <c:v>16590</c:v>
                </c:pt>
                <c:pt idx="25">
                  <c:v>16590</c:v>
                </c:pt>
                <c:pt idx="26">
                  <c:v>16590</c:v>
                </c:pt>
                <c:pt idx="27">
                  <c:v>14014.7</c:v>
                </c:pt>
                <c:pt idx="28">
                  <c:v>13929.3</c:v>
                </c:pt>
                <c:pt idx="29">
                  <c:v>13554.6</c:v>
                </c:pt>
                <c:pt idx="30">
                  <c:v>12210</c:v>
                </c:pt>
                <c:pt idx="31">
                  <c:v>11965.5</c:v>
                </c:pt>
                <c:pt idx="32">
                  <c:v>10520</c:v>
                </c:pt>
                <c:pt idx="33">
                  <c:v>9990.7000000000007</c:v>
                </c:pt>
                <c:pt idx="34">
                  <c:v>9682</c:v>
                </c:pt>
                <c:pt idx="35">
                  <c:v>9459</c:v>
                </c:pt>
                <c:pt idx="36">
                  <c:v>9444</c:v>
                </c:pt>
                <c:pt idx="37">
                  <c:v>9330</c:v>
                </c:pt>
                <c:pt idx="38">
                  <c:v>9070</c:v>
                </c:pt>
                <c:pt idx="39">
                  <c:v>8125</c:v>
                </c:pt>
                <c:pt idx="40">
                  <c:v>7892.7</c:v>
                </c:pt>
                <c:pt idx="41">
                  <c:v>6752</c:v>
                </c:pt>
                <c:pt idx="42">
                  <c:v>6617.8</c:v>
                </c:pt>
                <c:pt idx="43">
                  <c:v>6470.8</c:v>
                </c:pt>
                <c:pt idx="44">
                  <c:v>6299.79</c:v>
                </c:pt>
                <c:pt idx="45">
                  <c:v>6177.73</c:v>
                </c:pt>
                <c:pt idx="46">
                  <c:v>6162</c:v>
                </c:pt>
                <c:pt idx="47">
                  <c:v>6105.1</c:v>
                </c:pt>
                <c:pt idx="48">
                  <c:v>5951.55</c:v>
                </c:pt>
                <c:pt idx="49">
                  <c:v>5886</c:v>
                </c:pt>
                <c:pt idx="50">
                  <c:v>5536.99</c:v>
                </c:pt>
                <c:pt idx="51">
                  <c:v>5444.64</c:v>
                </c:pt>
                <c:pt idx="52">
                  <c:v>5283.11</c:v>
                </c:pt>
                <c:pt idx="53">
                  <c:v>5051</c:v>
                </c:pt>
                <c:pt idx="54">
                  <c:v>4880.46</c:v>
                </c:pt>
                <c:pt idx="55">
                  <c:v>4788.1899999999996</c:v>
                </c:pt>
                <c:pt idx="56">
                  <c:v>4540.6899999999996</c:v>
                </c:pt>
                <c:pt idx="57">
                  <c:v>4518.87</c:v>
                </c:pt>
                <c:pt idx="58">
                  <c:v>4478</c:v>
                </c:pt>
                <c:pt idx="59">
                  <c:v>4425</c:v>
                </c:pt>
                <c:pt idx="60">
                  <c:v>4289.8500000000004</c:v>
                </c:pt>
                <c:pt idx="61">
                  <c:v>4281</c:v>
                </c:pt>
                <c:pt idx="62">
                  <c:v>4128</c:v>
                </c:pt>
                <c:pt idx="63">
                  <c:v>4065.55</c:v>
                </c:pt>
                <c:pt idx="64">
                  <c:v>3998</c:v>
                </c:pt>
                <c:pt idx="65">
                  <c:v>3944.68</c:v>
                </c:pt>
                <c:pt idx="66">
                  <c:v>3944.68</c:v>
                </c:pt>
                <c:pt idx="67">
                  <c:v>3870.1</c:v>
                </c:pt>
                <c:pt idx="68">
                  <c:v>3822</c:v>
                </c:pt>
                <c:pt idx="69">
                  <c:v>3712</c:v>
                </c:pt>
                <c:pt idx="70">
                  <c:v>3458.3</c:v>
                </c:pt>
                <c:pt idx="71">
                  <c:v>3449</c:v>
                </c:pt>
                <c:pt idx="72">
                  <c:v>3261.02</c:v>
                </c:pt>
                <c:pt idx="73">
                  <c:v>3250.4</c:v>
                </c:pt>
                <c:pt idx="74">
                  <c:v>3188</c:v>
                </c:pt>
                <c:pt idx="75">
                  <c:v>3096</c:v>
                </c:pt>
                <c:pt idx="76">
                  <c:v>3080.85</c:v>
                </c:pt>
                <c:pt idx="77">
                  <c:v>3054.35</c:v>
                </c:pt>
                <c:pt idx="78">
                  <c:v>3010.68</c:v>
                </c:pt>
                <c:pt idx="79">
                  <c:v>2969.19</c:v>
                </c:pt>
                <c:pt idx="80">
                  <c:v>2938</c:v>
                </c:pt>
                <c:pt idx="81">
                  <c:v>2861</c:v>
                </c:pt>
                <c:pt idx="82">
                  <c:v>2837.4</c:v>
                </c:pt>
                <c:pt idx="83">
                  <c:v>2724.52</c:v>
                </c:pt>
                <c:pt idx="84">
                  <c:v>2592</c:v>
                </c:pt>
                <c:pt idx="85">
                  <c:v>2578.58</c:v>
                </c:pt>
                <c:pt idx="86">
                  <c:v>2566</c:v>
                </c:pt>
                <c:pt idx="87">
                  <c:v>2531</c:v>
                </c:pt>
                <c:pt idx="88">
                  <c:v>2494.65</c:v>
                </c:pt>
                <c:pt idx="89">
                  <c:v>2356</c:v>
                </c:pt>
                <c:pt idx="90">
                  <c:v>2338.79</c:v>
                </c:pt>
                <c:pt idx="91">
                  <c:v>2262</c:v>
                </c:pt>
                <c:pt idx="92">
                  <c:v>2233.04</c:v>
                </c:pt>
                <c:pt idx="93">
                  <c:v>2127.8000000000002</c:v>
                </c:pt>
                <c:pt idx="94">
                  <c:v>2125.83</c:v>
                </c:pt>
                <c:pt idx="95">
                  <c:v>2089.98</c:v>
                </c:pt>
                <c:pt idx="96">
                  <c:v>2071.39</c:v>
                </c:pt>
                <c:pt idx="97">
                  <c:v>2000</c:v>
                </c:pt>
                <c:pt idx="98">
                  <c:v>1871</c:v>
                </c:pt>
                <c:pt idx="99">
                  <c:v>1870.73</c:v>
                </c:pt>
                <c:pt idx="100">
                  <c:v>1833</c:v>
                </c:pt>
                <c:pt idx="101">
                  <c:v>1818</c:v>
                </c:pt>
                <c:pt idx="102">
                  <c:v>1684.83</c:v>
                </c:pt>
                <c:pt idx="103">
                  <c:v>1670.09</c:v>
                </c:pt>
                <c:pt idx="104">
                  <c:v>1653.92</c:v>
                </c:pt>
              </c:numCache>
            </c:numRef>
          </c:val>
          <c:smooth val="0"/>
          <c:extLst>
            <c:ext xmlns:c16="http://schemas.microsoft.com/office/drawing/2014/chart" uri="{C3380CC4-5D6E-409C-BE32-E72D297353CC}">
              <c16:uniqueId val="{00000001-531D-084D-93D6-E6090E0DA9C7}"/>
            </c:ext>
          </c:extLst>
        </c:ser>
        <c:dLbls>
          <c:showLegendKey val="0"/>
          <c:showVal val="0"/>
          <c:showCatName val="0"/>
          <c:showSerName val="0"/>
          <c:showPercent val="0"/>
          <c:showBubbleSize val="0"/>
        </c:dLbls>
        <c:hiLowLines>
          <c:spPr>
            <a:ln w="9525" cap="flat" cmpd="sng" algn="ctr">
              <a:solidFill>
                <a:schemeClr val="tx1"/>
              </a:solidFill>
              <a:round/>
            </a:ln>
            <a:effectLst/>
          </c:spPr>
        </c:hiLowLines>
        <c:marker val="1"/>
        <c:smooth val="0"/>
        <c:axId val="1628907744"/>
        <c:axId val="1628650464"/>
      </c:lineChart>
      <c:catAx>
        <c:axId val="162890774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28650464"/>
        <c:crosses val="autoZero"/>
        <c:auto val="1"/>
        <c:lblAlgn val="ctr"/>
        <c:lblOffset val="100"/>
        <c:noMultiLvlLbl val="0"/>
      </c:catAx>
      <c:valAx>
        <c:axId val="162865046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Tflop/s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8907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bookends!$B$1</c:f>
              <c:strCache>
                <c:ptCount val="1"/>
                <c:pt idx="0">
                  <c:v>Rpeak</c:v>
                </c:pt>
              </c:strCache>
            </c:strRef>
          </c:tx>
          <c:spPr>
            <a:ln w="19050" cap="rnd">
              <a:solidFill>
                <a:schemeClr val="tx1"/>
              </a:solidFill>
              <a:round/>
            </a:ln>
            <a:effectLst/>
          </c:spPr>
          <c:marker>
            <c:symbol val="circle"/>
            <c:size val="5"/>
            <c:spPr>
              <a:solidFill>
                <a:schemeClr val="tx1"/>
              </a:solidFill>
              <a:ln w="9525">
                <a:noFill/>
              </a:ln>
              <a:effectLst/>
            </c:spPr>
          </c:marker>
          <c:cat>
            <c:numRef>
              <c:f>bookends!$A$2:$A$106</c:f>
              <c:numCache>
                <c:formatCode>#,##0</c:formatCode>
                <c:ptCount val="105"/>
                <c:pt idx="0">
                  <c:v>1</c:v>
                </c:pt>
                <c:pt idx="1">
                  <c:v>2</c:v>
                </c:pt>
                <c:pt idx="2">
                  <c:v>3</c:v>
                </c:pt>
                <c:pt idx="3">
                  <c:v>4</c:v>
                </c:pt>
                <c:pt idx="4">
                  <c:v>5</c:v>
                </c:pt>
                <c:pt idx="5">
                  <c:v>6</c:v>
                </c:pt>
                <c:pt idx="6">
                  <c:v>7</c:v>
                </c:pt>
                <c:pt idx="7">
                  <c:v>8</c:v>
                </c:pt>
                <c:pt idx="8">
                  <c:v>10</c:v>
                </c:pt>
                <c:pt idx="9">
                  <c:v>11</c:v>
                </c:pt>
                <c:pt idx="10">
                  <c:v>12</c:v>
                </c:pt>
                <c:pt idx="11">
                  <c:v>17</c:v>
                </c:pt>
                <c:pt idx="12">
                  <c:v>18</c:v>
                </c:pt>
                <c:pt idx="13">
                  <c:v>20</c:v>
                </c:pt>
                <c:pt idx="14">
                  <c:v>21</c:v>
                </c:pt>
                <c:pt idx="15">
                  <c:v>23</c:v>
                </c:pt>
                <c:pt idx="16">
                  <c:v>24</c:v>
                </c:pt>
                <c:pt idx="17">
                  <c:v>25</c:v>
                </c:pt>
                <c:pt idx="18">
                  <c:v>26</c:v>
                </c:pt>
                <c:pt idx="19">
                  <c:v>27</c:v>
                </c:pt>
                <c:pt idx="20">
                  <c:v>28</c:v>
                </c:pt>
                <c:pt idx="21">
                  <c:v>34</c:v>
                </c:pt>
                <c:pt idx="22">
                  <c:v>35</c:v>
                </c:pt>
                <c:pt idx="23">
                  <c:v>36</c:v>
                </c:pt>
                <c:pt idx="24">
                  <c:v>37</c:v>
                </c:pt>
                <c:pt idx="25">
                  <c:v>38</c:v>
                </c:pt>
                <c:pt idx="26">
                  <c:v>39</c:v>
                </c:pt>
                <c:pt idx="27">
                  <c:v>41</c:v>
                </c:pt>
                <c:pt idx="28">
                  <c:v>42</c:v>
                </c:pt>
                <c:pt idx="29">
                  <c:v>43</c:v>
                </c:pt>
                <c:pt idx="30">
                  <c:v>45</c:v>
                </c:pt>
                <c:pt idx="31">
                  <c:v>46</c:v>
                </c:pt>
                <c:pt idx="32">
                  <c:v>49</c:v>
                </c:pt>
                <c:pt idx="33">
                  <c:v>52</c:v>
                </c:pt>
                <c:pt idx="34">
                  <c:v>54</c:v>
                </c:pt>
                <c:pt idx="35">
                  <c:v>55</c:v>
                </c:pt>
                <c:pt idx="36">
                  <c:v>56</c:v>
                </c:pt>
                <c:pt idx="37">
                  <c:v>57</c:v>
                </c:pt>
                <c:pt idx="38">
                  <c:v>59</c:v>
                </c:pt>
                <c:pt idx="39">
                  <c:v>65</c:v>
                </c:pt>
                <c:pt idx="40">
                  <c:v>69</c:v>
                </c:pt>
                <c:pt idx="41">
                  <c:v>80</c:v>
                </c:pt>
                <c:pt idx="42">
                  <c:v>82</c:v>
                </c:pt>
                <c:pt idx="43">
                  <c:v>83</c:v>
                </c:pt>
                <c:pt idx="44">
                  <c:v>85</c:v>
                </c:pt>
                <c:pt idx="45">
                  <c:v>87</c:v>
                </c:pt>
                <c:pt idx="46">
                  <c:v>88</c:v>
                </c:pt>
                <c:pt idx="47">
                  <c:v>89</c:v>
                </c:pt>
                <c:pt idx="48">
                  <c:v>91</c:v>
                </c:pt>
                <c:pt idx="49">
                  <c:v>93</c:v>
                </c:pt>
                <c:pt idx="50">
                  <c:v>98</c:v>
                </c:pt>
                <c:pt idx="51">
                  <c:v>99</c:v>
                </c:pt>
                <c:pt idx="52">
                  <c:v>102</c:v>
                </c:pt>
                <c:pt idx="53">
                  <c:v>106</c:v>
                </c:pt>
                <c:pt idx="54">
                  <c:v>108</c:v>
                </c:pt>
                <c:pt idx="55">
                  <c:v>110</c:v>
                </c:pt>
                <c:pt idx="56">
                  <c:v>113</c:v>
                </c:pt>
                <c:pt idx="57">
                  <c:v>114</c:v>
                </c:pt>
                <c:pt idx="58">
                  <c:v>115</c:v>
                </c:pt>
                <c:pt idx="59">
                  <c:v>116</c:v>
                </c:pt>
                <c:pt idx="60">
                  <c:v>120</c:v>
                </c:pt>
                <c:pt idx="61">
                  <c:v>121</c:v>
                </c:pt>
                <c:pt idx="62">
                  <c:v>123</c:v>
                </c:pt>
                <c:pt idx="63">
                  <c:v>125</c:v>
                </c:pt>
                <c:pt idx="64">
                  <c:v>128</c:v>
                </c:pt>
                <c:pt idx="65">
                  <c:v>129</c:v>
                </c:pt>
                <c:pt idx="66">
                  <c:v>130</c:v>
                </c:pt>
                <c:pt idx="67">
                  <c:v>131</c:v>
                </c:pt>
                <c:pt idx="68">
                  <c:v>132</c:v>
                </c:pt>
                <c:pt idx="69">
                  <c:v>134</c:v>
                </c:pt>
                <c:pt idx="70">
                  <c:v>150</c:v>
                </c:pt>
                <c:pt idx="71">
                  <c:v>151</c:v>
                </c:pt>
                <c:pt idx="72">
                  <c:v>155</c:v>
                </c:pt>
                <c:pt idx="73">
                  <c:v>156</c:v>
                </c:pt>
                <c:pt idx="74">
                  <c:v>161</c:v>
                </c:pt>
                <c:pt idx="75">
                  <c:v>173</c:v>
                </c:pt>
                <c:pt idx="76">
                  <c:v>177</c:v>
                </c:pt>
                <c:pt idx="77">
                  <c:v>179</c:v>
                </c:pt>
                <c:pt idx="78">
                  <c:v>180</c:v>
                </c:pt>
                <c:pt idx="79">
                  <c:v>184</c:v>
                </c:pt>
                <c:pt idx="80">
                  <c:v>185</c:v>
                </c:pt>
                <c:pt idx="81">
                  <c:v>200</c:v>
                </c:pt>
                <c:pt idx="82">
                  <c:v>203</c:v>
                </c:pt>
                <c:pt idx="83">
                  <c:v>220</c:v>
                </c:pt>
                <c:pt idx="84">
                  <c:v>243</c:v>
                </c:pt>
                <c:pt idx="85">
                  <c:v>248</c:v>
                </c:pt>
                <c:pt idx="86">
                  <c:v>252</c:v>
                </c:pt>
                <c:pt idx="87">
                  <c:v>255</c:v>
                </c:pt>
                <c:pt idx="88">
                  <c:v>256</c:v>
                </c:pt>
                <c:pt idx="89">
                  <c:v>282</c:v>
                </c:pt>
                <c:pt idx="90">
                  <c:v>291</c:v>
                </c:pt>
                <c:pt idx="91">
                  <c:v>318</c:v>
                </c:pt>
                <c:pt idx="92">
                  <c:v>324</c:v>
                </c:pt>
                <c:pt idx="93">
                  <c:v>339</c:v>
                </c:pt>
                <c:pt idx="94">
                  <c:v>340</c:v>
                </c:pt>
                <c:pt idx="95">
                  <c:v>350</c:v>
                </c:pt>
                <c:pt idx="96">
                  <c:v>365</c:v>
                </c:pt>
                <c:pt idx="97">
                  <c:v>383</c:v>
                </c:pt>
                <c:pt idx="98">
                  <c:v>420</c:v>
                </c:pt>
                <c:pt idx="99">
                  <c:v>421</c:v>
                </c:pt>
                <c:pt idx="100">
                  <c:v>430</c:v>
                </c:pt>
                <c:pt idx="101">
                  <c:v>440</c:v>
                </c:pt>
                <c:pt idx="102">
                  <c:v>472</c:v>
                </c:pt>
                <c:pt idx="103">
                  <c:v>477</c:v>
                </c:pt>
                <c:pt idx="104">
                  <c:v>481</c:v>
                </c:pt>
              </c:numCache>
            </c:numRef>
          </c:cat>
          <c:val>
            <c:numRef>
              <c:f>bookends!$B$2:$B$106</c:f>
              <c:numCache>
                <c:formatCode>#,##0.00</c:formatCode>
                <c:ptCount val="105"/>
                <c:pt idx="0">
                  <c:v>1493172.2239999999</c:v>
                </c:pt>
                <c:pt idx="1">
                  <c:v>537212</c:v>
                </c:pt>
                <c:pt idx="2">
                  <c:v>214351.87</c:v>
                </c:pt>
                <c:pt idx="3">
                  <c:v>200794.88</c:v>
                </c:pt>
                <c:pt idx="4">
                  <c:v>125712</c:v>
                </c:pt>
                <c:pt idx="5">
                  <c:v>125435.90399999999</c:v>
                </c:pt>
                <c:pt idx="6">
                  <c:v>93750</c:v>
                </c:pt>
                <c:pt idx="7">
                  <c:v>79215</c:v>
                </c:pt>
                <c:pt idx="8">
                  <c:v>61607.94</c:v>
                </c:pt>
                <c:pt idx="9">
                  <c:v>70980</c:v>
                </c:pt>
                <c:pt idx="10">
                  <c:v>51720.76</c:v>
                </c:pt>
                <c:pt idx="11">
                  <c:v>31761.4</c:v>
                </c:pt>
                <c:pt idx="12">
                  <c:v>55423.56</c:v>
                </c:pt>
                <c:pt idx="13">
                  <c:v>25952.26</c:v>
                </c:pt>
                <c:pt idx="14">
                  <c:v>29354</c:v>
                </c:pt>
                <c:pt idx="15">
                  <c:v>27154.3</c:v>
                </c:pt>
                <c:pt idx="16">
                  <c:v>41461.15</c:v>
                </c:pt>
                <c:pt idx="17">
                  <c:v>25804</c:v>
                </c:pt>
                <c:pt idx="18">
                  <c:v>26873.856</c:v>
                </c:pt>
                <c:pt idx="19">
                  <c:v>25159.68</c:v>
                </c:pt>
                <c:pt idx="20">
                  <c:v>22855.68</c:v>
                </c:pt>
                <c:pt idx="21">
                  <c:v>21314.720000000001</c:v>
                </c:pt>
                <c:pt idx="22">
                  <c:v>19464.2</c:v>
                </c:pt>
                <c:pt idx="23">
                  <c:v>24557.23</c:v>
                </c:pt>
                <c:pt idx="24">
                  <c:v>24557.23</c:v>
                </c:pt>
                <c:pt idx="25">
                  <c:v>24557.23</c:v>
                </c:pt>
                <c:pt idx="26">
                  <c:v>24557.23</c:v>
                </c:pt>
                <c:pt idx="27">
                  <c:v>27880.652999999998</c:v>
                </c:pt>
                <c:pt idx="28">
                  <c:v>25705.9</c:v>
                </c:pt>
                <c:pt idx="29">
                  <c:v>24913.458999999999</c:v>
                </c:pt>
                <c:pt idx="30">
                  <c:v>18621.137999999999</c:v>
                </c:pt>
                <c:pt idx="31">
                  <c:v>23396.351999999999</c:v>
                </c:pt>
                <c:pt idx="32">
                  <c:v>15288</c:v>
                </c:pt>
                <c:pt idx="33">
                  <c:v>13447.99</c:v>
                </c:pt>
                <c:pt idx="34">
                  <c:v>12047</c:v>
                </c:pt>
                <c:pt idx="35">
                  <c:v>9669.2999999999993</c:v>
                </c:pt>
                <c:pt idx="36">
                  <c:v>11209.114</c:v>
                </c:pt>
                <c:pt idx="37">
                  <c:v>14508</c:v>
                </c:pt>
                <c:pt idx="38">
                  <c:v>12493.06</c:v>
                </c:pt>
                <c:pt idx="39">
                  <c:v>12127.069</c:v>
                </c:pt>
                <c:pt idx="40">
                  <c:v>10510.66</c:v>
                </c:pt>
                <c:pt idx="41">
                  <c:v>9080.18</c:v>
                </c:pt>
                <c:pt idx="42">
                  <c:v>7785.6768000000002</c:v>
                </c:pt>
                <c:pt idx="43">
                  <c:v>10296.115</c:v>
                </c:pt>
                <c:pt idx="44">
                  <c:v>7626.75</c:v>
                </c:pt>
                <c:pt idx="45">
                  <c:v>9891.0720000000001</c:v>
                </c:pt>
                <c:pt idx="46">
                  <c:v>8439.6200000000008</c:v>
                </c:pt>
                <c:pt idx="47">
                  <c:v>8871.94</c:v>
                </c:pt>
                <c:pt idx="48">
                  <c:v>7107.1487999999999</c:v>
                </c:pt>
                <c:pt idx="49">
                  <c:v>12165.35</c:v>
                </c:pt>
                <c:pt idx="50">
                  <c:v>7235.174</c:v>
                </c:pt>
                <c:pt idx="51">
                  <c:v>8316.518</c:v>
                </c:pt>
                <c:pt idx="52">
                  <c:v>6712.32</c:v>
                </c:pt>
                <c:pt idx="53">
                  <c:v>7709.18</c:v>
                </c:pt>
                <c:pt idx="54">
                  <c:v>7519.3</c:v>
                </c:pt>
                <c:pt idx="55">
                  <c:v>5332.32</c:v>
                </c:pt>
                <c:pt idx="56">
                  <c:v>6912</c:v>
                </c:pt>
                <c:pt idx="57">
                  <c:v>5942</c:v>
                </c:pt>
                <c:pt idx="58">
                  <c:v>7345.5619999999999</c:v>
                </c:pt>
                <c:pt idx="59">
                  <c:v>7268.83</c:v>
                </c:pt>
                <c:pt idx="60">
                  <c:v>6618.9309999999996</c:v>
                </c:pt>
                <c:pt idx="61">
                  <c:v>6628.15</c:v>
                </c:pt>
                <c:pt idx="62">
                  <c:v>5783.808</c:v>
                </c:pt>
                <c:pt idx="63">
                  <c:v>6635.52</c:v>
                </c:pt>
                <c:pt idx="64">
                  <c:v>7414.78</c:v>
                </c:pt>
                <c:pt idx="65">
                  <c:v>4249.3249999999998</c:v>
                </c:pt>
                <c:pt idx="66">
                  <c:v>4249.3249999999998</c:v>
                </c:pt>
                <c:pt idx="67">
                  <c:v>5605.63</c:v>
                </c:pt>
                <c:pt idx="68">
                  <c:v>5367</c:v>
                </c:pt>
                <c:pt idx="69">
                  <c:v>5365.0944</c:v>
                </c:pt>
                <c:pt idx="70">
                  <c:v>5586.94</c:v>
                </c:pt>
                <c:pt idx="71">
                  <c:v>6412.03</c:v>
                </c:pt>
                <c:pt idx="72">
                  <c:v>4335.21</c:v>
                </c:pt>
                <c:pt idx="73">
                  <c:v>4282.08</c:v>
                </c:pt>
                <c:pt idx="74">
                  <c:v>4605</c:v>
                </c:pt>
                <c:pt idx="75">
                  <c:v>4680</c:v>
                </c:pt>
                <c:pt idx="76">
                  <c:v>4884.4799999999996</c:v>
                </c:pt>
                <c:pt idx="77">
                  <c:v>4867.2</c:v>
                </c:pt>
                <c:pt idx="78">
                  <c:v>3962.88</c:v>
                </c:pt>
                <c:pt idx="79">
                  <c:v>4335.2060000000001</c:v>
                </c:pt>
                <c:pt idx="80">
                  <c:v>4992</c:v>
                </c:pt>
                <c:pt idx="81">
                  <c:v>5123.07</c:v>
                </c:pt>
                <c:pt idx="82">
                  <c:v>3833.86</c:v>
                </c:pt>
                <c:pt idx="83">
                  <c:v>3894.9119999999998</c:v>
                </c:pt>
                <c:pt idx="84">
                  <c:v>5364.06</c:v>
                </c:pt>
                <c:pt idx="85">
                  <c:v>3108.86</c:v>
                </c:pt>
                <c:pt idx="86">
                  <c:v>3847.22</c:v>
                </c:pt>
                <c:pt idx="87">
                  <c:v>3940.61</c:v>
                </c:pt>
                <c:pt idx="88">
                  <c:v>3570.2779999999998</c:v>
                </c:pt>
                <c:pt idx="89">
                  <c:v>2812.8</c:v>
                </c:pt>
                <c:pt idx="90">
                  <c:v>3510.07</c:v>
                </c:pt>
                <c:pt idx="91">
                  <c:v>2890.14</c:v>
                </c:pt>
                <c:pt idx="92">
                  <c:v>3384.12</c:v>
                </c:pt>
                <c:pt idx="93">
                  <c:v>3067.08</c:v>
                </c:pt>
                <c:pt idx="94">
                  <c:v>3212.7</c:v>
                </c:pt>
                <c:pt idx="95">
                  <c:v>3072</c:v>
                </c:pt>
                <c:pt idx="96">
                  <c:v>3074.5344</c:v>
                </c:pt>
                <c:pt idx="97">
                  <c:v>3053.5680000000002</c:v>
                </c:pt>
                <c:pt idx="98">
                  <c:v>2586.0100000000002</c:v>
                </c:pt>
                <c:pt idx="99">
                  <c:v>2801.41</c:v>
                </c:pt>
                <c:pt idx="100">
                  <c:v>2298.2399999999998</c:v>
                </c:pt>
                <c:pt idx="101">
                  <c:v>3007.07</c:v>
                </c:pt>
                <c:pt idx="102">
                  <c:v>2353.85</c:v>
                </c:pt>
                <c:pt idx="103">
                  <c:v>2348.64</c:v>
                </c:pt>
                <c:pt idx="104">
                  <c:v>2467.6990000000001</c:v>
                </c:pt>
              </c:numCache>
            </c:numRef>
          </c:val>
          <c:smooth val="0"/>
          <c:extLst>
            <c:ext xmlns:c16="http://schemas.microsoft.com/office/drawing/2014/chart" uri="{C3380CC4-5D6E-409C-BE32-E72D297353CC}">
              <c16:uniqueId val="{00000000-531D-084D-93D6-E6090E0DA9C7}"/>
            </c:ext>
          </c:extLst>
        </c:ser>
        <c:ser>
          <c:idx val="1"/>
          <c:order val="1"/>
          <c:tx>
            <c:strRef>
              <c:f>bookends!$C$1</c:f>
              <c:strCache>
                <c:ptCount val="1"/>
                <c:pt idx="0">
                  <c:v>Rmax</c:v>
                </c:pt>
              </c:strCache>
            </c:strRef>
          </c:tx>
          <c:spPr>
            <a:ln w="19050" cap="rnd">
              <a:solidFill>
                <a:schemeClr val="accent6">
                  <a:lumMod val="75000"/>
                </a:schemeClr>
              </a:solidFill>
              <a:round/>
            </a:ln>
            <a:effectLst/>
          </c:spPr>
          <c:marker>
            <c:symbol val="circle"/>
            <c:size val="5"/>
            <c:spPr>
              <a:solidFill>
                <a:schemeClr val="accent6">
                  <a:lumMod val="75000"/>
                </a:schemeClr>
              </a:solidFill>
              <a:ln w="9525">
                <a:noFill/>
              </a:ln>
              <a:effectLst/>
            </c:spPr>
          </c:marker>
          <c:cat>
            <c:numRef>
              <c:f>bookends!$A$2:$A$106</c:f>
              <c:numCache>
                <c:formatCode>#,##0</c:formatCode>
                <c:ptCount val="105"/>
                <c:pt idx="0">
                  <c:v>1</c:v>
                </c:pt>
                <c:pt idx="1">
                  <c:v>2</c:v>
                </c:pt>
                <c:pt idx="2">
                  <c:v>3</c:v>
                </c:pt>
                <c:pt idx="3">
                  <c:v>4</c:v>
                </c:pt>
                <c:pt idx="4">
                  <c:v>5</c:v>
                </c:pt>
                <c:pt idx="5">
                  <c:v>6</c:v>
                </c:pt>
                <c:pt idx="6">
                  <c:v>7</c:v>
                </c:pt>
                <c:pt idx="7">
                  <c:v>8</c:v>
                </c:pt>
                <c:pt idx="8">
                  <c:v>10</c:v>
                </c:pt>
                <c:pt idx="9">
                  <c:v>11</c:v>
                </c:pt>
                <c:pt idx="10">
                  <c:v>12</c:v>
                </c:pt>
                <c:pt idx="11">
                  <c:v>17</c:v>
                </c:pt>
                <c:pt idx="12">
                  <c:v>18</c:v>
                </c:pt>
                <c:pt idx="13">
                  <c:v>20</c:v>
                </c:pt>
                <c:pt idx="14">
                  <c:v>21</c:v>
                </c:pt>
                <c:pt idx="15">
                  <c:v>23</c:v>
                </c:pt>
                <c:pt idx="16">
                  <c:v>24</c:v>
                </c:pt>
                <c:pt idx="17">
                  <c:v>25</c:v>
                </c:pt>
                <c:pt idx="18">
                  <c:v>26</c:v>
                </c:pt>
                <c:pt idx="19">
                  <c:v>27</c:v>
                </c:pt>
                <c:pt idx="20">
                  <c:v>28</c:v>
                </c:pt>
                <c:pt idx="21">
                  <c:v>34</c:v>
                </c:pt>
                <c:pt idx="22">
                  <c:v>35</c:v>
                </c:pt>
                <c:pt idx="23">
                  <c:v>36</c:v>
                </c:pt>
                <c:pt idx="24">
                  <c:v>37</c:v>
                </c:pt>
                <c:pt idx="25">
                  <c:v>38</c:v>
                </c:pt>
                <c:pt idx="26">
                  <c:v>39</c:v>
                </c:pt>
                <c:pt idx="27">
                  <c:v>41</c:v>
                </c:pt>
                <c:pt idx="28">
                  <c:v>42</c:v>
                </c:pt>
                <c:pt idx="29">
                  <c:v>43</c:v>
                </c:pt>
                <c:pt idx="30">
                  <c:v>45</c:v>
                </c:pt>
                <c:pt idx="31">
                  <c:v>46</c:v>
                </c:pt>
                <c:pt idx="32">
                  <c:v>49</c:v>
                </c:pt>
                <c:pt idx="33">
                  <c:v>52</c:v>
                </c:pt>
                <c:pt idx="34">
                  <c:v>54</c:v>
                </c:pt>
                <c:pt idx="35">
                  <c:v>55</c:v>
                </c:pt>
                <c:pt idx="36">
                  <c:v>56</c:v>
                </c:pt>
                <c:pt idx="37">
                  <c:v>57</c:v>
                </c:pt>
                <c:pt idx="38">
                  <c:v>59</c:v>
                </c:pt>
                <c:pt idx="39">
                  <c:v>65</c:v>
                </c:pt>
                <c:pt idx="40">
                  <c:v>69</c:v>
                </c:pt>
                <c:pt idx="41">
                  <c:v>80</c:v>
                </c:pt>
                <c:pt idx="42">
                  <c:v>82</c:v>
                </c:pt>
                <c:pt idx="43">
                  <c:v>83</c:v>
                </c:pt>
                <c:pt idx="44">
                  <c:v>85</c:v>
                </c:pt>
                <c:pt idx="45">
                  <c:v>87</c:v>
                </c:pt>
                <c:pt idx="46">
                  <c:v>88</c:v>
                </c:pt>
                <c:pt idx="47">
                  <c:v>89</c:v>
                </c:pt>
                <c:pt idx="48">
                  <c:v>91</c:v>
                </c:pt>
                <c:pt idx="49">
                  <c:v>93</c:v>
                </c:pt>
                <c:pt idx="50">
                  <c:v>98</c:v>
                </c:pt>
                <c:pt idx="51">
                  <c:v>99</c:v>
                </c:pt>
                <c:pt idx="52">
                  <c:v>102</c:v>
                </c:pt>
                <c:pt idx="53">
                  <c:v>106</c:v>
                </c:pt>
                <c:pt idx="54">
                  <c:v>108</c:v>
                </c:pt>
                <c:pt idx="55">
                  <c:v>110</c:v>
                </c:pt>
                <c:pt idx="56">
                  <c:v>113</c:v>
                </c:pt>
                <c:pt idx="57">
                  <c:v>114</c:v>
                </c:pt>
                <c:pt idx="58">
                  <c:v>115</c:v>
                </c:pt>
                <c:pt idx="59">
                  <c:v>116</c:v>
                </c:pt>
                <c:pt idx="60">
                  <c:v>120</c:v>
                </c:pt>
                <c:pt idx="61">
                  <c:v>121</c:v>
                </c:pt>
                <c:pt idx="62">
                  <c:v>123</c:v>
                </c:pt>
                <c:pt idx="63">
                  <c:v>125</c:v>
                </c:pt>
                <c:pt idx="64">
                  <c:v>128</c:v>
                </c:pt>
                <c:pt idx="65">
                  <c:v>129</c:v>
                </c:pt>
                <c:pt idx="66">
                  <c:v>130</c:v>
                </c:pt>
                <c:pt idx="67">
                  <c:v>131</c:v>
                </c:pt>
                <c:pt idx="68">
                  <c:v>132</c:v>
                </c:pt>
                <c:pt idx="69">
                  <c:v>134</c:v>
                </c:pt>
                <c:pt idx="70">
                  <c:v>150</c:v>
                </c:pt>
                <c:pt idx="71">
                  <c:v>151</c:v>
                </c:pt>
                <c:pt idx="72">
                  <c:v>155</c:v>
                </c:pt>
                <c:pt idx="73">
                  <c:v>156</c:v>
                </c:pt>
                <c:pt idx="74">
                  <c:v>161</c:v>
                </c:pt>
                <c:pt idx="75">
                  <c:v>173</c:v>
                </c:pt>
                <c:pt idx="76">
                  <c:v>177</c:v>
                </c:pt>
                <c:pt idx="77">
                  <c:v>179</c:v>
                </c:pt>
                <c:pt idx="78">
                  <c:v>180</c:v>
                </c:pt>
                <c:pt idx="79">
                  <c:v>184</c:v>
                </c:pt>
                <c:pt idx="80">
                  <c:v>185</c:v>
                </c:pt>
                <c:pt idx="81">
                  <c:v>200</c:v>
                </c:pt>
                <c:pt idx="82">
                  <c:v>203</c:v>
                </c:pt>
                <c:pt idx="83">
                  <c:v>220</c:v>
                </c:pt>
                <c:pt idx="84">
                  <c:v>243</c:v>
                </c:pt>
                <c:pt idx="85">
                  <c:v>248</c:v>
                </c:pt>
                <c:pt idx="86">
                  <c:v>252</c:v>
                </c:pt>
                <c:pt idx="87">
                  <c:v>255</c:v>
                </c:pt>
                <c:pt idx="88">
                  <c:v>256</c:v>
                </c:pt>
                <c:pt idx="89">
                  <c:v>282</c:v>
                </c:pt>
                <c:pt idx="90">
                  <c:v>291</c:v>
                </c:pt>
                <c:pt idx="91">
                  <c:v>318</c:v>
                </c:pt>
                <c:pt idx="92">
                  <c:v>324</c:v>
                </c:pt>
                <c:pt idx="93">
                  <c:v>339</c:v>
                </c:pt>
                <c:pt idx="94">
                  <c:v>340</c:v>
                </c:pt>
                <c:pt idx="95">
                  <c:v>350</c:v>
                </c:pt>
                <c:pt idx="96">
                  <c:v>365</c:v>
                </c:pt>
                <c:pt idx="97">
                  <c:v>383</c:v>
                </c:pt>
                <c:pt idx="98">
                  <c:v>420</c:v>
                </c:pt>
                <c:pt idx="99">
                  <c:v>421</c:v>
                </c:pt>
                <c:pt idx="100">
                  <c:v>430</c:v>
                </c:pt>
                <c:pt idx="101">
                  <c:v>440</c:v>
                </c:pt>
                <c:pt idx="102">
                  <c:v>472</c:v>
                </c:pt>
                <c:pt idx="103">
                  <c:v>477</c:v>
                </c:pt>
                <c:pt idx="104">
                  <c:v>481</c:v>
                </c:pt>
              </c:numCache>
            </c:numRef>
          </c:cat>
          <c:val>
            <c:numRef>
              <c:f>bookends!$C$2:$C$106</c:f>
              <c:numCache>
                <c:formatCode>#,##0.00</c:formatCode>
                <c:ptCount val="105"/>
                <c:pt idx="0">
                  <c:v>1102000</c:v>
                </c:pt>
                <c:pt idx="1">
                  <c:v>442010</c:v>
                </c:pt>
                <c:pt idx="2">
                  <c:v>151900</c:v>
                </c:pt>
                <c:pt idx="3">
                  <c:v>148600</c:v>
                </c:pt>
                <c:pt idx="4">
                  <c:v>94640</c:v>
                </c:pt>
                <c:pt idx="5">
                  <c:v>93014.59388</c:v>
                </c:pt>
                <c:pt idx="6">
                  <c:v>70870</c:v>
                </c:pt>
                <c:pt idx="7">
                  <c:v>63460</c:v>
                </c:pt>
                <c:pt idx="8">
                  <c:v>46100</c:v>
                </c:pt>
                <c:pt idx="9">
                  <c:v>44120</c:v>
                </c:pt>
                <c:pt idx="10">
                  <c:v>35450</c:v>
                </c:pt>
                <c:pt idx="11">
                  <c:v>23237.599999999999</c:v>
                </c:pt>
                <c:pt idx="12">
                  <c:v>22400</c:v>
                </c:pt>
                <c:pt idx="13">
                  <c:v>22121</c:v>
                </c:pt>
                <c:pt idx="14">
                  <c:v>21640</c:v>
                </c:pt>
                <c:pt idx="15">
                  <c:v>21230</c:v>
                </c:pt>
                <c:pt idx="16">
                  <c:v>20158.7</c:v>
                </c:pt>
                <c:pt idx="17">
                  <c:v>19539</c:v>
                </c:pt>
                <c:pt idx="18">
                  <c:v>19476.599999999999</c:v>
                </c:pt>
                <c:pt idx="19">
                  <c:v>19334</c:v>
                </c:pt>
                <c:pt idx="20">
                  <c:v>19256</c:v>
                </c:pt>
                <c:pt idx="21">
                  <c:v>17200</c:v>
                </c:pt>
                <c:pt idx="22">
                  <c:v>16592</c:v>
                </c:pt>
                <c:pt idx="23">
                  <c:v>16590</c:v>
                </c:pt>
                <c:pt idx="24">
                  <c:v>16590</c:v>
                </c:pt>
                <c:pt idx="25">
                  <c:v>16590</c:v>
                </c:pt>
                <c:pt idx="26">
                  <c:v>16590</c:v>
                </c:pt>
                <c:pt idx="27">
                  <c:v>14014.7</c:v>
                </c:pt>
                <c:pt idx="28">
                  <c:v>13929.3</c:v>
                </c:pt>
                <c:pt idx="29">
                  <c:v>13554.6</c:v>
                </c:pt>
                <c:pt idx="30">
                  <c:v>12210</c:v>
                </c:pt>
                <c:pt idx="31">
                  <c:v>11965.5</c:v>
                </c:pt>
                <c:pt idx="32">
                  <c:v>10520</c:v>
                </c:pt>
                <c:pt idx="33">
                  <c:v>9990.7000000000007</c:v>
                </c:pt>
                <c:pt idx="34">
                  <c:v>9682</c:v>
                </c:pt>
                <c:pt idx="35">
                  <c:v>9459</c:v>
                </c:pt>
                <c:pt idx="36">
                  <c:v>9444</c:v>
                </c:pt>
                <c:pt idx="37">
                  <c:v>9330</c:v>
                </c:pt>
                <c:pt idx="38">
                  <c:v>9070</c:v>
                </c:pt>
                <c:pt idx="39">
                  <c:v>8125</c:v>
                </c:pt>
                <c:pt idx="40">
                  <c:v>7892.7</c:v>
                </c:pt>
                <c:pt idx="41">
                  <c:v>6752</c:v>
                </c:pt>
                <c:pt idx="42">
                  <c:v>6617.8</c:v>
                </c:pt>
                <c:pt idx="43">
                  <c:v>6470.8</c:v>
                </c:pt>
                <c:pt idx="44">
                  <c:v>6299.79</c:v>
                </c:pt>
                <c:pt idx="45">
                  <c:v>6177.73</c:v>
                </c:pt>
                <c:pt idx="46">
                  <c:v>6162</c:v>
                </c:pt>
                <c:pt idx="47">
                  <c:v>6105.1</c:v>
                </c:pt>
                <c:pt idx="48">
                  <c:v>5951.55</c:v>
                </c:pt>
                <c:pt idx="49">
                  <c:v>5886</c:v>
                </c:pt>
                <c:pt idx="50">
                  <c:v>5536.99</c:v>
                </c:pt>
                <c:pt idx="51">
                  <c:v>5444.64</c:v>
                </c:pt>
                <c:pt idx="52">
                  <c:v>5283.11</c:v>
                </c:pt>
                <c:pt idx="53">
                  <c:v>5051</c:v>
                </c:pt>
                <c:pt idx="54">
                  <c:v>4880.46</c:v>
                </c:pt>
                <c:pt idx="55">
                  <c:v>4788.1899999999996</c:v>
                </c:pt>
                <c:pt idx="56">
                  <c:v>4540.6899999999996</c:v>
                </c:pt>
                <c:pt idx="57">
                  <c:v>4518.87</c:v>
                </c:pt>
                <c:pt idx="58">
                  <c:v>4478</c:v>
                </c:pt>
                <c:pt idx="59">
                  <c:v>4425</c:v>
                </c:pt>
                <c:pt idx="60">
                  <c:v>4289.8500000000004</c:v>
                </c:pt>
                <c:pt idx="61">
                  <c:v>4281</c:v>
                </c:pt>
                <c:pt idx="62">
                  <c:v>4128</c:v>
                </c:pt>
                <c:pt idx="63">
                  <c:v>4065.55</c:v>
                </c:pt>
                <c:pt idx="64">
                  <c:v>3998</c:v>
                </c:pt>
                <c:pt idx="65">
                  <c:v>3944.68</c:v>
                </c:pt>
                <c:pt idx="66">
                  <c:v>3944.68</c:v>
                </c:pt>
                <c:pt idx="67">
                  <c:v>3870.1</c:v>
                </c:pt>
                <c:pt idx="68">
                  <c:v>3822</c:v>
                </c:pt>
                <c:pt idx="69">
                  <c:v>3712</c:v>
                </c:pt>
                <c:pt idx="70">
                  <c:v>3458.3</c:v>
                </c:pt>
                <c:pt idx="71">
                  <c:v>3449</c:v>
                </c:pt>
                <c:pt idx="72">
                  <c:v>3261.02</c:v>
                </c:pt>
                <c:pt idx="73">
                  <c:v>3250.4</c:v>
                </c:pt>
                <c:pt idx="74">
                  <c:v>3188</c:v>
                </c:pt>
                <c:pt idx="75">
                  <c:v>3096</c:v>
                </c:pt>
                <c:pt idx="76">
                  <c:v>3080.85</c:v>
                </c:pt>
                <c:pt idx="77">
                  <c:v>3054.35</c:v>
                </c:pt>
                <c:pt idx="78">
                  <c:v>3010.68</c:v>
                </c:pt>
                <c:pt idx="79">
                  <c:v>2969.19</c:v>
                </c:pt>
                <c:pt idx="80">
                  <c:v>2938</c:v>
                </c:pt>
                <c:pt idx="81">
                  <c:v>2861</c:v>
                </c:pt>
                <c:pt idx="82">
                  <c:v>2837.4</c:v>
                </c:pt>
                <c:pt idx="83">
                  <c:v>2724.52</c:v>
                </c:pt>
                <c:pt idx="84">
                  <c:v>2592</c:v>
                </c:pt>
                <c:pt idx="85">
                  <c:v>2578.58</c:v>
                </c:pt>
                <c:pt idx="86">
                  <c:v>2566</c:v>
                </c:pt>
                <c:pt idx="87">
                  <c:v>2531</c:v>
                </c:pt>
                <c:pt idx="88">
                  <c:v>2494.65</c:v>
                </c:pt>
                <c:pt idx="89">
                  <c:v>2356</c:v>
                </c:pt>
                <c:pt idx="90">
                  <c:v>2338.79</c:v>
                </c:pt>
                <c:pt idx="91">
                  <c:v>2262</c:v>
                </c:pt>
                <c:pt idx="92">
                  <c:v>2233.04</c:v>
                </c:pt>
                <c:pt idx="93">
                  <c:v>2127.8000000000002</c:v>
                </c:pt>
                <c:pt idx="94">
                  <c:v>2125.83</c:v>
                </c:pt>
                <c:pt idx="95">
                  <c:v>2089.98</c:v>
                </c:pt>
                <c:pt idx="96">
                  <c:v>2071.39</c:v>
                </c:pt>
                <c:pt idx="97">
                  <c:v>2000</c:v>
                </c:pt>
                <c:pt idx="98">
                  <c:v>1871</c:v>
                </c:pt>
                <c:pt idx="99">
                  <c:v>1870.73</c:v>
                </c:pt>
                <c:pt idx="100">
                  <c:v>1833</c:v>
                </c:pt>
                <c:pt idx="101">
                  <c:v>1818</c:v>
                </c:pt>
                <c:pt idx="102">
                  <c:v>1684.83</c:v>
                </c:pt>
                <c:pt idx="103">
                  <c:v>1670.09</c:v>
                </c:pt>
                <c:pt idx="104">
                  <c:v>1653.92</c:v>
                </c:pt>
              </c:numCache>
            </c:numRef>
          </c:val>
          <c:smooth val="0"/>
          <c:extLst>
            <c:ext xmlns:c16="http://schemas.microsoft.com/office/drawing/2014/chart" uri="{C3380CC4-5D6E-409C-BE32-E72D297353CC}">
              <c16:uniqueId val="{00000001-531D-084D-93D6-E6090E0DA9C7}"/>
            </c:ext>
          </c:extLst>
        </c:ser>
        <c:ser>
          <c:idx val="2"/>
          <c:order val="2"/>
          <c:tx>
            <c:strRef>
              <c:f>bookends!$D$1</c:f>
              <c:strCache>
                <c:ptCount val="1"/>
                <c:pt idx="0">
                  <c:v>HPCG</c:v>
                </c:pt>
              </c:strCache>
            </c:strRef>
          </c:tx>
          <c:spPr>
            <a:ln w="19050" cap="rnd">
              <a:solidFill>
                <a:schemeClr val="accent1"/>
              </a:solidFill>
              <a:round/>
            </a:ln>
            <a:effectLst/>
          </c:spPr>
          <c:marker>
            <c:symbol val="circle"/>
            <c:size val="5"/>
            <c:spPr>
              <a:solidFill>
                <a:schemeClr val="accent1"/>
              </a:solidFill>
              <a:ln w="9525">
                <a:noFill/>
              </a:ln>
              <a:effectLst/>
            </c:spPr>
          </c:marker>
          <c:cat>
            <c:numRef>
              <c:f>bookends!$A$2:$A$106</c:f>
              <c:numCache>
                <c:formatCode>#,##0</c:formatCode>
                <c:ptCount val="105"/>
                <c:pt idx="0">
                  <c:v>1</c:v>
                </c:pt>
                <c:pt idx="1">
                  <c:v>2</c:v>
                </c:pt>
                <c:pt idx="2">
                  <c:v>3</c:v>
                </c:pt>
                <c:pt idx="3">
                  <c:v>4</c:v>
                </c:pt>
                <c:pt idx="4">
                  <c:v>5</c:v>
                </c:pt>
                <c:pt idx="5">
                  <c:v>6</c:v>
                </c:pt>
                <c:pt idx="6">
                  <c:v>7</c:v>
                </c:pt>
                <c:pt idx="7">
                  <c:v>8</c:v>
                </c:pt>
                <c:pt idx="8">
                  <c:v>10</c:v>
                </c:pt>
                <c:pt idx="9">
                  <c:v>11</c:v>
                </c:pt>
                <c:pt idx="10">
                  <c:v>12</c:v>
                </c:pt>
                <c:pt idx="11">
                  <c:v>17</c:v>
                </c:pt>
                <c:pt idx="12">
                  <c:v>18</c:v>
                </c:pt>
                <c:pt idx="13">
                  <c:v>20</c:v>
                </c:pt>
                <c:pt idx="14">
                  <c:v>21</c:v>
                </c:pt>
                <c:pt idx="15">
                  <c:v>23</c:v>
                </c:pt>
                <c:pt idx="16">
                  <c:v>24</c:v>
                </c:pt>
                <c:pt idx="17">
                  <c:v>25</c:v>
                </c:pt>
                <c:pt idx="18">
                  <c:v>26</c:v>
                </c:pt>
                <c:pt idx="19">
                  <c:v>27</c:v>
                </c:pt>
                <c:pt idx="20">
                  <c:v>28</c:v>
                </c:pt>
                <c:pt idx="21">
                  <c:v>34</c:v>
                </c:pt>
                <c:pt idx="22">
                  <c:v>35</c:v>
                </c:pt>
                <c:pt idx="23">
                  <c:v>36</c:v>
                </c:pt>
                <c:pt idx="24">
                  <c:v>37</c:v>
                </c:pt>
                <c:pt idx="25">
                  <c:v>38</c:v>
                </c:pt>
                <c:pt idx="26">
                  <c:v>39</c:v>
                </c:pt>
                <c:pt idx="27">
                  <c:v>41</c:v>
                </c:pt>
                <c:pt idx="28">
                  <c:v>42</c:v>
                </c:pt>
                <c:pt idx="29">
                  <c:v>43</c:v>
                </c:pt>
                <c:pt idx="30">
                  <c:v>45</c:v>
                </c:pt>
                <c:pt idx="31">
                  <c:v>46</c:v>
                </c:pt>
                <c:pt idx="32">
                  <c:v>49</c:v>
                </c:pt>
                <c:pt idx="33">
                  <c:v>52</c:v>
                </c:pt>
                <c:pt idx="34">
                  <c:v>54</c:v>
                </c:pt>
                <c:pt idx="35">
                  <c:v>55</c:v>
                </c:pt>
                <c:pt idx="36">
                  <c:v>56</c:v>
                </c:pt>
                <c:pt idx="37">
                  <c:v>57</c:v>
                </c:pt>
                <c:pt idx="38">
                  <c:v>59</c:v>
                </c:pt>
                <c:pt idx="39">
                  <c:v>65</c:v>
                </c:pt>
                <c:pt idx="40">
                  <c:v>69</c:v>
                </c:pt>
                <c:pt idx="41">
                  <c:v>80</c:v>
                </c:pt>
                <c:pt idx="42">
                  <c:v>82</c:v>
                </c:pt>
                <c:pt idx="43">
                  <c:v>83</c:v>
                </c:pt>
                <c:pt idx="44">
                  <c:v>85</c:v>
                </c:pt>
                <c:pt idx="45">
                  <c:v>87</c:v>
                </c:pt>
                <c:pt idx="46">
                  <c:v>88</c:v>
                </c:pt>
                <c:pt idx="47">
                  <c:v>89</c:v>
                </c:pt>
                <c:pt idx="48">
                  <c:v>91</c:v>
                </c:pt>
                <c:pt idx="49">
                  <c:v>93</c:v>
                </c:pt>
                <c:pt idx="50">
                  <c:v>98</c:v>
                </c:pt>
                <c:pt idx="51">
                  <c:v>99</c:v>
                </c:pt>
                <c:pt idx="52">
                  <c:v>102</c:v>
                </c:pt>
                <c:pt idx="53">
                  <c:v>106</c:v>
                </c:pt>
                <c:pt idx="54">
                  <c:v>108</c:v>
                </c:pt>
                <c:pt idx="55">
                  <c:v>110</c:v>
                </c:pt>
                <c:pt idx="56">
                  <c:v>113</c:v>
                </c:pt>
                <c:pt idx="57">
                  <c:v>114</c:v>
                </c:pt>
                <c:pt idx="58">
                  <c:v>115</c:v>
                </c:pt>
                <c:pt idx="59">
                  <c:v>116</c:v>
                </c:pt>
                <c:pt idx="60">
                  <c:v>120</c:v>
                </c:pt>
                <c:pt idx="61">
                  <c:v>121</c:v>
                </c:pt>
                <c:pt idx="62">
                  <c:v>123</c:v>
                </c:pt>
                <c:pt idx="63">
                  <c:v>125</c:v>
                </c:pt>
                <c:pt idx="64">
                  <c:v>128</c:v>
                </c:pt>
                <c:pt idx="65">
                  <c:v>129</c:v>
                </c:pt>
                <c:pt idx="66">
                  <c:v>130</c:v>
                </c:pt>
                <c:pt idx="67">
                  <c:v>131</c:v>
                </c:pt>
                <c:pt idx="68">
                  <c:v>132</c:v>
                </c:pt>
                <c:pt idx="69">
                  <c:v>134</c:v>
                </c:pt>
                <c:pt idx="70">
                  <c:v>150</c:v>
                </c:pt>
                <c:pt idx="71">
                  <c:v>151</c:v>
                </c:pt>
                <c:pt idx="72">
                  <c:v>155</c:v>
                </c:pt>
                <c:pt idx="73">
                  <c:v>156</c:v>
                </c:pt>
                <c:pt idx="74">
                  <c:v>161</c:v>
                </c:pt>
                <c:pt idx="75">
                  <c:v>173</c:v>
                </c:pt>
                <c:pt idx="76">
                  <c:v>177</c:v>
                </c:pt>
                <c:pt idx="77">
                  <c:v>179</c:v>
                </c:pt>
                <c:pt idx="78">
                  <c:v>180</c:v>
                </c:pt>
                <c:pt idx="79">
                  <c:v>184</c:v>
                </c:pt>
                <c:pt idx="80">
                  <c:v>185</c:v>
                </c:pt>
                <c:pt idx="81">
                  <c:v>200</c:v>
                </c:pt>
                <c:pt idx="82">
                  <c:v>203</c:v>
                </c:pt>
                <c:pt idx="83">
                  <c:v>220</c:v>
                </c:pt>
                <c:pt idx="84">
                  <c:v>243</c:v>
                </c:pt>
                <c:pt idx="85">
                  <c:v>248</c:v>
                </c:pt>
                <c:pt idx="86">
                  <c:v>252</c:v>
                </c:pt>
                <c:pt idx="87">
                  <c:v>255</c:v>
                </c:pt>
                <c:pt idx="88">
                  <c:v>256</c:v>
                </c:pt>
                <c:pt idx="89">
                  <c:v>282</c:v>
                </c:pt>
                <c:pt idx="90">
                  <c:v>291</c:v>
                </c:pt>
                <c:pt idx="91">
                  <c:v>318</c:v>
                </c:pt>
                <c:pt idx="92">
                  <c:v>324</c:v>
                </c:pt>
                <c:pt idx="93">
                  <c:v>339</c:v>
                </c:pt>
                <c:pt idx="94">
                  <c:v>340</c:v>
                </c:pt>
                <c:pt idx="95">
                  <c:v>350</c:v>
                </c:pt>
                <c:pt idx="96">
                  <c:v>365</c:v>
                </c:pt>
                <c:pt idx="97">
                  <c:v>383</c:v>
                </c:pt>
                <c:pt idx="98">
                  <c:v>420</c:v>
                </c:pt>
                <c:pt idx="99">
                  <c:v>421</c:v>
                </c:pt>
                <c:pt idx="100">
                  <c:v>430</c:v>
                </c:pt>
                <c:pt idx="101">
                  <c:v>440</c:v>
                </c:pt>
                <c:pt idx="102">
                  <c:v>472</c:v>
                </c:pt>
                <c:pt idx="103">
                  <c:v>477</c:v>
                </c:pt>
                <c:pt idx="104">
                  <c:v>481</c:v>
                </c:pt>
              </c:numCache>
            </c:numRef>
          </c:cat>
          <c:val>
            <c:numRef>
              <c:f>bookends!$D$2:$D$106</c:f>
              <c:numCache>
                <c:formatCode>#,##0.00</c:formatCode>
                <c:ptCount val="105"/>
                <c:pt idx="1">
                  <c:v>16004.5</c:v>
                </c:pt>
                <c:pt idx="2">
                  <c:v>1935.73</c:v>
                </c:pt>
                <c:pt idx="3">
                  <c:v>2925.75</c:v>
                </c:pt>
                <c:pt idx="4">
                  <c:v>1795.67</c:v>
                </c:pt>
                <c:pt idx="5">
                  <c:v>480.84800000000001</c:v>
                </c:pt>
                <c:pt idx="6">
                  <c:v>1905.44</c:v>
                </c:pt>
                <c:pt idx="7">
                  <c:v>1622.51</c:v>
                </c:pt>
                <c:pt idx="8">
                  <c:v>562.01</c:v>
                </c:pt>
                <c:pt idx="9">
                  <c:v>1275.3599999999999</c:v>
                </c:pt>
                <c:pt idx="10">
                  <c:v>860.31700000000001</c:v>
                </c:pt>
                <c:pt idx="11">
                  <c:v>340.84</c:v>
                </c:pt>
                <c:pt idx="12">
                  <c:v>881.40099999999995</c:v>
                </c:pt>
                <c:pt idx="13">
                  <c:v>817.577</c:v>
                </c:pt>
                <c:pt idx="14">
                  <c:v>498.42500000000001</c:v>
                </c:pt>
                <c:pt idx="15">
                  <c:v>496.97800000000001</c:v>
                </c:pt>
                <c:pt idx="16">
                  <c:v>546.12400000000002</c:v>
                </c:pt>
                <c:pt idx="17">
                  <c:v>350.21</c:v>
                </c:pt>
                <c:pt idx="18">
                  <c:v>207.84399999999999</c:v>
                </c:pt>
                <c:pt idx="19">
                  <c:v>334.64800000000002</c:v>
                </c:pt>
                <c:pt idx="20">
                  <c:v>381.72300000000001</c:v>
                </c:pt>
                <c:pt idx="21">
                  <c:v>424.43439999999998</c:v>
                </c:pt>
                <c:pt idx="22">
                  <c:v>614.22400000000005</c:v>
                </c:pt>
                <c:pt idx="23">
                  <c:v>455.55619999999999</c:v>
                </c:pt>
                <c:pt idx="24">
                  <c:v>455.55619999999999</c:v>
                </c:pt>
                <c:pt idx="25">
                  <c:v>455.55619999999999</c:v>
                </c:pt>
                <c:pt idx="26">
                  <c:v>455.55619999999999</c:v>
                </c:pt>
                <c:pt idx="27">
                  <c:v>355.44200000000001</c:v>
                </c:pt>
                <c:pt idx="28">
                  <c:v>391.45299999999997</c:v>
                </c:pt>
                <c:pt idx="29">
                  <c:v>385.47899999999998</c:v>
                </c:pt>
                <c:pt idx="30">
                  <c:v>271.87200000000001</c:v>
                </c:pt>
                <c:pt idx="31">
                  <c:v>333.762</c:v>
                </c:pt>
                <c:pt idx="32">
                  <c:v>280.02600000000001</c:v>
                </c:pt>
                <c:pt idx="33">
                  <c:v>747.8</c:v>
                </c:pt>
                <c:pt idx="34">
                  <c:v>251</c:v>
                </c:pt>
                <c:pt idx="35">
                  <c:v>199.76400000000001</c:v>
                </c:pt>
                <c:pt idx="36">
                  <c:v>199.196</c:v>
                </c:pt>
                <c:pt idx="37">
                  <c:v>273.78399999999999</c:v>
                </c:pt>
                <c:pt idx="38">
                  <c:v>172.375</c:v>
                </c:pt>
                <c:pt idx="39">
                  <c:v>188.62</c:v>
                </c:pt>
                <c:pt idx="40">
                  <c:v>529.15899999999999</c:v>
                </c:pt>
                <c:pt idx="41">
                  <c:v>185.84399999999999</c:v>
                </c:pt>
                <c:pt idx="42">
                  <c:v>230.59399999999999</c:v>
                </c:pt>
                <c:pt idx="43">
                  <c:v>122.242</c:v>
                </c:pt>
                <c:pt idx="44">
                  <c:v>102.598</c:v>
                </c:pt>
                <c:pt idx="45">
                  <c:v>75.346000000000004</c:v>
                </c:pt>
                <c:pt idx="46">
                  <c:v>130.23099999999999</c:v>
                </c:pt>
                <c:pt idx="47">
                  <c:v>82.874899999999997</c:v>
                </c:pt>
                <c:pt idx="48">
                  <c:v>175.18100000000001</c:v>
                </c:pt>
                <c:pt idx="49">
                  <c:v>134.393</c:v>
                </c:pt>
                <c:pt idx="50">
                  <c:v>113.86799999999999</c:v>
                </c:pt>
                <c:pt idx="51">
                  <c:v>65</c:v>
                </c:pt>
                <c:pt idx="52">
                  <c:v>162.69200000000001</c:v>
                </c:pt>
                <c:pt idx="53">
                  <c:v>89.833100000000002</c:v>
                </c:pt>
                <c:pt idx="54">
                  <c:v>97.1571</c:v>
                </c:pt>
                <c:pt idx="55">
                  <c:v>87.28</c:v>
                </c:pt>
                <c:pt idx="56">
                  <c:v>62.908000000000001</c:v>
                </c:pt>
                <c:pt idx="57">
                  <c:v>54.258600000000001</c:v>
                </c:pt>
                <c:pt idx="58">
                  <c:v>120.271</c:v>
                </c:pt>
                <c:pt idx="59">
                  <c:v>84.713200000000001</c:v>
                </c:pt>
                <c:pt idx="60">
                  <c:v>53.529000000000003</c:v>
                </c:pt>
                <c:pt idx="61">
                  <c:v>40.287500000000001</c:v>
                </c:pt>
                <c:pt idx="62">
                  <c:v>94.290999999999997</c:v>
                </c:pt>
                <c:pt idx="63">
                  <c:v>52.683999999999997</c:v>
                </c:pt>
                <c:pt idx="64">
                  <c:v>113.5449</c:v>
                </c:pt>
                <c:pt idx="65">
                  <c:v>65.456999999999994</c:v>
                </c:pt>
                <c:pt idx="66">
                  <c:v>65.456999999999994</c:v>
                </c:pt>
                <c:pt idx="67">
                  <c:v>213.77</c:v>
                </c:pt>
                <c:pt idx="68">
                  <c:v>48.600999999999999</c:v>
                </c:pt>
                <c:pt idx="69">
                  <c:v>87.12</c:v>
                </c:pt>
                <c:pt idx="70">
                  <c:v>66.011799999999994</c:v>
                </c:pt>
                <c:pt idx="71">
                  <c:v>108.66800000000001</c:v>
                </c:pt>
                <c:pt idx="72">
                  <c:v>42.639299999999999</c:v>
                </c:pt>
                <c:pt idx="73">
                  <c:v>203</c:v>
                </c:pt>
                <c:pt idx="74">
                  <c:v>48.9</c:v>
                </c:pt>
                <c:pt idx="75">
                  <c:v>77.546999999999997</c:v>
                </c:pt>
                <c:pt idx="76">
                  <c:v>43.673000000000002</c:v>
                </c:pt>
                <c:pt idx="77">
                  <c:v>52.570999999999998</c:v>
                </c:pt>
                <c:pt idx="78">
                  <c:v>44.106000000000002</c:v>
                </c:pt>
                <c:pt idx="79">
                  <c:v>65.241</c:v>
                </c:pt>
                <c:pt idx="80">
                  <c:v>83.462000000000003</c:v>
                </c:pt>
                <c:pt idx="81">
                  <c:v>85.859099999999998</c:v>
                </c:pt>
                <c:pt idx="82">
                  <c:v>47.970599999999997</c:v>
                </c:pt>
                <c:pt idx="83">
                  <c:v>38.799999999999997</c:v>
                </c:pt>
                <c:pt idx="84">
                  <c:v>87.538700000000006</c:v>
                </c:pt>
                <c:pt idx="85">
                  <c:v>51.792099999999998</c:v>
                </c:pt>
                <c:pt idx="86">
                  <c:v>66.6999</c:v>
                </c:pt>
                <c:pt idx="87">
                  <c:v>43.25</c:v>
                </c:pt>
                <c:pt idx="88">
                  <c:v>45.475000000000001</c:v>
                </c:pt>
                <c:pt idx="89">
                  <c:v>62.996000000000002</c:v>
                </c:pt>
                <c:pt idx="90">
                  <c:v>31.2179</c:v>
                </c:pt>
                <c:pt idx="91">
                  <c:v>32.847000000000001</c:v>
                </c:pt>
                <c:pt idx="92">
                  <c:v>32.829900000000002</c:v>
                </c:pt>
                <c:pt idx="93">
                  <c:v>29.709399999999999</c:v>
                </c:pt>
                <c:pt idx="94">
                  <c:v>31.5806</c:v>
                </c:pt>
                <c:pt idx="95">
                  <c:v>36.642000000000003</c:v>
                </c:pt>
                <c:pt idx="96">
                  <c:v>37.615000000000002</c:v>
                </c:pt>
                <c:pt idx="97">
                  <c:v>33.317999999999998</c:v>
                </c:pt>
                <c:pt idx="98">
                  <c:v>35.189</c:v>
                </c:pt>
                <c:pt idx="99">
                  <c:v>31.307600000000001</c:v>
                </c:pt>
                <c:pt idx="100">
                  <c:v>90.9</c:v>
                </c:pt>
                <c:pt idx="101">
                  <c:v>34.131599999999999</c:v>
                </c:pt>
                <c:pt idx="102">
                  <c:v>4.9509999999999996</c:v>
                </c:pt>
                <c:pt idx="103">
                  <c:v>39.936</c:v>
                </c:pt>
                <c:pt idx="104">
                  <c:v>23.618400000000001</c:v>
                </c:pt>
              </c:numCache>
            </c:numRef>
          </c:val>
          <c:smooth val="0"/>
          <c:extLst>
            <c:ext xmlns:c16="http://schemas.microsoft.com/office/drawing/2014/chart" uri="{C3380CC4-5D6E-409C-BE32-E72D297353CC}">
              <c16:uniqueId val="{00000002-531D-084D-93D6-E6090E0DA9C7}"/>
            </c:ext>
          </c:extLst>
        </c:ser>
        <c:dLbls>
          <c:showLegendKey val="0"/>
          <c:showVal val="0"/>
          <c:showCatName val="0"/>
          <c:showSerName val="0"/>
          <c:showPercent val="0"/>
          <c:showBubbleSize val="0"/>
        </c:dLbls>
        <c:hiLowLines>
          <c:spPr>
            <a:ln w="9525" cap="flat" cmpd="sng" algn="ctr">
              <a:solidFill>
                <a:schemeClr val="tx1"/>
              </a:solidFill>
              <a:round/>
            </a:ln>
            <a:effectLst/>
          </c:spPr>
        </c:hiLowLines>
        <c:marker val="1"/>
        <c:smooth val="0"/>
        <c:axId val="1628907744"/>
        <c:axId val="1628650464"/>
      </c:lineChart>
      <c:catAx>
        <c:axId val="162890774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28650464"/>
        <c:crosses val="autoZero"/>
        <c:auto val="1"/>
        <c:lblAlgn val="ctr"/>
        <c:lblOffset val="100"/>
        <c:noMultiLvlLbl val="0"/>
      </c:catAx>
      <c:valAx>
        <c:axId val="162865046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Tflop/s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8907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24696F-2973-244E-A63A-C9519D4FD62F}" type="datetimeFigureOut">
              <a:rPr lang="en-US" smtClean="0"/>
              <a:t>9/11/22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F1B4D-3849-3446-9A13-6AA9D872A87D}" type="slidenum">
              <a:rPr lang="en-US" smtClean="0"/>
              <a:t>‹#›</a:t>
            </a:fld>
            <a:endParaRPr lang="en-US"/>
          </a:p>
        </p:txBody>
      </p:sp>
    </p:spTree>
    <p:extLst>
      <p:ext uri="{BB962C8B-B14F-4D97-AF65-F5344CB8AC3E}">
        <p14:creationId xmlns:p14="http://schemas.microsoft.com/office/powerpoint/2010/main" val="1738834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2F1B4D-3849-3446-9A13-6AA9D872A87D}" type="slidenum">
              <a:rPr lang="en-US" smtClean="0"/>
              <a:t>1</a:t>
            </a:fld>
            <a:endParaRPr lang="en-US"/>
          </a:p>
        </p:txBody>
      </p:sp>
    </p:spTree>
    <p:extLst>
      <p:ext uri="{BB962C8B-B14F-4D97-AF65-F5344CB8AC3E}">
        <p14:creationId xmlns:p14="http://schemas.microsoft.com/office/powerpoint/2010/main" val="533111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F1B4D-3849-3446-9A13-6AA9D872A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632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a:solidFill>
                  <a:srgbClr val="CCFFCC"/>
                </a:solidFill>
              </a:rPr>
              <a:t>Machine learning</a:t>
            </a:r>
            <a:r>
              <a:rPr lang="en-US">
                <a:solidFill>
                  <a:srgbClr val="CCFFCC"/>
                </a:solidFill>
              </a:rPr>
              <a:t> is a subfield of computer science that evolved from the study of pattern recognition and computational </a:t>
            </a:r>
            <a:r>
              <a:rPr lang="en-US" b="1">
                <a:solidFill>
                  <a:srgbClr val="CCFFCC"/>
                </a:solidFill>
              </a:rPr>
              <a:t>learning</a:t>
            </a:r>
            <a:r>
              <a:rPr lang="en-US">
                <a:solidFill>
                  <a:srgbClr val="CCFFCC"/>
                </a:solidFill>
              </a:rPr>
              <a:t> theory in artificial intelligence.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a:solidFill>
                  <a:srgbClr val="CCFFCC"/>
                </a:solidFill>
              </a:rPr>
              <a:t>Machine learning</a:t>
            </a:r>
            <a:r>
              <a:rPr lang="en-US">
                <a:solidFill>
                  <a:srgbClr val="CCFFCC"/>
                </a:solidFill>
              </a:rPr>
              <a:t> explores the study and construction of algorithms that can learn from and make predictions on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solidFill>
                  <a:srgbClr val="CCFFCC"/>
                </a:solidFill>
              </a:rPr>
              <a:t>Recently there have been a number of breakthrough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solidFill>
                  <a:srgbClr val="CCFFCC"/>
                </a:solidFill>
              </a:rPr>
              <a:t>Programs that can beat humans at the game of GO (which is much harder than Chess)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solidFill>
                  <a:srgbClr val="CCFFCC"/>
                </a:solidFill>
              </a:rPr>
              <a:t>	(computers used machine learning and played each other plus humans)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solidFill>
                  <a:srgbClr val="CCFFCC"/>
                </a:solidFill>
              </a:rPr>
              <a:t>Programs that learn how to write letters and symbols after only one example</a:t>
            </a:r>
            <a:r>
              <a:rPr lang="is-IS" baseline="0">
                <a:solidFill>
                  <a:srgbClr val="CCFFCC"/>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is-IS" baseline="0">
                <a:solidFill>
                  <a:srgbClr val="CCFFCC"/>
                </a:solidFill>
              </a:rPr>
              <a:t>Programs that can recognize handwriting with &gt; 99.9 % accuracy</a:t>
            </a:r>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is-IS" baseline="0">
                <a:solidFill>
                  <a:srgbClr val="CCFFCC"/>
                </a:solidFill>
              </a:rPr>
              <a:t>Programs that can identify objects in scenes</a:t>
            </a:r>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is-IS" baseline="0">
                <a:solidFill>
                  <a:srgbClr val="CCFFCC"/>
                </a:solidFill>
              </a:rPr>
              <a:t>Programs that can drive cars (Tesla, Google)</a:t>
            </a:r>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solidFill>
                <a:srgbClr val="CCFFCC"/>
              </a:solidFill>
            </a:endParaRPr>
          </a:p>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EAA7A1A-8011-3A42-91B8-EE1BD44E4455}" type="slidenum">
              <a:rPr kumimoji="0" lang="en-US" sz="24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29</a:t>
            </a:fld>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52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4140837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387469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Scientists supported by NSF advanced computing increasingly include a “long tail” of users with more modest requirements for advanced computing than those with research applications that require parallel computers with a large number of tightly coupled processors. The latter applications cannot be run (or run with acceptable efficiency) on smaller systems or on current commercial cloud systems.</a:t>
            </a:r>
          </a:p>
        </p:txBody>
      </p:sp>
    </p:spTree>
    <p:extLst>
      <p:ext uri="{BB962C8B-B14F-4D97-AF65-F5344CB8AC3E}">
        <p14:creationId xmlns:p14="http://schemas.microsoft.com/office/powerpoint/2010/main" val="36799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A7C4E-EB4B-4DD1-A052-8F5F4A7AE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00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37BD2-914D-C449-B26A-9797346560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430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F1B4D-3849-3446-9A13-6AA9D872A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70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F1B4D-3849-3446-9A13-6AA9D872A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81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585902-E71A-5C44-926F-F524A904BD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93389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Statistical significant</a:t>
            </a:r>
            <a:r>
              <a:rPr lang="en-US" baseline="0" dirty="0"/>
              <a:t> inflection point in June 2008 for end of the list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4D593-1C55-4376-922C-DCB6089FA4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15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9212" cy="3600450"/>
          </a:xfrm>
          <a:prstGeom prst="rect">
            <a:avLst/>
          </a:prstGeom>
        </p:spPr>
      </p:sp>
      <p:sp>
        <p:nvSpPr>
          <p:cNvPr id="3" name="Notes Placeholder 2"/>
          <p:cNvSpPr>
            <a:spLocks noGrp="1"/>
          </p:cNvSpPr>
          <p:nvPr>
            <p:ph type="body" idx="1"/>
          </p:nvPr>
        </p:nvSpPr>
        <p:spPr>
          <a:xfrm>
            <a:off x="731839" y="4560889"/>
            <a:ext cx="5851525" cy="4319587"/>
          </a:xfrm>
          <a:prstGeom prst="rect">
            <a:avLst/>
          </a:prstGeom>
        </p:spPr>
        <p:txBody>
          <a:bodyPr/>
          <a:lstStyle/>
          <a:p>
            <a:r>
              <a:rPr lang="en-US" dirty="0"/>
              <a:t>So it's not that I want to beat China per se; it's that I want us to have parity with them. I don't want to rely on them for the chip technology embedded in the supercomputers we use for national security. I don't want to rely on them for the low level software that runs my supercomputer because they figured out the parallelism before we did. I don't want to rely on them, or anyone else, for my own standard of living, for my safety and security, for the inventions that propel us forward, for open dialog and communications, all of which rely on supercomputing. I want the U.S. to be self reliant, capable and responsible for our own prosperity. »•« If we are to be partners in a world of global competition, I want us to come from a position of strength based on the best U.S. industry, academia and the national labs have to offer. That's what put us and has kept us in the leadership role we enjoy today in supercomputing. It's imperative we now begin to push forward on the necessary technology to ensure a continued leadership position. The stakes are very high</a:t>
            </a:r>
          </a:p>
          <a:p>
            <a:endParaRPr lang="en-US" dirty="0"/>
          </a:p>
          <a:p>
            <a:r>
              <a:rPr lang="en-US" dirty="0"/>
              <a:t>5.2 X Titan</a:t>
            </a:r>
          </a:p>
          <a:p>
            <a:r>
              <a:rPr lang="en-US" dirty="0"/>
              <a:t>1.4 X all DOE</a:t>
            </a:r>
          </a:p>
          <a:p>
            <a:endParaRPr lang="en-US" dirty="0"/>
          </a:p>
        </p:txBody>
      </p:sp>
      <p:sp>
        <p:nvSpPr>
          <p:cNvPr id="4" name="Slide Number Placeholder 3"/>
          <p:cNvSpPr>
            <a:spLocks noGrp="1"/>
          </p:cNvSpPr>
          <p:nvPr>
            <p:ph type="sldNum" sz="quarter" idx="10"/>
          </p:nvPr>
        </p:nvSpPr>
        <p:spPr>
          <a:xfrm>
            <a:off x="4143375" y="9120189"/>
            <a:ext cx="3170238" cy="479425"/>
          </a:xfrm>
          <a:prstGeom prst="rect">
            <a:avLst/>
          </a:prstGeom>
        </p:spPr>
        <p:txBody>
          <a:bodyPr/>
          <a:lstStyle/>
          <a:p>
            <a:pPr marL="0" marR="0" lvl="0" indent="0" algn="ctr" defTabSz="966788" rtl="0" eaLnBrk="1" fontAlgn="base" latinLnBrk="0" hangingPunct="1">
              <a:lnSpc>
                <a:spcPct val="100000"/>
              </a:lnSpc>
              <a:spcBef>
                <a:spcPct val="0"/>
              </a:spcBef>
              <a:spcAft>
                <a:spcPct val="0"/>
              </a:spcAft>
              <a:buClrTx/>
              <a:buSzTx/>
              <a:buFontTx/>
              <a:buNone/>
              <a:tabLst/>
              <a:defRPr/>
            </a:pPr>
            <a:fld id="{A2CBFFD8-CA30-499B-98E4-06CE8497CC3B}" type="slidenum">
              <a:rPr kumimoji="0" lang="en-US" sz="2400" b="0" i="0" u="none" strike="noStrike" kern="1200" cap="none" spc="0" normalizeH="0" baseline="0" noProof="0">
                <a:ln>
                  <a:noFill/>
                </a:ln>
                <a:solidFill>
                  <a:srgbClr val="000000"/>
                </a:solidFill>
                <a:effectLst/>
                <a:uLnTx/>
                <a:uFillTx/>
                <a:latin typeface="Tech" pitchFamily="34" charset="0"/>
                <a:ea typeface="+mn-ea"/>
                <a:cs typeface="Arial" pitchFamily="34" charset="0"/>
                <a:sym typeface="Trebuchet MS"/>
              </a:rPr>
              <a:pPr marL="0" marR="0" lvl="0" indent="0" algn="ctr" defTabSz="966788" rtl="0" eaLnBrk="1" fontAlgn="base" latinLnBrk="0" hangingPunct="1">
                <a:lnSpc>
                  <a:spcPct val="100000"/>
                </a:lnSpc>
                <a:spcBef>
                  <a:spcPct val="0"/>
                </a:spcBef>
                <a:spcAft>
                  <a:spcPct val="0"/>
                </a:spcAft>
                <a:buClrTx/>
                <a:buSzTx/>
                <a:buFontTx/>
                <a:buNone/>
                <a:tabLst/>
                <a:defRPr/>
              </a:pPr>
              <a:t>15</a:t>
            </a:fld>
            <a:endParaRPr kumimoji="0" lang="en-US" sz="2400" b="0" i="0" u="none" strike="noStrike" kern="1200" cap="none" spc="0" normalizeH="0" baseline="0" noProof="0">
              <a:ln>
                <a:noFill/>
              </a:ln>
              <a:solidFill>
                <a:srgbClr val="000000"/>
              </a:solidFill>
              <a:effectLst/>
              <a:uLnTx/>
              <a:uFillTx/>
              <a:latin typeface="Tech" pitchFamily="34" charset="0"/>
              <a:ea typeface="+mn-ea"/>
              <a:cs typeface="Arial" pitchFamily="34" charset="0"/>
              <a:sym typeface="Trebuchet MS"/>
            </a:endParaRPr>
          </a:p>
        </p:txBody>
      </p:sp>
    </p:spTree>
    <p:extLst>
      <p:ext uri="{BB962C8B-B14F-4D97-AF65-F5344CB8AC3E}">
        <p14:creationId xmlns:p14="http://schemas.microsoft.com/office/powerpoint/2010/main" val="218175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2249686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www.exascaleproject.org/" TargetMode="Externa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16.xml"/><Relationship Id="rId6" Type="http://schemas.openxmlformats.org/officeDocument/2006/relationships/image" Target="../media/image17.png"/><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microsoft.com/office/2007/relationships/hdphoto" Target="../media/hdphoto3.wdp"/></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17.png"/><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microsoft.com/office/2007/relationships/hdphoto" Target="../media/hdphoto3.wdp"/></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 Id="rId6" Type="http://schemas.microsoft.com/office/2007/relationships/hdphoto" Target="../media/hdphoto5.wdp"/><Relationship Id="rId5" Type="http://schemas.openxmlformats.org/officeDocument/2006/relationships/image" Target="../media/image26.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wdp"/></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2" name="Rectangle 21"/>
          <p:cNvSpPr/>
          <p:nvPr userDrawn="1"/>
        </p:nvSpPr>
        <p:spPr>
          <a:xfrm>
            <a:off x="8307972" y="5921834"/>
            <a:ext cx="3884036" cy="936171"/>
          </a:xfrm>
          <a:prstGeom prst="rect">
            <a:avLst/>
          </a:prstGeom>
          <a:no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9" tIns="45709" rIns="45709" bIns="45709"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2" name="Title 1"/>
          <p:cNvSpPr>
            <a:spLocks noGrp="1"/>
          </p:cNvSpPr>
          <p:nvPr userDrawn="1">
            <p:ph type="ctrTitle"/>
          </p:nvPr>
        </p:nvSpPr>
        <p:spPr>
          <a:xfrm>
            <a:off x="365859" y="411493"/>
            <a:ext cx="6964268" cy="523233"/>
          </a:xfrm>
        </p:spPr>
        <p:txBody>
          <a:bodyPr/>
          <a:lstStyle>
            <a:lvl1pPr algn="l">
              <a:defRPr sz="3200" b="1">
                <a:solidFill>
                  <a:schemeClr val="tx1"/>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365856" y="1903582"/>
            <a:ext cx="6964270" cy="2778499"/>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081" indent="0" algn="ctr">
              <a:buNone/>
              <a:defRPr>
                <a:solidFill>
                  <a:schemeClr val="tx1">
                    <a:tint val="75000"/>
                  </a:schemeClr>
                </a:solidFill>
              </a:defRPr>
            </a:lvl2pPr>
            <a:lvl3pPr marL="914171" indent="0" algn="ctr">
              <a:buNone/>
              <a:defRPr>
                <a:solidFill>
                  <a:schemeClr val="tx1">
                    <a:tint val="75000"/>
                  </a:schemeClr>
                </a:solidFill>
              </a:defRPr>
            </a:lvl3pPr>
            <a:lvl4pPr marL="1371256" indent="0" algn="ctr">
              <a:buNone/>
              <a:defRPr>
                <a:solidFill>
                  <a:schemeClr val="tx1">
                    <a:tint val="75000"/>
                  </a:schemeClr>
                </a:solidFill>
              </a:defRPr>
            </a:lvl4pPr>
            <a:lvl5pPr marL="1828344" indent="0" algn="ctr">
              <a:buNone/>
              <a:defRPr>
                <a:solidFill>
                  <a:schemeClr val="tx1">
                    <a:tint val="75000"/>
                  </a:schemeClr>
                </a:solidFill>
              </a:defRPr>
            </a:lvl5pPr>
            <a:lvl6pPr marL="2285425"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8" indent="0" algn="ctr">
              <a:buNone/>
              <a:defRPr>
                <a:solidFill>
                  <a:schemeClr val="tx1">
                    <a:tint val="75000"/>
                  </a:schemeClr>
                </a:solidFill>
              </a:defRPr>
            </a:lvl9pPr>
          </a:lstStyle>
          <a:p>
            <a:r>
              <a:rPr lang="en-US" dirty="0"/>
              <a:t>Click to edit Master subtitle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8954" y="4458940"/>
            <a:ext cx="3047931" cy="1389960"/>
          </a:xfrm>
          <a:prstGeom prst="rect">
            <a:avLst/>
          </a:prstGeom>
        </p:spPr>
      </p:pic>
      <p:grpSp>
        <p:nvGrpSpPr>
          <p:cNvPr id="13" name="Group 12"/>
          <p:cNvGrpSpPr/>
          <p:nvPr userDrawn="1"/>
        </p:nvGrpSpPr>
        <p:grpSpPr>
          <a:xfrm>
            <a:off x="-4594" y="6002316"/>
            <a:ext cx="12201273" cy="27432"/>
            <a:chOff x="-9675" y="6830568"/>
            <a:chExt cx="9176303" cy="27432"/>
          </a:xfrm>
        </p:grpSpPr>
        <p:sp>
          <p:nvSpPr>
            <p:cNvPr id="14" name="Rectangle 13"/>
            <p:cNvSpPr/>
            <p:nvPr userDrawn="1"/>
          </p:nvSpPr>
          <p:spPr>
            <a:xfrm>
              <a:off x="5529226" y="6830568"/>
              <a:ext cx="3637402" cy="27432"/>
            </a:xfrm>
            <a:prstGeom prst="rect">
              <a:avLst/>
            </a:prstGeom>
            <a:solidFill>
              <a:schemeClr val="accent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15" name="Rectangle 14"/>
            <p:cNvSpPr/>
            <p:nvPr userDrawn="1"/>
          </p:nvSpPr>
          <p:spPr>
            <a:xfrm>
              <a:off x="-9675" y="6830568"/>
              <a:ext cx="5542707" cy="27432"/>
            </a:xfrm>
            <a:prstGeom prst="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gr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47157" y="6234275"/>
            <a:ext cx="2589372" cy="430836"/>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35943" y="6219286"/>
            <a:ext cx="1469644" cy="460819"/>
          </a:xfrm>
          <a:prstGeom prst="rect">
            <a:avLst/>
          </a:prstGeom>
        </p:spPr>
      </p:pic>
      <p:sp>
        <p:nvSpPr>
          <p:cNvPr id="11" name="Rectangle 10"/>
          <p:cNvSpPr/>
          <p:nvPr userDrawn="1"/>
        </p:nvSpPr>
        <p:spPr>
          <a:xfrm>
            <a:off x="8393100" y="6304717"/>
            <a:ext cx="3049514" cy="341632"/>
          </a:xfrm>
          <a:prstGeom prst="rect">
            <a:avLst/>
          </a:prstGeom>
        </p:spPr>
        <p:txBody>
          <a:bodyPr wrap="none">
            <a:spAutoFit/>
          </a:bodyPr>
          <a:lstStyle/>
          <a:p>
            <a:pPr algn="ctr" fontAlgn="base">
              <a:lnSpc>
                <a:spcPct val="90000"/>
              </a:lnSpc>
              <a:spcBef>
                <a:spcPct val="0"/>
              </a:spcBef>
              <a:spcAft>
                <a:spcPct val="0"/>
              </a:spcAft>
            </a:pPr>
            <a:r>
              <a:rPr lang="en-US" b="1" dirty="0">
                <a:solidFill>
                  <a:prstClr val="black"/>
                </a:solidFill>
                <a:cs typeface="Arial" charset="0"/>
                <a:hlinkClick r:id="rId5"/>
              </a:rPr>
              <a:t>www.ExascaleProject.org</a:t>
            </a:r>
            <a:r>
              <a:rPr lang="en-US" b="1" dirty="0">
                <a:solidFill>
                  <a:prstClr val="black"/>
                </a:solidFill>
                <a:cs typeface="Arial" charset="0"/>
              </a:rPr>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Font typeface="Arial" pitchFamily="34" charset="0"/>
              <a:buChar char="•"/>
              <a:defRPr/>
            </a:lvl1pPr>
            <a:lvl2pPr>
              <a:buFont typeface="Wingdings" pitchFamily="2"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A5B400A9-8CFE-45B5-946E-5E00C31EAFF9}"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000"/>
            </a:lvl1pPr>
            <a:lvl2pPr marL="457095" indent="0">
              <a:buNone/>
              <a:defRPr sz="1800"/>
            </a:lvl2pPr>
            <a:lvl3pPr marL="914188" indent="0">
              <a:buNone/>
              <a:defRPr sz="1600"/>
            </a:lvl3pPr>
            <a:lvl4pPr marL="1371282" indent="0">
              <a:buNone/>
              <a:defRPr sz="1400"/>
            </a:lvl4pPr>
            <a:lvl5pPr marL="1828376" indent="0">
              <a:buNone/>
              <a:defRPr sz="1400"/>
            </a:lvl5pPr>
            <a:lvl6pPr marL="2285470" indent="0">
              <a:buNone/>
              <a:defRPr sz="1400"/>
            </a:lvl6pPr>
            <a:lvl7pPr marL="2742562" indent="0">
              <a:buNone/>
              <a:defRPr sz="1400"/>
            </a:lvl7pPr>
            <a:lvl8pPr marL="3199656" indent="0">
              <a:buNone/>
              <a:defRPr sz="1400"/>
            </a:lvl8pPr>
            <a:lvl9pPr marL="365675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7D06D1-0D98-AC45-A945-9F00E15DCE4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3792350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7"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1"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92C2055-58C9-7844-8966-48D27AF3EA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5483394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095" indent="0">
              <a:buNone/>
              <a:defRPr sz="2000" b="1"/>
            </a:lvl2pPr>
            <a:lvl3pPr marL="914188" indent="0">
              <a:buNone/>
              <a:defRPr sz="1800" b="1"/>
            </a:lvl3pPr>
            <a:lvl4pPr marL="1371282" indent="0">
              <a:buNone/>
              <a:defRPr sz="1600" b="1"/>
            </a:lvl4pPr>
            <a:lvl5pPr marL="1828376" indent="0">
              <a:buNone/>
              <a:defRPr sz="1600" b="1"/>
            </a:lvl5pPr>
            <a:lvl6pPr marL="2285470" indent="0">
              <a:buNone/>
              <a:defRPr sz="1600" b="1"/>
            </a:lvl6pPr>
            <a:lvl7pPr marL="2742562" indent="0">
              <a:buNone/>
              <a:defRPr sz="1600" b="1"/>
            </a:lvl7pPr>
            <a:lvl8pPr marL="3199656" indent="0">
              <a:buNone/>
              <a:defRPr sz="1600" b="1"/>
            </a:lvl8pPr>
            <a:lvl9pPr marL="365675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5"/>
            <a:ext cx="5389033" cy="639763"/>
          </a:xfrm>
        </p:spPr>
        <p:txBody>
          <a:bodyPr anchor="b"/>
          <a:lstStyle>
            <a:lvl1pPr marL="0" indent="0">
              <a:buNone/>
              <a:defRPr sz="2400" b="1"/>
            </a:lvl1pPr>
            <a:lvl2pPr marL="457095" indent="0">
              <a:buNone/>
              <a:defRPr sz="2000" b="1"/>
            </a:lvl2pPr>
            <a:lvl3pPr marL="914188" indent="0">
              <a:buNone/>
              <a:defRPr sz="1800" b="1"/>
            </a:lvl3pPr>
            <a:lvl4pPr marL="1371282" indent="0">
              <a:buNone/>
              <a:defRPr sz="1600" b="1"/>
            </a:lvl4pPr>
            <a:lvl5pPr marL="1828376" indent="0">
              <a:buNone/>
              <a:defRPr sz="1600" b="1"/>
            </a:lvl5pPr>
            <a:lvl6pPr marL="2285470" indent="0">
              <a:buNone/>
              <a:defRPr sz="1600" b="1"/>
            </a:lvl6pPr>
            <a:lvl7pPr marL="2742562" indent="0">
              <a:buNone/>
              <a:defRPr sz="1600" b="1"/>
            </a:lvl7pPr>
            <a:lvl8pPr marL="3199656" indent="0">
              <a:buNone/>
              <a:defRPr sz="1600" b="1"/>
            </a:lvl8pPr>
            <a:lvl9pPr marL="36567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DD85E89-DD56-DA48-939F-A2448CA148F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4266388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22F7337-D8AA-3F43-BC22-6590FACC3E2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2739341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59" y="685833"/>
            <a:ext cx="749300" cy="290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endParaRPr lang="en-US">
              <a:solidFill>
                <a:prstClr val="black"/>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p:txBody>
          <a:bodyPr/>
          <a:lstStyle>
            <a:lvl1pPr>
              <a:defRPr/>
            </a:lvl1pPr>
          </a:lstStyle>
          <a:p>
            <a:pPr>
              <a:defRPr/>
            </a:pPr>
            <a:fld id="{294D2DB4-1606-1244-8598-8927BD34A75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2555453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1"/>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0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095" indent="0">
              <a:buNone/>
              <a:defRPr sz="1200"/>
            </a:lvl2pPr>
            <a:lvl3pPr marL="914188" indent="0">
              <a:buNone/>
              <a:defRPr sz="1000"/>
            </a:lvl3pPr>
            <a:lvl4pPr marL="1371282" indent="0">
              <a:buNone/>
              <a:defRPr sz="900"/>
            </a:lvl4pPr>
            <a:lvl5pPr marL="1828376" indent="0">
              <a:buNone/>
              <a:defRPr sz="900"/>
            </a:lvl5pPr>
            <a:lvl6pPr marL="2285470" indent="0">
              <a:buNone/>
              <a:defRPr sz="900"/>
            </a:lvl6pPr>
            <a:lvl7pPr marL="2742562" indent="0">
              <a:buNone/>
              <a:defRPr sz="900"/>
            </a:lvl7pPr>
            <a:lvl8pPr marL="3199656" indent="0">
              <a:buNone/>
              <a:defRPr sz="900"/>
            </a:lvl8pPr>
            <a:lvl9pPr marL="365675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67FE4EB-7BCD-BD4C-A13B-8AFBA3D482D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5242991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95" indent="0">
              <a:buNone/>
              <a:defRPr sz="2800"/>
            </a:lvl2pPr>
            <a:lvl3pPr marL="914188" indent="0">
              <a:buNone/>
              <a:defRPr sz="2400"/>
            </a:lvl3pPr>
            <a:lvl4pPr marL="1371282" indent="0">
              <a:buNone/>
              <a:defRPr sz="2000"/>
            </a:lvl4pPr>
            <a:lvl5pPr marL="1828376" indent="0">
              <a:buNone/>
              <a:defRPr sz="2000"/>
            </a:lvl5pPr>
            <a:lvl6pPr marL="2285470" indent="0">
              <a:buNone/>
              <a:defRPr sz="2000"/>
            </a:lvl6pPr>
            <a:lvl7pPr marL="2742562" indent="0">
              <a:buNone/>
              <a:defRPr sz="2000"/>
            </a:lvl7pPr>
            <a:lvl8pPr marL="3199656" indent="0">
              <a:buNone/>
              <a:defRPr sz="2000"/>
            </a:lvl8pPr>
            <a:lvl9pPr marL="3656750" indent="0">
              <a:buNone/>
              <a:defRPr sz="2000"/>
            </a:lvl9pPr>
          </a:lstStyle>
          <a:p>
            <a:pPr lvl="0"/>
            <a:endParaRPr lang="en-US" noProof="0"/>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400"/>
            </a:lvl1pPr>
            <a:lvl2pPr marL="457095" indent="0">
              <a:buNone/>
              <a:defRPr sz="1200"/>
            </a:lvl2pPr>
            <a:lvl3pPr marL="914188" indent="0">
              <a:buNone/>
              <a:defRPr sz="1000"/>
            </a:lvl3pPr>
            <a:lvl4pPr marL="1371282" indent="0">
              <a:buNone/>
              <a:defRPr sz="900"/>
            </a:lvl4pPr>
            <a:lvl5pPr marL="1828376" indent="0">
              <a:buNone/>
              <a:defRPr sz="900"/>
            </a:lvl5pPr>
            <a:lvl6pPr marL="2285470" indent="0">
              <a:buNone/>
              <a:defRPr sz="900"/>
            </a:lvl6pPr>
            <a:lvl7pPr marL="2742562" indent="0">
              <a:buNone/>
              <a:defRPr sz="900"/>
            </a:lvl7pPr>
            <a:lvl8pPr marL="3199656" indent="0">
              <a:buNone/>
              <a:defRPr sz="900"/>
            </a:lvl8pPr>
            <a:lvl9pPr marL="365675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42EF71B-61D8-484C-89A8-F72FF25B30F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5635861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44BB234-6846-EF46-8EDE-5F44727E816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3334142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3"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17F74E9-CC91-AC42-8D82-65AB24C97EB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6742914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3"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7"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1"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169756-A0BD-8248-8A98-B247EF90E4E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408207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364029DF-3B84-4B5E-8AB4-7CDB66663666}"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3"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1"/>
          </p:nvPr>
        </p:nvSpPr>
        <p:spPr/>
        <p:txBody>
          <a:bodyPr/>
          <a:lstStyle>
            <a:lvl1pPr>
              <a:defRPr/>
            </a:lvl1pPr>
          </a:lstStyle>
          <a:p>
            <a:pPr>
              <a:defRPr/>
            </a:pPr>
            <a:fld id="{CEA12C21-A3B4-7D41-8310-6E7E183C997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0041350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a:t>
            </a:r>
          </a:p>
        </p:txBody>
      </p:sp>
      <p:sp>
        <p:nvSpPr>
          <p:cNvPr id="6" name="Text Placeholder 5"/>
          <p:cNvSpPr>
            <a:spLocks noGrp="1"/>
          </p:cNvSpPr>
          <p:nvPr>
            <p:ph type="body" sz="quarter" idx="10"/>
          </p:nvPr>
        </p:nvSpPr>
        <p:spPr>
          <a:xfrm>
            <a:off x="203200" y="914401"/>
            <a:ext cx="9652000" cy="424732"/>
          </a:xfrm>
        </p:spPr>
        <p:txBody>
          <a:bodyPr/>
          <a:lstStyle>
            <a:lvl1pPr>
              <a:spcBef>
                <a:spcPts val="0"/>
              </a:spcBef>
              <a:buNone/>
              <a:defRPr sz="2400">
                <a:latin typeface="Arial Black" pitchFamily="34" charset="0"/>
              </a:defRPr>
            </a:lvl1pPr>
          </a:lstStyle>
          <a:p>
            <a:pPr lvl="0"/>
            <a:r>
              <a:rPr lang="en-US" dirty="0"/>
              <a:t>Click to edit Master text</a:t>
            </a:r>
          </a:p>
        </p:txBody>
      </p:sp>
      <p:sp>
        <p:nvSpPr>
          <p:cNvPr id="11" name="Text Placeholder 10"/>
          <p:cNvSpPr>
            <a:spLocks noGrp="1"/>
          </p:cNvSpPr>
          <p:nvPr>
            <p:ph type="body" sz="quarter" idx="11"/>
          </p:nvPr>
        </p:nvSpPr>
        <p:spPr>
          <a:xfrm>
            <a:off x="190500" y="1381125"/>
            <a:ext cx="4902200" cy="341632"/>
          </a:xfrm>
        </p:spPr>
        <p:txBody>
          <a:bodyPr/>
          <a:lstStyle>
            <a:lvl1pPr>
              <a:spcBef>
                <a:spcPts val="0"/>
              </a:spcBef>
              <a:buNone/>
              <a:defRPr sz="1800"/>
            </a:lvl1pPr>
          </a:lstStyle>
          <a:p>
            <a:pPr lvl="0"/>
            <a:r>
              <a:rPr lang="en-US" dirty="0"/>
              <a:t>Click to edit Master</a:t>
            </a:r>
          </a:p>
        </p:txBody>
      </p:sp>
      <p:sp>
        <p:nvSpPr>
          <p:cNvPr id="7" name="Slide Number Placeholder 4"/>
          <p:cNvSpPr>
            <a:spLocks noGrp="1"/>
          </p:cNvSpPr>
          <p:nvPr>
            <p:ph type="sldNum" sz="quarter" idx="4"/>
          </p:nvPr>
        </p:nvSpPr>
        <p:spPr>
          <a:xfrm>
            <a:off x="4165600" y="6527801"/>
            <a:ext cx="2844800" cy="295275"/>
          </a:xfrm>
          <a:prstGeom prst="rect">
            <a:avLst/>
          </a:prstGeom>
        </p:spPr>
        <p:txBody>
          <a:bodyPr/>
          <a:lstStyle>
            <a:lvl1pPr>
              <a:defRPr sz="1400"/>
            </a:lvl1pPr>
            <a:lvl2pPr>
              <a:defRPr sz="1200"/>
            </a:lvl2pPr>
          </a:lstStyle>
          <a:p>
            <a:pPr lvl="1"/>
            <a:fld id="{AFB4AD7B-171D-6948-9ACE-2C5409E1B4AC}" type="slidenum">
              <a:rPr lang="en-US" smtClean="0">
                <a:solidFill>
                  <a:prstClr val="black"/>
                </a:solidFill>
              </a:rPr>
              <a:pPr lvl="1"/>
              <a:t>‹#›</a:t>
            </a:fld>
            <a:r>
              <a:rPr lang="en-US" dirty="0">
                <a:solidFill>
                  <a:prstClr val="black"/>
                </a:solidFill>
              </a:rPr>
              <a:t> / 57</a:t>
            </a:r>
          </a:p>
        </p:txBody>
      </p:sp>
    </p:spTree>
    <p:extLst>
      <p:ext uri="{BB962C8B-B14F-4D97-AF65-F5344CB8AC3E}">
        <p14:creationId xmlns:p14="http://schemas.microsoft.com/office/powerpoint/2010/main" val="30968308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 y="3429000"/>
            <a:ext cx="10701867" cy="0"/>
          </a:xfrm>
          <a:prstGeom prst="line">
            <a:avLst/>
          </a:prstGeom>
          <a:noFill/>
          <a:ln w="50800">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1"/>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a:latin typeface="Tech" charset="0"/>
                <a:ea typeface="Arial" pitchFamily="-110" charset="0"/>
                <a:cs typeface="Arial" pitchFamily="-110" charset="0"/>
              </a:defRPr>
            </a:lvl1pPr>
          </a:lstStyle>
          <a:p>
            <a:pPr>
              <a:defRPr/>
            </a:pPr>
            <a:fld id="{318DECE7-6DCE-6447-8658-068533141891}" type="datetime1">
              <a:rPr lang="en-US">
                <a:solidFill>
                  <a:prstClr val="black"/>
                </a:solidFill>
              </a:rPr>
              <a:pPr>
                <a:defRPr/>
              </a:pPr>
              <a:t>9/11/22</a:t>
            </a:fld>
            <a:endParaRPr lang="en-US">
              <a:solidFill>
                <a:prstClr val="black"/>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xfrm>
            <a:off x="9144000" y="6248400"/>
            <a:ext cx="2540000" cy="457200"/>
          </a:xfrm>
        </p:spPr>
        <p:txBody>
          <a:bodyPr lIns="92055" tIns="46029" rIns="92055" bIns="46029"/>
          <a:lstStyle>
            <a:lvl1pPr>
              <a:defRPr/>
            </a:lvl1pPr>
          </a:lstStyle>
          <a:p>
            <a:pPr>
              <a:defRPr/>
            </a:pPr>
            <a:fld id="{02D1A66E-CB67-544F-8023-8DCB0648D51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6392504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B6076F-52BC-B441-BD71-2A1ED794FE0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1411570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7D06D1-0D98-AC45-A945-9F00E15DCE4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1378464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5"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92C2055-58C9-7844-8966-48D27AF3EA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578795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DD85E89-DD56-DA48-939F-A2448CA148F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1083276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22F7337-D8AA-3F43-BC22-6590FACC3E2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2209508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59" y="685831"/>
            <a:ext cx="749300" cy="290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r>
              <a:rPr lang="en-US">
                <a:solidFill>
                  <a:prstClr val="black"/>
                </a:solidFill>
              </a:rPr>
              <a:t>07</a:t>
            </a: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p:txBody>
          <a:bodyPr/>
          <a:lstStyle>
            <a:lvl1pPr>
              <a:defRPr/>
            </a:lvl1pPr>
          </a:lstStyle>
          <a:p>
            <a:pPr>
              <a:defRPr/>
            </a:pPr>
            <a:fld id="{294D2DB4-1606-1244-8598-8927BD34A75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2626011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67FE4EB-7BCD-BD4C-A13B-8AFBA3D482D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198238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3" y="1676400"/>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39" y="1676400"/>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512AC08B-B451-4960-90B9-971C40EBD2D5}"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2389717" y="5367366"/>
            <a:ext cx="7315200" cy="8048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42EF71B-61D8-484C-89A8-F72FF25B30F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9496266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44BB234-6846-EF46-8EDE-5F44727E816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5038009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3"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17F74E9-CC91-AC42-8D82-65AB24C97EB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6432491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3"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5"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169756-A0BD-8248-8A98-B247EF90E4E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0085083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3"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1"/>
          </p:nvPr>
        </p:nvSpPr>
        <p:spPr/>
        <p:txBody>
          <a:bodyPr/>
          <a:lstStyle>
            <a:lvl1pPr>
              <a:defRPr/>
            </a:lvl1pPr>
          </a:lstStyle>
          <a:p>
            <a:pPr>
              <a:defRPr/>
            </a:pPr>
            <a:fld id="{CEA12C21-A3B4-7D41-8310-6E7E183C997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6192243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a:t>
            </a:r>
          </a:p>
        </p:txBody>
      </p:sp>
      <p:sp>
        <p:nvSpPr>
          <p:cNvPr id="6" name="Text Placeholder 5"/>
          <p:cNvSpPr>
            <a:spLocks noGrp="1"/>
          </p:cNvSpPr>
          <p:nvPr>
            <p:ph type="body" sz="quarter" idx="10"/>
          </p:nvPr>
        </p:nvSpPr>
        <p:spPr>
          <a:xfrm>
            <a:off x="203200" y="914400"/>
            <a:ext cx="9652000" cy="424732"/>
          </a:xfrm>
        </p:spPr>
        <p:txBody>
          <a:bodyPr/>
          <a:lstStyle>
            <a:lvl1pPr>
              <a:spcBef>
                <a:spcPts val="0"/>
              </a:spcBef>
              <a:buNone/>
              <a:defRPr sz="2400">
                <a:latin typeface="Arial Black" pitchFamily="34" charset="0"/>
              </a:defRPr>
            </a:lvl1pPr>
          </a:lstStyle>
          <a:p>
            <a:pPr lvl="0"/>
            <a:r>
              <a:rPr lang="en-US" dirty="0"/>
              <a:t>Click to edit Master text</a:t>
            </a:r>
          </a:p>
        </p:txBody>
      </p:sp>
      <p:sp>
        <p:nvSpPr>
          <p:cNvPr id="11" name="Text Placeholder 10"/>
          <p:cNvSpPr>
            <a:spLocks noGrp="1"/>
          </p:cNvSpPr>
          <p:nvPr>
            <p:ph type="body" sz="quarter" idx="11"/>
          </p:nvPr>
        </p:nvSpPr>
        <p:spPr>
          <a:xfrm>
            <a:off x="190500" y="1381125"/>
            <a:ext cx="4902200" cy="341632"/>
          </a:xfrm>
        </p:spPr>
        <p:txBody>
          <a:bodyPr/>
          <a:lstStyle>
            <a:lvl1pPr>
              <a:spcBef>
                <a:spcPts val="0"/>
              </a:spcBef>
              <a:buNone/>
              <a:defRPr sz="1800"/>
            </a:lvl1pPr>
          </a:lstStyle>
          <a:p>
            <a:pPr lvl="0"/>
            <a:r>
              <a:rPr lang="en-US" dirty="0"/>
              <a:t>Click to edit Master</a:t>
            </a:r>
          </a:p>
        </p:txBody>
      </p:sp>
      <p:sp>
        <p:nvSpPr>
          <p:cNvPr id="7" name="Slide Number Placeholder 4"/>
          <p:cNvSpPr>
            <a:spLocks noGrp="1"/>
          </p:cNvSpPr>
          <p:nvPr>
            <p:ph type="sldNum" sz="quarter" idx="4"/>
          </p:nvPr>
        </p:nvSpPr>
        <p:spPr>
          <a:xfrm>
            <a:off x="4165600" y="6527801"/>
            <a:ext cx="2844800" cy="295275"/>
          </a:xfrm>
          <a:prstGeom prst="rect">
            <a:avLst/>
          </a:prstGeom>
        </p:spPr>
        <p:txBody>
          <a:bodyPr/>
          <a:lstStyle>
            <a:lvl1pPr>
              <a:defRPr sz="1400"/>
            </a:lvl1pPr>
            <a:lvl2pPr>
              <a:defRPr sz="1200"/>
            </a:lvl2pPr>
          </a:lstStyle>
          <a:p>
            <a:pPr lvl="1"/>
            <a:fld id="{AFB4AD7B-171D-6948-9ACE-2C5409E1B4AC}" type="slidenum">
              <a:rPr lang="en-US" smtClean="0">
                <a:solidFill>
                  <a:prstClr val="black"/>
                </a:solidFill>
              </a:rPr>
              <a:pPr lvl="1"/>
              <a:t>‹#›</a:t>
            </a:fld>
            <a:r>
              <a:rPr lang="en-US" dirty="0">
                <a:solidFill>
                  <a:prstClr val="black"/>
                </a:solidFill>
              </a:rPr>
              <a:t> / 57</a:t>
            </a:r>
          </a:p>
        </p:txBody>
      </p:sp>
    </p:spTree>
    <p:extLst>
      <p:ext uri="{BB962C8B-B14F-4D97-AF65-F5344CB8AC3E}">
        <p14:creationId xmlns:p14="http://schemas.microsoft.com/office/powerpoint/2010/main" val="42588147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4D4F-3E55-1D7C-1F18-2A24DE9293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DB12BC-B778-CD15-D562-AA8DA1D50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16E4A2-4477-903B-9A89-FDACDD469F98}"/>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5" name="Footer Placeholder 4">
            <a:extLst>
              <a:ext uri="{FF2B5EF4-FFF2-40B4-BE49-F238E27FC236}">
                <a16:creationId xmlns:a16="http://schemas.microsoft.com/office/drawing/2014/main" id="{6BD5F4BE-D7F0-8E3B-D433-3C9E21ADD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FB415-39AC-CA51-591B-AD925641FDD9}"/>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546533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AA4A9-0650-7E36-1DB6-508DC5F9D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5D8876-345C-9BCF-9068-C2C1959DD3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563EF-07D1-B86E-43DB-A87A14103E1C}"/>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5" name="Footer Placeholder 4">
            <a:extLst>
              <a:ext uri="{FF2B5EF4-FFF2-40B4-BE49-F238E27FC236}">
                <a16:creationId xmlns:a16="http://schemas.microsoft.com/office/drawing/2014/main" id="{D3234756-A55B-9726-1522-DC441F811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83E36-F0BA-8F12-9A52-2E3D14C916DB}"/>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23114655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2099-559F-0BBF-D6E8-FABA91B8F5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686336-03C7-8243-39E0-57C2CFEA9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678B3E-4EFC-CC5F-B8F9-600B491EB50E}"/>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5" name="Footer Placeholder 4">
            <a:extLst>
              <a:ext uri="{FF2B5EF4-FFF2-40B4-BE49-F238E27FC236}">
                <a16:creationId xmlns:a16="http://schemas.microsoft.com/office/drawing/2014/main" id="{62C3F2CF-8CDB-4EA6-AAD7-C3C95A015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14A0D-609D-A805-449A-FA7DD1EF172F}"/>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21625632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3C9D-BF91-CF3A-9677-2F585A951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BB144-EC6F-C5E1-5ADB-A6C5E04CA2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C64F23-DCCB-4C32-0431-9A780399DC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32E7D7-E5BF-22AE-A125-0A8CC2365FC2}"/>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6" name="Footer Placeholder 5">
            <a:extLst>
              <a:ext uri="{FF2B5EF4-FFF2-40B4-BE49-F238E27FC236}">
                <a16:creationId xmlns:a16="http://schemas.microsoft.com/office/drawing/2014/main" id="{722E98C9-FEF0-4CA5-AEDD-6F6092D9C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271E4-E038-86D5-4C6D-26D000D9069C}"/>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1905535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lvl1pPr>
          </a:lstStyle>
          <a:p>
            <a:pPr>
              <a:defRPr/>
            </a:pPr>
            <a:fld id="{D1D6088F-157C-4EB1-ABEE-EA84ED526D74}"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46B7-CD9D-90C9-94EF-86FBC71630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3655A9-69BE-EA63-3F5D-BBDD1F0284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3356AE-1522-C0CB-821D-91C2F29289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EFC5BD-F524-B271-CDBD-35506668A6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58383E-ADC2-6B6A-85CD-95252F3044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8B07D2-04C8-D3AF-C2DB-D12A7C29F654}"/>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8" name="Footer Placeholder 7">
            <a:extLst>
              <a:ext uri="{FF2B5EF4-FFF2-40B4-BE49-F238E27FC236}">
                <a16:creationId xmlns:a16="http://schemas.microsoft.com/office/drawing/2014/main" id="{24E05F88-E11E-EC21-C776-74D777A79D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89943C-84EA-7509-0031-876EE9CD2227}"/>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17594801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1F6C-A390-0874-730B-BD942151C1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EFF872-6189-526A-46A1-39640E9B5A7F}"/>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4" name="Footer Placeholder 3">
            <a:extLst>
              <a:ext uri="{FF2B5EF4-FFF2-40B4-BE49-F238E27FC236}">
                <a16:creationId xmlns:a16="http://schemas.microsoft.com/office/drawing/2014/main" id="{BF4D06C4-48AD-02DC-A508-FDE973CD85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3F3EA2-A8D1-755F-BC92-E70CA65513E1}"/>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6070886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8492EB-847D-62CD-DD4E-607F4957AF63}"/>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3" name="Footer Placeholder 2">
            <a:extLst>
              <a:ext uri="{FF2B5EF4-FFF2-40B4-BE49-F238E27FC236}">
                <a16:creationId xmlns:a16="http://schemas.microsoft.com/office/drawing/2014/main" id="{3AC58CDA-5586-C438-EE7B-C6B61BDD97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741AF-AE9A-F4C3-8BE9-2EA92406736C}"/>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34407131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461E-2BEA-5A94-8C9E-B3B255773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48B538-1503-C297-7675-3F1C3302E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547221-F4D6-AD56-FA70-87F114D1D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4F213-B26E-9834-15ED-4DFC382521CF}"/>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6" name="Footer Placeholder 5">
            <a:extLst>
              <a:ext uri="{FF2B5EF4-FFF2-40B4-BE49-F238E27FC236}">
                <a16:creationId xmlns:a16="http://schemas.microsoft.com/office/drawing/2014/main" id="{D3A19887-C976-66DF-B997-DA966C110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B934A1-DEAA-C3E7-762C-A642E9418E3E}"/>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10962075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D6037-7470-AE29-0E14-D02D7CF97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6A9703-D5B1-F1F7-5998-BD052A1D0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46009E-2143-6226-56A8-BCA8D9ECA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3B994-0B1B-81D6-C9EB-6BF919CE2D69}"/>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6" name="Footer Placeholder 5">
            <a:extLst>
              <a:ext uri="{FF2B5EF4-FFF2-40B4-BE49-F238E27FC236}">
                <a16:creationId xmlns:a16="http://schemas.microsoft.com/office/drawing/2014/main" id="{2C47376B-C09A-DD6F-B224-963C601D3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CE48C-AC10-F33E-9E20-B18E07BE0728}"/>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26207982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8BA44-3F22-FD9E-5A5F-C639884BC9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A9F432-6076-C0A4-67DD-0F9AF8F2D5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1AADD-F78B-8BD9-9132-F8FA2BBB12F2}"/>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5" name="Footer Placeholder 4">
            <a:extLst>
              <a:ext uri="{FF2B5EF4-FFF2-40B4-BE49-F238E27FC236}">
                <a16:creationId xmlns:a16="http://schemas.microsoft.com/office/drawing/2014/main" id="{D6C393B1-5995-5E90-671F-804C1C4D2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1C9C0-1BC2-9CF3-D2BC-57864664FD89}"/>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19975975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6E38F5-7EA1-1F4E-3000-7FCF2E82A7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8E45F-9CB0-A6BF-0E62-483E7847A7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6424B-F23D-EC6E-CBC2-3592CDC569D5}"/>
              </a:ext>
            </a:extLst>
          </p:cNvPr>
          <p:cNvSpPr>
            <a:spLocks noGrp="1"/>
          </p:cNvSpPr>
          <p:nvPr>
            <p:ph type="dt" sz="half" idx="10"/>
          </p:nvPr>
        </p:nvSpPr>
        <p:spPr/>
        <p:txBody>
          <a:bodyPr/>
          <a:lstStyle/>
          <a:p>
            <a:fld id="{30DF78EC-D28A-F744-ABA3-9E5A9CCD5138}" type="datetimeFigureOut">
              <a:rPr lang="en-US" smtClean="0"/>
              <a:t>9/11/22</a:t>
            </a:fld>
            <a:endParaRPr lang="en-US"/>
          </a:p>
        </p:txBody>
      </p:sp>
      <p:sp>
        <p:nvSpPr>
          <p:cNvPr id="5" name="Footer Placeholder 4">
            <a:extLst>
              <a:ext uri="{FF2B5EF4-FFF2-40B4-BE49-F238E27FC236}">
                <a16:creationId xmlns:a16="http://schemas.microsoft.com/office/drawing/2014/main" id="{6E65F6E2-A5C7-9026-DD06-80B787B67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07254-8D30-5D31-EB15-1F05AF2D5391}"/>
              </a:ext>
            </a:extLst>
          </p:cNvPr>
          <p:cNvSpPr>
            <a:spLocks noGrp="1"/>
          </p:cNvSpPr>
          <p:nvPr>
            <p:ph type="sldNum" sz="quarter" idx="12"/>
          </p:nvPr>
        </p:nvSpPr>
        <p:spPr/>
        <p:txBody>
          <a:bodyPr/>
          <a:lstStyle/>
          <a:p>
            <a:fld id="{96FA2A3B-AD52-C845-9CAD-B9F46398631E}" type="slidenum">
              <a:rPr lang="en-US" smtClean="0"/>
              <a:t>‹#›</a:t>
            </a:fld>
            <a:endParaRPr lang="en-US"/>
          </a:p>
        </p:txBody>
      </p:sp>
    </p:spTree>
    <p:extLst>
      <p:ext uri="{BB962C8B-B14F-4D97-AF65-F5344CB8AC3E}">
        <p14:creationId xmlns:p14="http://schemas.microsoft.com/office/powerpoint/2010/main" val="29019241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07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AA44E7-56A0-D74B-9B9C-311D1E7FCBCC}" type="slidenum">
              <a:rPr lang="en-US"/>
              <a:pPr/>
              <a:t>‹#›</a:t>
            </a:fld>
            <a:endParaRPr lang="en-US"/>
          </a:p>
        </p:txBody>
      </p:sp>
    </p:spTree>
    <p:extLst>
      <p:ext uri="{BB962C8B-B14F-4D97-AF65-F5344CB8AC3E}">
        <p14:creationId xmlns:p14="http://schemas.microsoft.com/office/powerpoint/2010/main" val="3173105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B57E39-9F2E-4E46-9C31-57E0C87000DE}" type="slidenum">
              <a:rPr lang="en-US"/>
              <a:pPr/>
              <a:t>‹#›</a:t>
            </a:fld>
            <a:endParaRPr lang="en-US"/>
          </a:p>
        </p:txBody>
      </p:sp>
    </p:spTree>
    <p:extLst>
      <p:ext uri="{BB962C8B-B14F-4D97-AF65-F5344CB8AC3E}">
        <p14:creationId xmlns:p14="http://schemas.microsoft.com/office/powerpoint/2010/main" val="18999224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07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04AB5F-6608-874C-9430-9DDE99EF7272}" type="slidenum">
              <a:rPr lang="en-US"/>
              <a:pPr/>
              <a:t>‹#›</a:t>
            </a:fld>
            <a:endParaRPr lang="en-US"/>
          </a:p>
        </p:txBody>
      </p:sp>
    </p:spTree>
    <p:extLst>
      <p:ext uri="{BB962C8B-B14F-4D97-AF65-F5344CB8AC3E}">
        <p14:creationId xmlns:p14="http://schemas.microsoft.com/office/powerpoint/2010/main" val="639533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1"/>
          </p:nvPr>
        </p:nvSpPr>
        <p:spPr>
          <a:ln/>
        </p:spPr>
        <p:txBody>
          <a:bodyPr/>
          <a:lstStyle>
            <a:lvl1pPr>
              <a:defRPr/>
            </a:lvl1pPr>
          </a:lstStyle>
          <a:p>
            <a:pPr>
              <a:defRPr/>
            </a:pPr>
            <a:fld id="{61D7D68E-6D3F-4FC5-ADF7-BB8DF3A581F4}"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r>
              <a:rPr lang="en-US"/>
              <a:t>07</a:t>
            </a:r>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19B8B06-382A-8A4C-9985-6CD3D0FB58C4}" type="slidenum">
              <a:rPr lang="en-US"/>
              <a:pPr/>
              <a:t>‹#›</a:t>
            </a:fld>
            <a:endParaRPr lang="en-US"/>
          </a:p>
        </p:txBody>
      </p:sp>
    </p:spTree>
    <p:extLst>
      <p:ext uri="{BB962C8B-B14F-4D97-AF65-F5344CB8AC3E}">
        <p14:creationId xmlns:p14="http://schemas.microsoft.com/office/powerpoint/2010/main" val="6468533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r>
              <a:rPr lang="en-US"/>
              <a:t>07</a:t>
            </a:r>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2BE06B8D-F889-E64E-A472-DDF59D24E50D}" type="slidenum">
              <a:rPr lang="en-US"/>
              <a:pPr/>
              <a:t>‹#›</a:t>
            </a:fld>
            <a:endParaRPr lang="en-US"/>
          </a:p>
        </p:txBody>
      </p:sp>
    </p:spTree>
    <p:extLst>
      <p:ext uri="{BB962C8B-B14F-4D97-AF65-F5344CB8AC3E}">
        <p14:creationId xmlns:p14="http://schemas.microsoft.com/office/powerpoint/2010/main" val="3410062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r>
              <a:rPr lang="en-US"/>
              <a:t>07</a:t>
            </a:r>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845306E8-3134-E944-BAC8-C51411F1D277}" type="slidenum">
              <a:rPr lang="en-US"/>
              <a:pPr/>
              <a:t>‹#›</a:t>
            </a:fld>
            <a:endParaRPr lang="en-US"/>
          </a:p>
        </p:txBody>
      </p:sp>
    </p:spTree>
    <p:extLst>
      <p:ext uri="{BB962C8B-B14F-4D97-AF65-F5344CB8AC3E}">
        <p14:creationId xmlns:p14="http://schemas.microsoft.com/office/powerpoint/2010/main" val="30637698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t>07</a:t>
            </a:r>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C81A1F79-768E-0F4F-8CC1-5AEE61D48B12}" type="slidenum">
              <a:rPr lang="en-US"/>
              <a:pPr/>
              <a:t>‹#›</a:t>
            </a:fld>
            <a:endParaRPr lang="en-US"/>
          </a:p>
        </p:txBody>
      </p:sp>
    </p:spTree>
    <p:extLst>
      <p:ext uri="{BB962C8B-B14F-4D97-AF65-F5344CB8AC3E}">
        <p14:creationId xmlns:p14="http://schemas.microsoft.com/office/powerpoint/2010/main" val="39880263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r>
              <a:rPr lang="en-US"/>
              <a:t>07</a:t>
            </a:r>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AC797E6-DF2F-B347-8633-EC9E4B09D654}" type="slidenum">
              <a:rPr lang="en-US"/>
              <a:pPr/>
              <a:t>‹#›</a:t>
            </a:fld>
            <a:endParaRPr lang="en-US"/>
          </a:p>
        </p:txBody>
      </p:sp>
    </p:spTree>
    <p:extLst>
      <p:ext uri="{BB962C8B-B14F-4D97-AF65-F5344CB8AC3E}">
        <p14:creationId xmlns:p14="http://schemas.microsoft.com/office/powerpoint/2010/main" val="1143488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r>
              <a:rPr lang="en-US"/>
              <a:t>07</a:t>
            </a:r>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18E794A-CCF8-A742-A5E4-F4EF6C3704ED}" type="slidenum">
              <a:rPr lang="en-US"/>
              <a:pPr/>
              <a:t>‹#›</a:t>
            </a:fld>
            <a:endParaRPr lang="en-US"/>
          </a:p>
        </p:txBody>
      </p:sp>
    </p:spTree>
    <p:extLst>
      <p:ext uri="{BB962C8B-B14F-4D97-AF65-F5344CB8AC3E}">
        <p14:creationId xmlns:p14="http://schemas.microsoft.com/office/powerpoint/2010/main" val="27375658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DEBEABF-CA3A-C843-96CC-116589E0927C}" type="slidenum">
              <a:rPr lang="en-US"/>
              <a:pPr/>
              <a:t>‹#›</a:t>
            </a:fld>
            <a:endParaRPr lang="en-US"/>
          </a:p>
        </p:txBody>
      </p:sp>
    </p:spTree>
    <p:extLst>
      <p:ext uri="{BB962C8B-B14F-4D97-AF65-F5344CB8AC3E}">
        <p14:creationId xmlns:p14="http://schemas.microsoft.com/office/powerpoint/2010/main" val="41030327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1A0082-AD8A-9544-B3F5-279AAE458694}" type="slidenum">
              <a:rPr lang="en-US"/>
              <a:pPr/>
              <a:t>‹#›</a:t>
            </a:fld>
            <a:endParaRPr lang="en-US"/>
          </a:p>
        </p:txBody>
      </p:sp>
    </p:spTree>
    <p:extLst>
      <p:ext uri="{BB962C8B-B14F-4D97-AF65-F5344CB8AC3E}">
        <p14:creationId xmlns:p14="http://schemas.microsoft.com/office/powerpoint/2010/main" val="28395958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012" y="1393359"/>
            <a:ext cx="5517617" cy="4751388"/>
          </a:xfrm>
          <a:prstGeom prst="rect">
            <a:avLst/>
          </a:prstGeom>
        </p:spPr>
        <p:txBody>
          <a:bodyPr lIns="0" tIns="0" rIns="0" bIns="0">
            <a:noAutofit/>
          </a:bodyPr>
          <a:lstStyle>
            <a:lvl1pPr>
              <a:defRPr sz="2400">
                <a:solidFill>
                  <a:srgbClr val="3F3F3F"/>
                </a:solidFill>
                <a:latin typeface="+mn-lt"/>
              </a:defRPr>
            </a:lvl1pPr>
            <a:lvl2pPr marL="233275" indent="-233275">
              <a:buFont typeface="Arial" pitchFamily="34" charset="0"/>
              <a:buChar char="•"/>
              <a:defRPr sz="2000">
                <a:solidFill>
                  <a:schemeClr val="tx2">
                    <a:alpha val="99000"/>
                  </a:schemeClr>
                </a:solidFill>
                <a:latin typeface="+mn-lt"/>
              </a:defRPr>
            </a:lvl2pPr>
            <a:lvl3pPr marL="466545" indent="-233275">
              <a:buFont typeface="Arial" pitchFamily="34" charset="0"/>
              <a:buChar char="•"/>
              <a:defRPr sz="1900">
                <a:solidFill>
                  <a:schemeClr val="tx2">
                    <a:alpha val="99000"/>
                  </a:schemeClr>
                </a:solidFill>
                <a:latin typeface="+mn-lt"/>
              </a:defRPr>
            </a:lvl3pPr>
            <a:lvl4pPr marL="680786" indent="-214231">
              <a:buFont typeface="Arial" pitchFamily="34" charset="0"/>
              <a:buChar char="•"/>
              <a:defRPr sz="1600">
                <a:solidFill>
                  <a:schemeClr val="tx2">
                    <a:alpha val="99000"/>
                  </a:schemeClr>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0" name="Content Placeholder 2"/>
          <p:cNvSpPr>
            <a:spLocks noGrp="1"/>
          </p:cNvSpPr>
          <p:nvPr>
            <p:ph idx="10"/>
          </p:nvPr>
        </p:nvSpPr>
        <p:spPr>
          <a:xfrm>
            <a:off x="6158774" y="1393359"/>
            <a:ext cx="5602905" cy="4751388"/>
          </a:xfrm>
          <a:prstGeom prst="rect">
            <a:avLst/>
          </a:prstGeom>
        </p:spPr>
        <p:txBody>
          <a:bodyPr lIns="0" tIns="0" rIns="0" bIns="0">
            <a:noAutofit/>
          </a:bodyPr>
          <a:lstStyle>
            <a:lvl1pPr>
              <a:defRPr sz="2400">
                <a:solidFill>
                  <a:srgbClr val="3F3F3F"/>
                </a:solidFill>
                <a:latin typeface="+mn-lt"/>
              </a:defRPr>
            </a:lvl1pPr>
            <a:lvl2pPr marL="233275" indent="-233275">
              <a:buFont typeface="Arial" pitchFamily="34" charset="0"/>
              <a:buChar char="•"/>
              <a:defRPr sz="2000">
                <a:solidFill>
                  <a:srgbClr val="3F3F3F"/>
                </a:solidFill>
                <a:latin typeface="+mn-lt"/>
              </a:defRPr>
            </a:lvl2pPr>
            <a:lvl3pPr marL="466545" indent="-233275">
              <a:buFont typeface="Arial" pitchFamily="34" charset="0"/>
              <a:buChar char="•"/>
              <a:defRPr sz="1900">
                <a:solidFill>
                  <a:schemeClr val="tx2">
                    <a:alpha val="99000"/>
                  </a:schemeClr>
                </a:solidFill>
                <a:latin typeface="+mn-lt"/>
              </a:defRPr>
            </a:lvl3pPr>
            <a:lvl4pPr marL="680786" indent="-214231">
              <a:buFont typeface="Arial" pitchFamily="34" charset="0"/>
              <a:buChar char="•"/>
              <a:defRPr sz="1600">
                <a:solidFill>
                  <a:schemeClr val="tx2">
                    <a:alpha val="99000"/>
                  </a:schemeClr>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3" name="Title Placeholder 1"/>
          <p:cNvSpPr>
            <a:spLocks noGrp="1"/>
          </p:cNvSpPr>
          <p:nvPr>
            <p:ph type="title"/>
          </p:nvPr>
        </p:nvSpPr>
        <p:spPr>
          <a:xfrm>
            <a:off x="524012" y="228608"/>
            <a:ext cx="11237664" cy="677108"/>
          </a:xfrm>
          <a:prstGeom prst="rect">
            <a:avLst/>
          </a:prstGeom>
        </p:spPr>
        <p:txBody>
          <a:bodyPr vert="horz" wrap="square" lIns="0" tIns="0" rIns="0" bIns="0" rtlCol="0" anchor="t">
            <a:spAutoFit/>
          </a:bodyPr>
          <a:lstStyle/>
          <a:p>
            <a:r>
              <a:rPr lang="en-US" dirty="0"/>
              <a:t>Click to edit Master title style</a:t>
            </a:r>
          </a:p>
        </p:txBody>
      </p:sp>
      <p:sp>
        <p:nvSpPr>
          <p:cNvPr id="8" name="Rectangle 7"/>
          <p:cNvSpPr/>
          <p:nvPr userDrawn="1"/>
        </p:nvSpPr>
        <p:spPr bwMode="auto">
          <a:xfrm>
            <a:off x="-27088" y="1395675"/>
            <a:ext cx="272787" cy="1277320"/>
          </a:xfrm>
          <a:prstGeom prst="rect">
            <a:avLst/>
          </a:prstGeom>
          <a:solidFill>
            <a:srgbClr val="CC0000"/>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9" name="Rectangle 8"/>
          <p:cNvSpPr/>
          <p:nvPr userDrawn="1"/>
        </p:nvSpPr>
        <p:spPr bwMode="auto">
          <a:xfrm>
            <a:off x="-27086" y="2791350"/>
            <a:ext cx="272784" cy="2694124"/>
          </a:xfrm>
          <a:prstGeom prst="rect">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269845" y="6261063"/>
            <a:ext cx="1847754" cy="560969"/>
          </a:xfrm>
          <a:prstGeom prst="rect">
            <a:avLst/>
          </a:prstGeom>
        </p:spPr>
      </p:pic>
    </p:spTree>
    <p:extLst>
      <p:ext uri="{BB962C8B-B14F-4D97-AF65-F5344CB8AC3E}">
        <p14:creationId xmlns:p14="http://schemas.microsoft.com/office/powerpoint/2010/main" val="373454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Use for slides with Software Co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24012" y="228608"/>
            <a:ext cx="11237664" cy="677108"/>
          </a:xfrm>
          <a:prstGeom prst="rect">
            <a:avLst/>
          </a:prstGeom>
        </p:spPr>
        <p:txBody>
          <a:bodyPr vert="horz" wrap="square" lIns="0" tIns="0" rIns="0" bIns="0" rtlCol="0" anchor="t">
            <a:spAutoFit/>
          </a:bodyPr>
          <a:lstStyle/>
          <a:p>
            <a:r>
              <a:rPr lang="en-US" dirty="0"/>
              <a:t>Click to edit Master title style</a:t>
            </a:r>
          </a:p>
        </p:txBody>
      </p:sp>
      <p:sp>
        <p:nvSpPr>
          <p:cNvPr id="8" name="Rectangle 7"/>
          <p:cNvSpPr/>
          <p:nvPr userDrawn="1"/>
        </p:nvSpPr>
        <p:spPr bwMode="auto">
          <a:xfrm>
            <a:off x="-27088" y="1395675"/>
            <a:ext cx="272787" cy="1277320"/>
          </a:xfrm>
          <a:prstGeom prst="rect">
            <a:avLst/>
          </a:prstGeom>
          <a:solidFill>
            <a:srgbClr val="CC0000"/>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9" name="Rectangle 8"/>
          <p:cNvSpPr/>
          <p:nvPr userDrawn="1"/>
        </p:nvSpPr>
        <p:spPr bwMode="auto">
          <a:xfrm>
            <a:off x="-27086" y="2791350"/>
            <a:ext cx="272784" cy="2694124"/>
          </a:xfrm>
          <a:prstGeom prst="rect">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49670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lvl1pPr>
          </a:lstStyle>
          <a:p>
            <a:pPr>
              <a:defRPr/>
            </a:pPr>
            <a:fld id="{1EA5134E-AA92-48C4-B38D-E17697546807}"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 y="3429000"/>
            <a:ext cx="10701867" cy="0"/>
          </a:xfrm>
          <a:prstGeom prst="line">
            <a:avLst/>
          </a:prstGeom>
          <a:noFill/>
          <a:ln w="50800">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1"/>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a:latin typeface="Tech" charset="0"/>
                <a:ea typeface="Arial" pitchFamily="-110" charset="0"/>
                <a:cs typeface="Arial" pitchFamily="-110" charset="0"/>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xfrm>
            <a:off x="9144000" y="6248400"/>
            <a:ext cx="2540000" cy="457200"/>
          </a:xfrm>
        </p:spPr>
        <p:txBody>
          <a:bodyPr lIns="92055" tIns="46029" rIns="92055" bIns="46029"/>
          <a:lstStyle>
            <a:lvl1pPr>
              <a:defRPr/>
            </a:lvl1pPr>
          </a:lstStyle>
          <a:p>
            <a:pPr>
              <a:defRPr/>
            </a:pPr>
            <a:fld id="{02D1A66E-CB67-544F-8023-8DCB0648D51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199814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B6076F-52BC-B441-BD71-2A1ED794FE0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6034855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000"/>
            </a:lvl1pPr>
            <a:lvl2pPr marL="457095" indent="0">
              <a:buNone/>
              <a:defRPr sz="1800"/>
            </a:lvl2pPr>
            <a:lvl3pPr marL="914188" indent="0">
              <a:buNone/>
              <a:defRPr sz="1600"/>
            </a:lvl3pPr>
            <a:lvl4pPr marL="1371282" indent="0">
              <a:buNone/>
              <a:defRPr sz="1400"/>
            </a:lvl4pPr>
            <a:lvl5pPr marL="1828376" indent="0">
              <a:buNone/>
              <a:defRPr sz="1400"/>
            </a:lvl5pPr>
            <a:lvl6pPr marL="2285470" indent="0">
              <a:buNone/>
              <a:defRPr sz="1400"/>
            </a:lvl6pPr>
            <a:lvl7pPr marL="2742562" indent="0">
              <a:buNone/>
              <a:defRPr sz="1400"/>
            </a:lvl7pPr>
            <a:lvl8pPr marL="3199656" indent="0">
              <a:buNone/>
              <a:defRPr sz="1400"/>
            </a:lvl8pPr>
            <a:lvl9pPr marL="365675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7D06D1-0D98-AC45-A945-9F00E15DCE4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6935581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7"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1"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92C2055-58C9-7844-8966-48D27AF3EA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7235480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095" indent="0">
              <a:buNone/>
              <a:defRPr sz="2000" b="1"/>
            </a:lvl2pPr>
            <a:lvl3pPr marL="914188" indent="0">
              <a:buNone/>
              <a:defRPr sz="1800" b="1"/>
            </a:lvl3pPr>
            <a:lvl4pPr marL="1371282" indent="0">
              <a:buNone/>
              <a:defRPr sz="1600" b="1"/>
            </a:lvl4pPr>
            <a:lvl5pPr marL="1828376" indent="0">
              <a:buNone/>
              <a:defRPr sz="1600" b="1"/>
            </a:lvl5pPr>
            <a:lvl6pPr marL="2285470" indent="0">
              <a:buNone/>
              <a:defRPr sz="1600" b="1"/>
            </a:lvl6pPr>
            <a:lvl7pPr marL="2742562" indent="0">
              <a:buNone/>
              <a:defRPr sz="1600" b="1"/>
            </a:lvl7pPr>
            <a:lvl8pPr marL="3199656" indent="0">
              <a:buNone/>
              <a:defRPr sz="1600" b="1"/>
            </a:lvl8pPr>
            <a:lvl9pPr marL="365675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5"/>
            <a:ext cx="5389033" cy="639763"/>
          </a:xfrm>
        </p:spPr>
        <p:txBody>
          <a:bodyPr anchor="b"/>
          <a:lstStyle>
            <a:lvl1pPr marL="0" indent="0">
              <a:buNone/>
              <a:defRPr sz="2400" b="1"/>
            </a:lvl1pPr>
            <a:lvl2pPr marL="457095" indent="0">
              <a:buNone/>
              <a:defRPr sz="2000" b="1"/>
            </a:lvl2pPr>
            <a:lvl3pPr marL="914188" indent="0">
              <a:buNone/>
              <a:defRPr sz="1800" b="1"/>
            </a:lvl3pPr>
            <a:lvl4pPr marL="1371282" indent="0">
              <a:buNone/>
              <a:defRPr sz="1600" b="1"/>
            </a:lvl4pPr>
            <a:lvl5pPr marL="1828376" indent="0">
              <a:buNone/>
              <a:defRPr sz="1600" b="1"/>
            </a:lvl5pPr>
            <a:lvl6pPr marL="2285470" indent="0">
              <a:buNone/>
              <a:defRPr sz="1600" b="1"/>
            </a:lvl6pPr>
            <a:lvl7pPr marL="2742562" indent="0">
              <a:buNone/>
              <a:defRPr sz="1600" b="1"/>
            </a:lvl7pPr>
            <a:lvl8pPr marL="3199656" indent="0">
              <a:buNone/>
              <a:defRPr sz="1600" b="1"/>
            </a:lvl8pPr>
            <a:lvl9pPr marL="36567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DD85E89-DD56-DA48-939F-A2448CA148F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5373579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22F7337-D8AA-3F43-BC22-6590FACC3E2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7121961"/>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59" y="685833"/>
            <a:ext cx="749300" cy="290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endParaRPr lang="en-US">
              <a:solidFill>
                <a:prstClr val="black"/>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p:txBody>
          <a:bodyPr/>
          <a:lstStyle>
            <a:lvl1pPr>
              <a:defRPr/>
            </a:lvl1pPr>
          </a:lstStyle>
          <a:p>
            <a:pPr>
              <a:defRPr/>
            </a:pPr>
            <a:fld id="{294D2DB4-1606-1244-8598-8927BD34A75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209322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1"/>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0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095" indent="0">
              <a:buNone/>
              <a:defRPr sz="1200"/>
            </a:lvl2pPr>
            <a:lvl3pPr marL="914188" indent="0">
              <a:buNone/>
              <a:defRPr sz="1000"/>
            </a:lvl3pPr>
            <a:lvl4pPr marL="1371282" indent="0">
              <a:buNone/>
              <a:defRPr sz="900"/>
            </a:lvl4pPr>
            <a:lvl5pPr marL="1828376" indent="0">
              <a:buNone/>
              <a:defRPr sz="900"/>
            </a:lvl5pPr>
            <a:lvl6pPr marL="2285470" indent="0">
              <a:buNone/>
              <a:defRPr sz="900"/>
            </a:lvl6pPr>
            <a:lvl7pPr marL="2742562" indent="0">
              <a:buNone/>
              <a:defRPr sz="900"/>
            </a:lvl7pPr>
            <a:lvl8pPr marL="3199656" indent="0">
              <a:buNone/>
              <a:defRPr sz="900"/>
            </a:lvl8pPr>
            <a:lvl9pPr marL="365675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67FE4EB-7BCD-BD4C-A13B-8AFBA3D482D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25331071"/>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95" indent="0">
              <a:buNone/>
              <a:defRPr sz="2800"/>
            </a:lvl2pPr>
            <a:lvl3pPr marL="914188" indent="0">
              <a:buNone/>
              <a:defRPr sz="2400"/>
            </a:lvl3pPr>
            <a:lvl4pPr marL="1371282" indent="0">
              <a:buNone/>
              <a:defRPr sz="2000"/>
            </a:lvl4pPr>
            <a:lvl5pPr marL="1828376" indent="0">
              <a:buNone/>
              <a:defRPr sz="2000"/>
            </a:lvl5pPr>
            <a:lvl6pPr marL="2285470" indent="0">
              <a:buNone/>
              <a:defRPr sz="2000"/>
            </a:lvl6pPr>
            <a:lvl7pPr marL="2742562" indent="0">
              <a:buNone/>
              <a:defRPr sz="2000"/>
            </a:lvl7pPr>
            <a:lvl8pPr marL="3199656" indent="0">
              <a:buNone/>
              <a:defRPr sz="2000"/>
            </a:lvl8pPr>
            <a:lvl9pPr marL="3656750" indent="0">
              <a:buNone/>
              <a:defRPr sz="2000"/>
            </a:lvl9pPr>
          </a:lstStyle>
          <a:p>
            <a:pPr lvl="0"/>
            <a:endParaRPr lang="en-US" noProof="0"/>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400"/>
            </a:lvl1pPr>
            <a:lvl2pPr marL="457095" indent="0">
              <a:buNone/>
              <a:defRPr sz="1200"/>
            </a:lvl2pPr>
            <a:lvl3pPr marL="914188" indent="0">
              <a:buNone/>
              <a:defRPr sz="1000"/>
            </a:lvl3pPr>
            <a:lvl4pPr marL="1371282" indent="0">
              <a:buNone/>
              <a:defRPr sz="900"/>
            </a:lvl4pPr>
            <a:lvl5pPr marL="1828376" indent="0">
              <a:buNone/>
              <a:defRPr sz="900"/>
            </a:lvl5pPr>
            <a:lvl6pPr marL="2285470" indent="0">
              <a:buNone/>
              <a:defRPr sz="900"/>
            </a:lvl6pPr>
            <a:lvl7pPr marL="2742562" indent="0">
              <a:buNone/>
              <a:defRPr sz="900"/>
            </a:lvl7pPr>
            <a:lvl8pPr marL="3199656" indent="0">
              <a:buNone/>
              <a:defRPr sz="900"/>
            </a:lvl8pPr>
            <a:lvl9pPr marL="365675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42EF71B-61D8-484C-89A8-F72FF25B30F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1327844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44BB234-6846-EF46-8EDE-5F44727E816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146002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72A1D540-2EB3-4883-992E-9C04150A050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3"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17F74E9-CC91-AC42-8D82-65AB24C97EB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902097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3"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7"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1"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169756-A0BD-8248-8A98-B247EF90E4E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8949270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3"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1"/>
          </p:nvPr>
        </p:nvSpPr>
        <p:spPr/>
        <p:txBody>
          <a:bodyPr/>
          <a:lstStyle>
            <a:lvl1pPr>
              <a:defRPr/>
            </a:lvl1pPr>
          </a:lstStyle>
          <a:p>
            <a:pPr>
              <a:defRPr/>
            </a:pPr>
            <a:fld id="{CEA12C21-A3B4-7D41-8310-6E7E183C997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4378813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a:t>
            </a:r>
          </a:p>
        </p:txBody>
      </p:sp>
      <p:sp>
        <p:nvSpPr>
          <p:cNvPr id="6" name="Text Placeholder 5"/>
          <p:cNvSpPr>
            <a:spLocks noGrp="1"/>
          </p:cNvSpPr>
          <p:nvPr>
            <p:ph type="body" sz="quarter" idx="10"/>
          </p:nvPr>
        </p:nvSpPr>
        <p:spPr>
          <a:xfrm>
            <a:off x="203200" y="914401"/>
            <a:ext cx="9652000" cy="424732"/>
          </a:xfrm>
        </p:spPr>
        <p:txBody>
          <a:bodyPr/>
          <a:lstStyle>
            <a:lvl1pPr>
              <a:spcBef>
                <a:spcPts val="0"/>
              </a:spcBef>
              <a:buNone/>
              <a:defRPr sz="2400">
                <a:latin typeface="Arial Black" pitchFamily="34" charset="0"/>
              </a:defRPr>
            </a:lvl1pPr>
          </a:lstStyle>
          <a:p>
            <a:pPr lvl="0"/>
            <a:r>
              <a:rPr lang="en-US" dirty="0"/>
              <a:t>Click to edit Master text</a:t>
            </a:r>
          </a:p>
        </p:txBody>
      </p:sp>
      <p:sp>
        <p:nvSpPr>
          <p:cNvPr id="11" name="Text Placeholder 10"/>
          <p:cNvSpPr>
            <a:spLocks noGrp="1"/>
          </p:cNvSpPr>
          <p:nvPr>
            <p:ph type="body" sz="quarter" idx="11"/>
          </p:nvPr>
        </p:nvSpPr>
        <p:spPr>
          <a:xfrm>
            <a:off x="190500" y="1381125"/>
            <a:ext cx="4902200" cy="341632"/>
          </a:xfrm>
        </p:spPr>
        <p:txBody>
          <a:bodyPr/>
          <a:lstStyle>
            <a:lvl1pPr>
              <a:spcBef>
                <a:spcPts val="0"/>
              </a:spcBef>
              <a:buNone/>
              <a:defRPr sz="1800"/>
            </a:lvl1pPr>
          </a:lstStyle>
          <a:p>
            <a:pPr lvl="0"/>
            <a:r>
              <a:rPr lang="en-US" dirty="0"/>
              <a:t>Click to edit Master</a:t>
            </a:r>
          </a:p>
        </p:txBody>
      </p:sp>
      <p:sp>
        <p:nvSpPr>
          <p:cNvPr id="7" name="Slide Number Placeholder 4"/>
          <p:cNvSpPr>
            <a:spLocks noGrp="1"/>
          </p:cNvSpPr>
          <p:nvPr>
            <p:ph type="sldNum" sz="quarter" idx="4"/>
          </p:nvPr>
        </p:nvSpPr>
        <p:spPr>
          <a:xfrm>
            <a:off x="4165600" y="6527801"/>
            <a:ext cx="2844800" cy="295275"/>
          </a:xfrm>
          <a:prstGeom prst="rect">
            <a:avLst/>
          </a:prstGeom>
        </p:spPr>
        <p:txBody>
          <a:bodyPr/>
          <a:lstStyle>
            <a:lvl1pPr>
              <a:defRPr sz="1400"/>
            </a:lvl1pPr>
            <a:lvl2pPr>
              <a:defRPr sz="1200"/>
            </a:lvl2pPr>
          </a:lstStyle>
          <a:p>
            <a:pPr lvl="1"/>
            <a:fld id="{AFB4AD7B-171D-6948-9ACE-2C5409E1B4AC}" type="slidenum">
              <a:rPr lang="en-US" smtClean="0">
                <a:solidFill>
                  <a:prstClr val="black"/>
                </a:solidFill>
              </a:rPr>
              <a:pPr lvl="1"/>
              <a:t>‹#›</a:t>
            </a:fld>
            <a:r>
              <a:rPr lang="en-US" dirty="0">
                <a:solidFill>
                  <a:prstClr val="black"/>
                </a:solidFill>
              </a:rPr>
              <a:t> / 57</a:t>
            </a:r>
          </a:p>
        </p:txBody>
      </p:sp>
    </p:spTree>
    <p:extLst>
      <p:ext uri="{BB962C8B-B14F-4D97-AF65-F5344CB8AC3E}">
        <p14:creationId xmlns:p14="http://schemas.microsoft.com/office/powerpoint/2010/main" val="28589356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2" y="1699605"/>
            <a:ext cx="11163868" cy="4029859"/>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solidFill>
                  <a:srgbClr val="FFFFFF">
                    <a:lumMod val="50000"/>
                  </a:srgbClr>
                </a:solidFill>
                <a:latin typeface="Arial"/>
              </a:rPr>
              <a:pPr/>
              <a:t>‹#›</a:t>
            </a:fld>
            <a:endParaRPr lang="en-US" dirty="0">
              <a:solidFill>
                <a:srgbClr val="FFFFFF">
                  <a:lumMod val="50000"/>
                </a:srgbClr>
              </a:solidFill>
              <a:latin typeface="Arial"/>
            </a:endParaRPr>
          </a:p>
        </p:txBody>
      </p:sp>
      <p:sp>
        <p:nvSpPr>
          <p:cNvPr id="6" name="Text Placeholder 5"/>
          <p:cNvSpPr>
            <a:spLocks noGrp="1"/>
          </p:cNvSpPr>
          <p:nvPr>
            <p:ph type="body" sz="quarter" idx="12" hasCustomPrompt="1"/>
          </p:nvPr>
        </p:nvSpPr>
        <p:spPr>
          <a:xfrm>
            <a:off x="609602"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647702" y="6318956"/>
            <a:ext cx="4948052" cy="539045"/>
          </a:xfrm>
        </p:spPr>
        <p:txBody>
          <a:bodyPr bIns="0" anchor="t" anchorCtr="0"/>
          <a:lstStyle>
            <a:lvl1pPr marL="0" indent="0">
              <a:buNone/>
              <a:defRPr sz="1051" baseline="0"/>
            </a:lvl1pPr>
          </a:lstStyle>
          <a:p>
            <a:pPr lvl="0"/>
            <a:r>
              <a:rPr lang="en-US" dirty="0"/>
              <a:t>Source:</a:t>
            </a:r>
          </a:p>
        </p:txBody>
      </p:sp>
    </p:spTree>
    <p:extLst>
      <p:ext uri="{BB962C8B-B14F-4D97-AF65-F5344CB8AC3E}">
        <p14:creationId xmlns:p14="http://schemas.microsoft.com/office/powerpoint/2010/main" val="871383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1" y="1412108"/>
            <a:ext cx="3868139" cy="522441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1" y="1412108"/>
            <a:ext cx="3867912" cy="522441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1" y="1412108"/>
            <a:ext cx="3868139" cy="522441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3" y="948037"/>
            <a:ext cx="386675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1"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388116" y="1005841"/>
            <a:ext cx="3805467" cy="406267"/>
          </a:xfrm>
          <a:noFill/>
          <a:ln w="12700">
            <a:noFill/>
          </a:ln>
        </p:spPr>
        <p:txBody>
          <a:bodyPr tIns="68589" bIns="68589" anchor="ctr"/>
          <a:lstStyle>
            <a:lvl1pPr marL="0" indent="0">
              <a:buNone/>
              <a:defRPr sz="2000" b="0">
                <a:solidFill>
                  <a:schemeClr val="bg1"/>
                </a:solidFill>
              </a:defRPr>
            </a:lvl1pPr>
            <a:lvl2pPr marL="457102" indent="0">
              <a:buNone/>
              <a:defRPr sz="2000" b="1"/>
            </a:lvl2pPr>
            <a:lvl3pPr marL="914202" indent="0">
              <a:buNone/>
              <a:defRPr sz="1733" b="1"/>
            </a:lvl3pPr>
            <a:lvl4pPr marL="1371304" indent="0">
              <a:buNone/>
              <a:defRPr sz="1600" b="1"/>
            </a:lvl4pPr>
            <a:lvl5pPr marL="1828404" indent="0">
              <a:buNone/>
              <a:defRPr sz="1600" b="1"/>
            </a:lvl5pPr>
            <a:lvl6pPr marL="2285506" indent="0">
              <a:buNone/>
              <a:defRPr sz="1600" b="1"/>
            </a:lvl6pPr>
            <a:lvl7pPr marL="2742606" indent="0">
              <a:buNone/>
              <a:defRPr sz="1600" b="1"/>
            </a:lvl7pPr>
            <a:lvl8pPr marL="3199707" indent="0">
              <a:buNone/>
              <a:defRPr sz="1600" b="1"/>
            </a:lvl8pPr>
            <a:lvl9pPr marL="3656807"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88116" y="1527048"/>
            <a:ext cx="3614131" cy="4110352"/>
          </a:xfrm>
          <a:ln w="12700">
            <a:noFill/>
          </a:ln>
        </p:spPr>
        <p:txBody>
          <a:bodyPr tIns="34295" bIns="68589"/>
          <a:lstStyle>
            <a:lvl1pPr>
              <a:defRPr sz="1733"/>
            </a:lvl1pPr>
            <a:lvl2pPr>
              <a:defRPr sz="1600"/>
            </a:lvl2pPr>
            <a:lvl3pPr>
              <a:defRPr sz="1467"/>
            </a:lvl3pPr>
            <a:lvl4pPr>
              <a:defRPr sz="1200"/>
            </a:lvl4pPr>
            <a:lvl5pPr marL="1482403" indent="-222201">
              <a:buFont typeface="Arial" panose="020B0604020202020204" pitchFamily="34" charset="0"/>
              <a:buChar char="•"/>
              <a:defRPr sz="1467"/>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97148" y="1005841"/>
            <a:ext cx="3769853" cy="406267"/>
          </a:xfrm>
          <a:noFill/>
          <a:ln w="12700">
            <a:noFill/>
          </a:ln>
        </p:spPr>
        <p:txBody>
          <a:bodyPr tIns="68589" bIns="68589" anchor="ctr"/>
          <a:lstStyle>
            <a:lvl1pPr marL="0" indent="0">
              <a:buNone/>
              <a:defRPr sz="2000" b="0">
                <a:solidFill>
                  <a:schemeClr val="bg1"/>
                </a:solidFill>
              </a:defRPr>
            </a:lvl1pPr>
            <a:lvl2pPr marL="457102" indent="0">
              <a:buNone/>
              <a:defRPr sz="2000" b="1"/>
            </a:lvl2pPr>
            <a:lvl3pPr marL="914202" indent="0">
              <a:buNone/>
              <a:defRPr sz="1733" b="1"/>
            </a:lvl3pPr>
            <a:lvl4pPr marL="1371304" indent="0">
              <a:buNone/>
              <a:defRPr sz="1600" b="1"/>
            </a:lvl4pPr>
            <a:lvl5pPr marL="1828404" indent="0">
              <a:buNone/>
              <a:defRPr sz="1600" b="1"/>
            </a:lvl5pPr>
            <a:lvl6pPr marL="2285506" indent="0">
              <a:buNone/>
              <a:defRPr sz="1600" b="1"/>
            </a:lvl6pPr>
            <a:lvl7pPr marL="2742606" indent="0">
              <a:buNone/>
              <a:defRPr sz="1600" b="1"/>
            </a:lvl7pPr>
            <a:lvl8pPr marL="3199707" indent="0">
              <a:buNone/>
              <a:defRPr sz="1600" b="1"/>
            </a:lvl8pPr>
            <a:lvl9pPr marL="3656807"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97150" y="1527048"/>
            <a:ext cx="3612068" cy="4110352"/>
          </a:xfrm>
          <a:ln w="12700">
            <a:noFill/>
          </a:ln>
        </p:spPr>
        <p:txBody>
          <a:bodyPr tIns="34295" bIns="68589"/>
          <a:lstStyle>
            <a:lvl1pPr>
              <a:defRPr sz="1733"/>
            </a:lvl1pPr>
            <a:lvl2pPr>
              <a:defRPr sz="1600"/>
            </a:lvl2pPr>
            <a:lvl3pPr>
              <a:defRPr sz="1467"/>
            </a:lvl3pPr>
            <a:lvl4pPr>
              <a:defRPr sz="1200"/>
            </a:lvl4pPr>
            <a:lvl5pPr marL="1482403" indent="-222201">
              <a:defRPr lang="en-US" sz="1467"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88701" y="1005841"/>
            <a:ext cx="3803296" cy="406267"/>
          </a:xfrm>
          <a:noFill/>
          <a:ln w="12700">
            <a:noFill/>
          </a:ln>
        </p:spPr>
        <p:txBody>
          <a:bodyPr tIns="68589" bIns="68589" anchor="ctr"/>
          <a:lstStyle>
            <a:lvl1pPr marL="0" indent="0">
              <a:buNone/>
              <a:defRPr sz="2000" b="0">
                <a:solidFill>
                  <a:schemeClr val="bg1"/>
                </a:solidFill>
              </a:defRPr>
            </a:lvl1pPr>
            <a:lvl2pPr marL="457102" indent="0">
              <a:buNone/>
              <a:defRPr sz="2000" b="1"/>
            </a:lvl2pPr>
            <a:lvl3pPr marL="914202" indent="0">
              <a:buNone/>
              <a:defRPr sz="1733" b="1"/>
            </a:lvl3pPr>
            <a:lvl4pPr marL="1371304" indent="0">
              <a:buNone/>
              <a:defRPr sz="1600" b="1"/>
            </a:lvl4pPr>
            <a:lvl5pPr marL="1828404" indent="0">
              <a:buNone/>
              <a:defRPr sz="1600" b="1"/>
            </a:lvl5pPr>
            <a:lvl6pPr marL="2285506" indent="0">
              <a:buNone/>
              <a:defRPr sz="1600" b="1"/>
            </a:lvl6pPr>
            <a:lvl7pPr marL="2742606" indent="0">
              <a:buNone/>
              <a:defRPr sz="1600" b="1"/>
            </a:lvl7pPr>
            <a:lvl8pPr marL="3199707" indent="0">
              <a:buNone/>
              <a:defRPr sz="1600" b="1"/>
            </a:lvl8pPr>
            <a:lvl9pPr marL="3656807"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88703" y="1527048"/>
            <a:ext cx="3612068" cy="4110352"/>
          </a:xfrm>
          <a:ln w="12700">
            <a:noFill/>
          </a:ln>
        </p:spPr>
        <p:txBody>
          <a:bodyPr tIns="34295" bIns="68589"/>
          <a:lstStyle>
            <a:lvl1pPr>
              <a:defRPr sz="1733"/>
            </a:lvl1pPr>
            <a:lvl2pPr>
              <a:defRPr sz="1600"/>
            </a:lvl2pPr>
            <a:lvl3pPr>
              <a:defRPr sz="1467"/>
            </a:lvl3pPr>
            <a:lvl4pPr>
              <a:defRPr sz="1200"/>
            </a:lvl4pPr>
            <a:lvl5pPr marL="1482403" indent="-222201">
              <a:defRPr lang="en-US" sz="1467"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72" y="320043"/>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61"/>
            <a:ext cx="10032272" cy="406265"/>
          </a:xfrm>
        </p:spPr>
        <p:txBody>
          <a:bodyPr/>
          <a:lstStyle>
            <a:lvl1pPr>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1" y="320043"/>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4" y="320043"/>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89" y="6626132"/>
            <a:ext cx="280401" cy="152400"/>
          </a:xfrm>
          <a:prstGeom prst="rect">
            <a:avLst/>
          </a:prstGeom>
          <a:noFill/>
          <a:ln w="9525">
            <a:noFill/>
            <a:miter lim="800000"/>
            <a:headEnd/>
            <a:tailEnd/>
          </a:ln>
          <a:effectLst/>
        </p:spPr>
        <p:txBody>
          <a:bodyPr lIns="0" tIns="0" rIns="0" bIns="0"/>
          <a:lstStyle/>
          <a:p>
            <a:pPr defTabSz="173001" eaLnBrk="1" fontAlgn="auto" hangingPunct="1">
              <a:lnSpc>
                <a:spcPct val="90000"/>
              </a:lnSpc>
              <a:spcBef>
                <a:spcPts val="0"/>
              </a:spcBef>
              <a:spcAft>
                <a:spcPts val="0"/>
              </a:spcAft>
              <a:tabLst>
                <a:tab pos="230138" algn="l"/>
              </a:tabLst>
              <a:defRPr/>
            </a:pPr>
            <a:fld id="{040BB257-551A-4736-B50F-DCF1BA034C06}" type="slidenum">
              <a:rPr lang="en-US" sz="933" smtClean="0">
                <a:solidFill>
                  <a:prstClr val="black"/>
                </a:solidFill>
                <a:latin typeface="Calibri"/>
                <a:cs typeface="Times New Roman" panose="02020603050405020304" pitchFamily="18" charset="0"/>
              </a:rPr>
              <a:pPr defTabSz="173001" eaLnBrk="1" fontAlgn="auto" hangingPunct="1">
                <a:lnSpc>
                  <a:spcPct val="90000"/>
                </a:lnSpc>
                <a:spcBef>
                  <a:spcPts val="0"/>
                </a:spcBef>
                <a:spcAft>
                  <a:spcPts val="0"/>
                </a:spcAft>
                <a:tabLst>
                  <a:tab pos="230138" algn="l"/>
                </a:tabLst>
                <a:defRPr/>
              </a:pPr>
              <a:t>‹#›</a:t>
            </a:fld>
            <a:endParaRPr lang="en-US" sz="933" dirty="0">
              <a:solidFill>
                <a:prstClr val="black"/>
              </a:solidFill>
              <a:latin typeface="Calibri"/>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6"/>
            <a:ext cx="1088136" cy="261860"/>
          </a:xfrm>
          <a:prstGeom prst="rect">
            <a:avLst/>
          </a:prstGeom>
        </p:spPr>
      </p:pic>
    </p:spTree>
    <p:extLst>
      <p:ext uri="{BB962C8B-B14F-4D97-AF65-F5344CB8AC3E}">
        <p14:creationId xmlns:p14="http://schemas.microsoft.com/office/powerpoint/2010/main" val="25204246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9653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3704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0929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199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FBB44FFE-274F-4CE7-ABEC-E2C8DB325E46}"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4609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5110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5783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0363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8324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7541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5264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8737600" y="6356410"/>
            <a:ext cx="28448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23511714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DF49-131A-7A4B-9C3B-2B3363EBE1A6}"/>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0687684-A29E-5F40-A458-AC67E4FE4AF7}"/>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1B4050-49F2-894A-A149-2BCCA63F6F3C}"/>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5" name="Footer Placeholder 4">
            <a:extLst>
              <a:ext uri="{FF2B5EF4-FFF2-40B4-BE49-F238E27FC236}">
                <a16:creationId xmlns:a16="http://schemas.microsoft.com/office/drawing/2014/main" id="{32682DBC-F9C2-0B45-A96D-3DAA6A21C2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51C6E9-8F9C-6947-B2EA-E0EC981DB625}"/>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29147173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838E-E727-804A-949A-D1C7BA8A8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796F2-951E-8C4A-BA16-5580810E46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4FAD6-0014-1943-9CC8-32EE1A71793F}"/>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5" name="Footer Placeholder 4">
            <a:extLst>
              <a:ext uri="{FF2B5EF4-FFF2-40B4-BE49-F238E27FC236}">
                <a16:creationId xmlns:a16="http://schemas.microsoft.com/office/drawing/2014/main" id="{506ACDCB-6779-F349-8282-9D04A6138F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8EB61D-1171-8147-A076-800A6ECF658D}"/>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36576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594573C0-2C78-4150-ADC0-4C69B275F028}"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ECDC5-3059-B747-91F7-024E5B80E39F}"/>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E932C0C-2B53-5443-9006-CA4DB6E3058B}"/>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01898D-200E-F243-BCFC-F03F54B91664}"/>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5" name="Footer Placeholder 4">
            <a:extLst>
              <a:ext uri="{FF2B5EF4-FFF2-40B4-BE49-F238E27FC236}">
                <a16:creationId xmlns:a16="http://schemas.microsoft.com/office/drawing/2014/main" id="{82FF2484-B917-004F-8B3B-CE99CE73FC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BBD17C-09DD-A34F-9962-A839F942889C}"/>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39983810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021D4-73BD-2F45-A294-238CAA5B8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738696-3CD0-ED4F-917B-258052A8E8DB}"/>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0A6A7F-7A8C-9A4F-8CC3-D642C2E86C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F6679-FFA6-D14D-BBB1-A317E25F7A6D}"/>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6" name="Footer Placeholder 5">
            <a:extLst>
              <a:ext uri="{FF2B5EF4-FFF2-40B4-BE49-F238E27FC236}">
                <a16:creationId xmlns:a16="http://schemas.microsoft.com/office/drawing/2014/main" id="{21C1E1F5-FB5F-0844-8AC7-00F885C7F6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1E4F9B-BCC7-6A45-87D6-3E94F2917DEC}"/>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29758911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D91B-F802-5D42-A21D-264058D7654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141D7-24EC-714C-B63F-AB91D281F390}"/>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D26A3B-3729-9D46-BA05-CEC187D6A00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F7BAC-5C81-4E41-8441-2CA63D2DCD19}"/>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04F3F2-D86D-9A4A-B8D2-57577C66B1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88D0A3-74E2-BB41-BC0E-F1DA5ADE1796}"/>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8" name="Footer Placeholder 7">
            <a:extLst>
              <a:ext uri="{FF2B5EF4-FFF2-40B4-BE49-F238E27FC236}">
                <a16:creationId xmlns:a16="http://schemas.microsoft.com/office/drawing/2014/main" id="{8A40431F-C54B-884E-8169-31E3F21CF1F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2C2F14-F498-E34D-9D43-E558104609AA}"/>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9070324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2C26-DD00-0746-AC3A-B8F6AF7803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9573D6-BE3F-644D-A7E6-AA8E0A2E4F15}"/>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4" name="Footer Placeholder 3">
            <a:extLst>
              <a:ext uri="{FF2B5EF4-FFF2-40B4-BE49-F238E27FC236}">
                <a16:creationId xmlns:a16="http://schemas.microsoft.com/office/drawing/2014/main" id="{F81B699D-7314-A246-A96B-AFC97D6886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285A18-4B91-B54F-B005-E19B47CE17D2}"/>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7394740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756DD-82E8-664A-9202-6C3E8BA7CFA8}"/>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3" name="Footer Placeholder 2">
            <a:extLst>
              <a:ext uri="{FF2B5EF4-FFF2-40B4-BE49-F238E27FC236}">
                <a16:creationId xmlns:a16="http://schemas.microsoft.com/office/drawing/2014/main" id="{DAF86BEB-5818-5C40-A54B-FBC1F5FF362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7BFEC6A-E0E2-4A4C-8783-D6258805DA00}"/>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18022419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B109-6DBD-CE4B-B9FB-961660E51005}"/>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AA53F682-4716-CF46-96E5-AB5EFB7973B7}"/>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92B28D-AA32-6344-ACD7-081D36134602}"/>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CF5507-0591-3142-9538-1A37979D7387}"/>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6" name="Footer Placeholder 5">
            <a:extLst>
              <a:ext uri="{FF2B5EF4-FFF2-40B4-BE49-F238E27FC236}">
                <a16:creationId xmlns:a16="http://schemas.microsoft.com/office/drawing/2014/main" id="{2EAC8959-9198-1047-9974-ED370CB470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120A0C-5981-3E43-A232-03D1FC50CBA8}"/>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12208167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4B67-1C7F-5148-8D2F-B595BAF6D60C}"/>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0AFFA0C8-C27C-8A42-8B9F-13CD2EAEB8DD}"/>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4" name="Text Placeholder 3">
            <a:extLst>
              <a:ext uri="{FF2B5EF4-FFF2-40B4-BE49-F238E27FC236}">
                <a16:creationId xmlns:a16="http://schemas.microsoft.com/office/drawing/2014/main" id="{E345771D-ADF8-0D49-8FB2-71196396AAA5}"/>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89B427-6966-D04E-99BB-9DD15D95526B}"/>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6" name="Footer Placeholder 5">
            <a:extLst>
              <a:ext uri="{FF2B5EF4-FFF2-40B4-BE49-F238E27FC236}">
                <a16:creationId xmlns:a16="http://schemas.microsoft.com/office/drawing/2014/main" id="{161A4366-0899-0442-948C-7812930751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D45688-FF59-0349-A139-EC07D4B0A1BC}"/>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25545058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2073-AB09-DA4F-AF28-5CAA358285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61D2F0-B8C7-004C-BE19-C006AFE127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84DC7-534E-4742-87DF-1DDE07CFDC36}"/>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5" name="Footer Placeholder 4">
            <a:extLst>
              <a:ext uri="{FF2B5EF4-FFF2-40B4-BE49-F238E27FC236}">
                <a16:creationId xmlns:a16="http://schemas.microsoft.com/office/drawing/2014/main" id="{76D4E24B-D2A5-F141-9EB3-5796FFA9C9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1B1366-D1DC-8A42-9A94-319C83604D82}"/>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39080793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11753-8D65-604C-8A52-67B7B50C65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23AA77-0342-6446-84FA-322766F50A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E9F96-BC72-6F44-9515-2CE805791846}"/>
              </a:ext>
            </a:extLst>
          </p:cNvPr>
          <p:cNvSpPr>
            <a:spLocks noGrp="1"/>
          </p:cNvSpPr>
          <p:nvPr>
            <p:ph type="dt" sz="half" idx="10"/>
          </p:nvPr>
        </p:nvSpPr>
        <p:spPr/>
        <p:txBody>
          <a:bodyPr/>
          <a:lstStyle/>
          <a:p>
            <a:fld id="{A4A081A4-80E1-1E4E-B4D8-46FB8DF424F7}" type="datetimeFigureOut">
              <a:rPr lang="en-US" smtClean="0"/>
              <a:t>9/11/22</a:t>
            </a:fld>
            <a:endParaRPr lang="en-US" dirty="0"/>
          </a:p>
        </p:txBody>
      </p:sp>
      <p:sp>
        <p:nvSpPr>
          <p:cNvPr id="5" name="Footer Placeholder 4">
            <a:extLst>
              <a:ext uri="{FF2B5EF4-FFF2-40B4-BE49-F238E27FC236}">
                <a16:creationId xmlns:a16="http://schemas.microsoft.com/office/drawing/2014/main" id="{13E2AE2F-9C25-D14F-8388-D688FA4C25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C90B35-2EA6-2144-9C2E-6469C3B3DF6B}"/>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28546560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cSld name="*Section Brea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a:srcRect l="4334" t="1960" r="5384"/>
          <a:stretch/>
        </p:blipFill>
        <p:spPr>
          <a:xfrm>
            <a:off x="0" y="-1"/>
            <a:ext cx="12192000" cy="6858001"/>
          </a:xfrm>
          <a:prstGeom prst="rect">
            <a:avLst/>
          </a:prstGeom>
        </p:spPr>
      </p:pic>
      <p:sp>
        <p:nvSpPr>
          <p:cNvPr id="3" name="Text Placeholder 2"/>
          <p:cNvSpPr>
            <a:spLocks noGrp="1"/>
          </p:cNvSpPr>
          <p:nvPr>
            <p:ph type="body" sz="quarter" idx="10" hasCustomPrompt="1"/>
          </p:nvPr>
        </p:nvSpPr>
        <p:spPr>
          <a:xfrm>
            <a:off x="1" y="-14246"/>
            <a:ext cx="12191999" cy="6872246"/>
          </a:xfrm>
          <a:solidFill>
            <a:schemeClr val="accent2">
              <a:alpha val="90000"/>
            </a:schemeClr>
          </a:solidFill>
        </p:spPr>
        <p:txBody>
          <a:bodyPr lIns="457200" tIns="0" bIns="457200" anchor="ctr"/>
          <a:lstStyle>
            <a:lvl1pPr marL="0" indent="0">
              <a:buNone/>
              <a:defRPr sz="4400" b="1" cap="none"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4094839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D0A9DDE3-9359-4ABA-BCB9-990B23A3853B}"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 y="3429000"/>
            <a:ext cx="10701867" cy="0"/>
          </a:xfrm>
          <a:prstGeom prst="line">
            <a:avLst/>
          </a:prstGeom>
          <a:noFill/>
          <a:ln w="50800">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1"/>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a:latin typeface="Tech" charset="0"/>
                <a:ea typeface="Arial" pitchFamily="-110" charset="0"/>
                <a:cs typeface="Arial" pitchFamily="-110" charset="0"/>
              </a:defRPr>
            </a:lvl1pPr>
          </a:lstStyle>
          <a:p>
            <a:pPr>
              <a:defRPr/>
            </a:pPr>
            <a:fld id="{318DECE7-6DCE-6447-8658-068533141891}" type="datetime1">
              <a:rPr lang="en-US">
                <a:solidFill>
                  <a:prstClr val="black"/>
                </a:solidFill>
              </a:rPr>
              <a:pPr>
                <a:defRPr/>
              </a:pPr>
              <a:t>9/11/22</a:t>
            </a:fld>
            <a:endParaRPr lang="en-US">
              <a:solidFill>
                <a:prstClr val="black"/>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xfrm>
            <a:off x="9144000" y="6248400"/>
            <a:ext cx="2540000" cy="457200"/>
          </a:xfrm>
        </p:spPr>
        <p:txBody>
          <a:bodyPr lIns="92055" tIns="46029" rIns="92055" bIns="46029"/>
          <a:lstStyle>
            <a:lvl1pPr>
              <a:defRPr/>
            </a:lvl1pPr>
          </a:lstStyle>
          <a:p>
            <a:pPr>
              <a:defRPr/>
            </a:pPr>
            <a:fld id="{02D1A66E-CB67-544F-8023-8DCB0648D51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75883954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B6076F-52BC-B441-BD71-2A1ED794FE0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3776271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7D06D1-0D98-AC45-A945-9F00E15DCE4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20815357"/>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5"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92C2055-58C9-7844-8966-48D27AF3EA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7979039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DD85E89-DD56-DA48-939F-A2448CA148F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66883761"/>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22F7337-D8AA-3F43-BC22-6590FACC3E2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6762845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59" y="685831"/>
            <a:ext cx="749300" cy="290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r>
              <a:rPr lang="en-US">
                <a:solidFill>
                  <a:prstClr val="black"/>
                </a:solidFill>
              </a:rPr>
              <a:t>07</a:t>
            </a: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p:txBody>
          <a:bodyPr/>
          <a:lstStyle>
            <a:lvl1pPr>
              <a:defRPr/>
            </a:lvl1pPr>
          </a:lstStyle>
          <a:p>
            <a:pPr>
              <a:defRPr/>
            </a:pPr>
            <a:fld id="{294D2DB4-1606-1244-8598-8927BD34A75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5751175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67FE4EB-7BCD-BD4C-A13B-8AFBA3D482D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6417015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2389717" y="5367366"/>
            <a:ext cx="7315200" cy="8048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42EF71B-61D8-484C-89A8-F72FF25B30F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109496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44BB234-6846-EF46-8EDE-5F44727E816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01309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856" y="411493"/>
            <a:ext cx="11375436" cy="523233"/>
          </a:xfrm>
        </p:spPr>
        <p:txBody>
          <a:bodyPr anchor="t" anchorCtr="0"/>
          <a:lstStyle/>
          <a:p>
            <a:r>
              <a:rPr lang="en-US" dirty="0"/>
              <a:t>Click to edit Master title style</a:t>
            </a:r>
          </a:p>
        </p:txBody>
      </p:sp>
      <p:sp>
        <p:nvSpPr>
          <p:cNvPr id="3" name="Content Placeholder 2"/>
          <p:cNvSpPr>
            <a:spLocks noGrp="1"/>
          </p:cNvSpPr>
          <p:nvPr>
            <p:ph idx="1"/>
          </p:nvPr>
        </p:nvSpPr>
        <p:spPr>
          <a:xfrm>
            <a:off x="365860" y="1475741"/>
            <a:ext cx="11372771" cy="404777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355" indent="-222194">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0"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1"/>
          </p:nvPr>
        </p:nvSpPr>
        <p:spPr>
          <a:ln/>
        </p:spPr>
        <p:txBody>
          <a:bodyPr/>
          <a:lstStyle>
            <a:lvl1pPr>
              <a:defRPr/>
            </a:lvl1pPr>
          </a:lstStyle>
          <a:p>
            <a:pPr>
              <a:defRPr/>
            </a:pPr>
            <a:fld id="{99325DCB-C47B-4545-B320-6BEA0B9261C4}"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3"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17F74E9-CC91-AC42-8D82-65AB24C97EB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8177885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3"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5"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169756-A0BD-8248-8A98-B247EF90E4E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934611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3"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1"/>
          </p:nvPr>
        </p:nvSpPr>
        <p:spPr/>
        <p:txBody>
          <a:bodyPr/>
          <a:lstStyle>
            <a:lvl1pPr>
              <a:defRPr/>
            </a:lvl1pPr>
          </a:lstStyle>
          <a:p>
            <a:pPr>
              <a:defRPr/>
            </a:pPr>
            <a:fld id="{CEA12C21-A3B4-7D41-8310-6E7E183C997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0129506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a:t>
            </a:r>
          </a:p>
        </p:txBody>
      </p:sp>
      <p:sp>
        <p:nvSpPr>
          <p:cNvPr id="6" name="Text Placeholder 5"/>
          <p:cNvSpPr>
            <a:spLocks noGrp="1"/>
          </p:cNvSpPr>
          <p:nvPr>
            <p:ph type="body" sz="quarter" idx="10"/>
          </p:nvPr>
        </p:nvSpPr>
        <p:spPr>
          <a:xfrm>
            <a:off x="203200" y="914400"/>
            <a:ext cx="9652000" cy="424732"/>
          </a:xfrm>
        </p:spPr>
        <p:txBody>
          <a:bodyPr/>
          <a:lstStyle>
            <a:lvl1pPr>
              <a:spcBef>
                <a:spcPts val="0"/>
              </a:spcBef>
              <a:buNone/>
              <a:defRPr sz="2400">
                <a:latin typeface="Arial Black" pitchFamily="34" charset="0"/>
              </a:defRPr>
            </a:lvl1pPr>
          </a:lstStyle>
          <a:p>
            <a:pPr lvl="0"/>
            <a:r>
              <a:rPr lang="en-US" dirty="0"/>
              <a:t>Click to edit Master text</a:t>
            </a:r>
          </a:p>
        </p:txBody>
      </p:sp>
      <p:sp>
        <p:nvSpPr>
          <p:cNvPr id="11" name="Text Placeholder 10"/>
          <p:cNvSpPr>
            <a:spLocks noGrp="1"/>
          </p:cNvSpPr>
          <p:nvPr>
            <p:ph type="body" sz="quarter" idx="11"/>
          </p:nvPr>
        </p:nvSpPr>
        <p:spPr>
          <a:xfrm>
            <a:off x="190500" y="1381125"/>
            <a:ext cx="4902200" cy="341632"/>
          </a:xfrm>
        </p:spPr>
        <p:txBody>
          <a:bodyPr/>
          <a:lstStyle>
            <a:lvl1pPr>
              <a:spcBef>
                <a:spcPts val="0"/>
              </a:spcBef>
              <a:buNone/>
              <a:defRPr sz="1800"/>
            </a:lvl1pPr>
          </a:lstStyle>
          <a:p>
            <a:pPr lvl="0"/>
            <a:r>
              <a:rPr lang="en-US" dirty="0"/>
              <a:t>Click to edit Master</a:t>
            </a:r>
          </a:p>
        </p:txBody>
      </p:sp>
      <p:sp>
        <p:nvSpPr>
          <p:cNvPr id="7" name="Slide Number Placeholder 4"/>
          <p:cNvSpPr>
            <a:spLocks noGrp="1"/>
          </p:cNvSpPr>
          <p:nvPr>
            <p:ph type="sldNum" sz="quarter" idx="4"/>
          </p:nvPr>
        </p:nvSpPr>
        <p:spPr>
          <a:xfrm>
            <a:off x="4165600" y="6527801"/>
            <a:ext cx="2844800" cy="295275"/>
          </a:xfrm>
          <a:prstGeom prst="rect">
            <a:avLst/>
          </a:prstGeom>
        </p:spPr>
        <p:txBody>
          <a:bodyPr/>
          <a:lstStyle>
            <a:lvl1pPr>
              <a:defRPr sz="1400"/>
            </a:lvl1pPr>
            <a:lvl2pPr>
              <a:defRPr sz="1200"/>
            </a:lvl2pPr>
          </a:lstStyle>
          <a:p>
            <a:pPr lvl="1"/>
            <a:fld id="{AFB4AD7B-171D-6948-9ACE-2C5409E1B4AC}" type="slidenum">
              <a:rPr lang="en-US" smtClean="0">
                <a:solidFill>
                  <a:prstClr val="black"/>
                </a:solidFill>
              </a:rPr>
              <a:pPr lvl="1"/>
              <a:t>‹#›</a:t>
            </a:fld>
            <a:r>
              <a:rPr lang="en-US" dirty="0">
                <a:solidFill>
                  <a:prstClr val="black"/>
                </a:solidFill>
              </a:rPr>
              <a:t> / 57</a:t>
            </a:r>
          </a:p>
        </p:txBody>
      </p:sp>
    </p:spTree>
    <p:extLst>
      <p:ext uri="{BB962C8B-B14F-4D97-AF65-F5344CB8AC3E}">
        <p14:creationId xmlns:p14="http://schemas.microsoft.com/office/powerpoint/2010/main" val="30300621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1" y="1699606"/>
            <a:ext cx="11163868" cy="4029858"/>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solidFill>
                  <a:srgbClr val="FFFFFF">
                    <a:lumMod val="50000"/>
                  </a:srgbClr>
                </a:solidFill>
                <a:latin typeface="Arial"/>
              </a:rPr>
              <a:pPr/>
              <a:t>‹#›</a:t>
            </a:fld>
            <a:endParaRPr lang="en-US" dirty="0">
              <a:solidFill>
                <a:srgbClr val="FFFFFF">
                  <a:lumMod val="50000"/>
                </a:srgbClr>
              </a:solidFill>
              <a:latin typeface="Arial"/>
            </a:endParaRPr>
          </a:p>
        </p:txBody>
      </p:sp>
      <p:sp>
        <p:nvSpPr>
          <p:cNvPr id="6"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647701" y="6318956"/>
            <a:ext cx="4948052" cy="539045"/>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633461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 y="3429000"/>
            <a:ext cx="10701867" cy="0"/>
          </a:xfrm>
          <a:prstGeom prst="line">
            <a:avLst/>
          </a:prstGeom>
          <a:noFill/>
          <a:ln w="50800">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1"/>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a:latin typeface="Tech" charset="0"/>
                <a:ea typeface="Arial" pitchFamily="-110" charset="0"/>
                <a:cs typeface="Arial" pitchFamily="-110" charset="0"/>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xfrm>
            <a:off x="9144000" y="6248400"/>
            <a:ext cx="2540000" cy="457200"/>
          </a:xfrm>
        </p:spPr>
        <p:txBody>
          <a:bodyPr lIns="92055" tIns="46029" rIns="92055" bIns="46029"/>
          <a:lstStyle>
            <a:lvl1pPr>
              <a:defRPr/>
            </a:lvl1pPr>
          </a:lstStyle>
          <a:p>
            <a:pPr>
              <a:defRPr/>
            </a:pPr>
            <a:fld id="{02D1A66E-CB67-544F-8023-8DCB0648D51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8089078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B6076F-52BC-B441-BD71-2A1ED794FE0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65994683"/>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7D06D1-0D98-AC45-A945-9F00E15DCE4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949677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5"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92C2055-58C9-7844-8966-48D27AF3EA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4218239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DD85E89-DD56-DA48-939F-A2448CA148F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2557879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3"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39"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602316CC-CA49-4DEE-BDB0-D1BC3B7BDC77}"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22F7337-D8AA-3F43-BC22-6590FACC3E2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9397342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59" y="685831"/>
            <a:ext cx="749300" cy="290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r>
              <a:rPr lang="en-US">
                <a:solidFill>
                  <a:prstClr val="black"/>
                </a:solidFill>
              </a:rPr>
              <a:t>07</a:t>
            </a: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p:txBody>
          <a:bodyPr/>
          <a:lstStyle>
            <a:lvl1pPr>
              <a:defRPr/>
            </a:lvl1pPr>
          </a:lstStyle>
          <a:p>
            <a:pPr>
              <a:defRPr/>
            </a:pPr>
            <a:fld id="{294D2DB4-1606-1244-8598-8927BD34A75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3604853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67FE4EB-7BCD-BD4C-A13B-8AFBA3D482D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9009808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2389717" y="5367366"/>
            <a:ext cx="7315200" cy="8048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42EF71B-61D8-484C-89A8-F72FF25B30F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04670699"/>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44BB234-6846-EF46-8EDE-5F44727E816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8443045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3"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17F74E9-CC91-AC42-8D82-65AB24C97EB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3638902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3"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5"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169756-A0BD-8248-8A98-B247EF90E4E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9472892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3"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1"/>
          </p:nvPr>
        </p:nvSpPr>
        <p:spPr/>
        <p:txBody>
          <a:bodyPr/>
          <a:lstStyle>
            <a:lvl1pPr>
              <a:defRPr/>
            </a:lvl1pPr>
          </a:lstStyle>
          <a:p>
            <a:pPr>
              <a:defRPr/>
            </a:pPr>
            <a:fld id="{CEA12C21-A3B4-7D41-8310-6E7E183C997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8171382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a:t>
            </a:r>
          </a:p>
        </p:txBody>
      </p:sp>
      <p:sp>
        <p:nvSpPr>
          <p:cNvPr id="6" name="Text Placeholder 5"/>
          <p:cNvSpPr>
            <a:spLocks noGrp="1"/>
          </p:cNvSpPr>
          <p:nvPr>
            <p:ph type="body" sz="quarter" idx="10"/>
          </p:nvPr>
        </p:nvSpPr>
        <p:spPr>
          <a:xfrm>
            <a:off x="203200" y="914400"/>
            <a:ext cx="9652000" cy="424732"/>
          </a:xfrm>
        </p:spPr>
        <p:txBody>
          <a:bodyPr/>
          <a:lstStyle>
            <a:lvl1pPr>
              <a:spcBef>
                <a:spcPts val="0"/>
              </a:spcBef>
              <a:buNone/>
              <a:defRPr sz="2400">
                <a:latin typeface="Arial Black" pitchFamily="34" charset="0"/>
              </a:defRPr>
            </a:lvl1pPr>
          </a:lstStyle>
          <a:p>
            <a:pPr lvl="0"/>
            <a:r>
              <a:rPr lang="en-US" dirty="0"/>
              <a:t>Click to edit Master text</a:t>
            </a:r>
          </a:p>
        </p:txBody>
      </p:sp>
      <p:sp>
        <p:nvSpPr>
          <p:cNvPr id="11" name="Text Placeholder 10"/>
          <p:cNvSpPr>
            <a:spLocks noGrp="1"/>
          </p:cNvSpPr>
          <p:nvPr>
            <p:ph type="body" sz="quarter" idx="11"/>
          </p:nvPr>
        </p:nvSpPr>
        <p:spPr>
          <a:xfrm>
            <a:off x="190500" y="1381125"/>
            <a:ext cx="4902200" cy="341632"/>
          </a:xfrm>
        </p:spPr>
        <p:txBody>
          <a:bodyPr/>
          <a:lstStyle>
            <a:lvl1pPr>
              <a:spcBef>
                <a:spcPts val="0"/>
              </a:spcBef>
              <a:buNone/>
              <a:defRPr sz="1800"/>
            </a:lvl1pPr>
          </a:lstStyle>
          <a:p>
            <a:pPr lvl="0"/>
            <a:r>
              <a:rPr lang="en-US" dirty="0"/>
              <a:t>Click to edit Master</a:t>
            </a:r>
          </a:p>
        </p:txBody>
      </p:sp>
      <p:sp>
        <p:nvSpPr>
          <p:cNvPr id="7" name="Slide Number Placeholder 4"/>
          <p:cNvSpPr>
            <a:spLocks noGrp="1"/>
          </p:cNvSpPr>
          <p:nvPr>
            <p:ph type="sldNum" sz="quarter" idx="4"/>
          </p:nvPr>
        </p:nvSpPr>
        <p:spPr>
          <a:xfrm>
            <a:off x="4165600" y="6527801"/>
            <a:ext cx="2844800" cy="295275"/>
          </a:xfrm>
          <a:prstGeom prst="rect">
            <a:avLst/>
          </a:prstGeom>
        </p:spPr>
        <p:txBody>
          <a:bodyPr/>
          <a:lstStyle>
            <a:lvl1pPr>
              <a:defRPr sz="1400"/>
            </a:lvl1pPr>
            <a:lvl2pPr>
              <a:defRPr sz="1200"/>
            </a:lvl2pPr>
          </a:lstStyle>
          <a:p>
            <a:pPr lvl="1"/>
            <a:fld id="{AFB4AD7B-171D-6948-9ACE-2C5409E1B4AC}" type="slidenum">
              <a:rPr lang="en-US" smtClean="0">
                <a:solidFill>
                  <a:prstClr val="black"/>
                </a:solidFill>
              </a:rPr>
              <a:pPr lvl="1"/>
              <a:t>‹#›</a:t>
            </a:fld>
            <a:r>
              <a:rPr lang="en-US" dirty="0">
                <a:solidFill>
                  <a:prstClr val="black"/>
                </a:solidFill>
              </a:rPr>
              <a:t> / 57</a:t>
            </a:r>
          </a:p>
        </p:txBody>
      </p:sp>
    </p:spTree>
    <p:extLst>
      <p:ext uri="{BB962C8B-B14F-4D97-AF65-F5344CB8AC3E}">
        <p14:creationId xmlns:p14="http://schemas.microsoft.com/office/powerpoint/2010/main" val="10414199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30413998"/>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152398"/>
            <a:ext cx="10363200" cy="1104900"/>
          </a:xfrm>
        </p:spPr>
        <p:txBody>
          <a:bodyPr/>
          <a:lstStyle/>
          <a:p>
            <a:r>
              <a:rPr lang="en-US"/>
              <a:t>Click to edit Master title style</a:t>
            </a:r>
          </a:p>
        </p:txBody>
      </p:sp>
      <p:sp>
        <p:nvSpPr>
          <p:cNvPr id="3" name="Table Placeholder 2"/>
          <p:cNvSpPr>
            <a:spLocks noGrp="1"/>
          </p:cNvSpPr>
          <p:nvPr>
            <p:ph type="tbl" idx="1"/>
          </p:nvPr>
        </p:nvSpPr>
        <p:spPr>
          <a:xfrm>
            <a:off x="1380067" y="1676400"/>
            <a:ext cx="10303933" cy="4114800"/>
          </a:xfrm>
        </p:spPr>
        <p:txBody>
          <a:bodyPr/>
          <a:lstStyle/>
          <a:p>
            <a:pPr lvl="0"/>
            <a:endParaRPr lang="en-US" noProof="0"/>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05300281-7DE2-4F9A-9C17-AA6BA619D7E8}"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90931"/>
          </a:xfrm>
        </p:spPr>
        <p:txBody>
          <a:bodyPr/>
          <a:lstStyle>
            <a:lvl1pPr>
              <a:lnSpc>
                <a:spcPct val="90000"/>
              </a:lnSpc>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alibri" panose="020F0502020204030204" pitchFamily="34" charset="0"/>
                <a:ea typeface="+mn-ea"/>
                <a:cs typeface="Calibri" panose="020F0502020204030204" pitchFamily="34" charset="0"/>
              </a:defRPr>
            </a:lvl1pPr>
            <a:lvl2pPr marL="687388" indent="-288925">
              <a:buClr>
                <a:schemeClr val="tx1"/>
              </a:buClr>
              <a:buSzPct val="90000"/>
              <a:buFont typeface="Century Gothic" panose="020B0502020202020204" pitchFamily="34" charset="0"/>
              <a:buChar char="–"/>
              <a:defRPr>
                <a:latin typeface="Calibri" panose="020F0502020204030204" pitchFamily="34" charset="0"/>
                <a:cs typeface="Calibri" panose="020F0502020204030204" pitchFamily="34" charset="0"/>
              </a:defRPr>
            </a:lvl2pPr>
            <a:lvl3pPr marL="1031875" indent="-288925">
              <a:buClr>
                <a:schemeClr val="tx1"/>
              </a:buClr>
              <a:buSzPct val="90000"/>
              <a:buFont typeface="Century Gothic" panose="020B0502020202020204" pitchFamily="34" charset="0"/>
              <a:buChar char="•"/>
              <a:defRPr>
                <a:latin typeface="Calibri" panose="020F0502020204030204" pitchFamily="34" charset="0"/>
                <a:cs typeface="Calibri" panose="020F050202020403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7" name="Picture 16">
            <a:extLst>
              <a:ext uri="{FF2B5EF4-FFF2-40B4-BE49-F238E27FC236}">
                <a16:creationId xmlns:a16="http://schemas.microsoft.com/office/drawing/2014/main" id="{95821908-2DF1-214D-AEA8-8AA40242EA4D}"/>
              </a:ext>
            </a:extLst>
          </p:cNvPr>
          <p:cNvPicPr>
            <a:picLocks noChangeAspect="1"/>
          </p:cNvPicPr>
          <p:nvPr userDrawn="1"/>
        </p:nvPicPr>
        <p:blipFill>
          <a:blip r:embed="rId2"/>
          <a:stretch>
            <a:fillRect/>
          </a:stretch>
        </p:blipFill>
        <p:spPr>
          <a:xfrm>
            <a:off x="405644" y="6452482"/>
            <a:ext cx="1986534" cy="301752"/>
          </a:xfrm>
          <a:prstGeom prst="rect">
            <a:avLst/>
          </a:prstGeom>
        </p:spPr>
      </p:pic>
    </p:spTree>
    <p:extLst>
      <p:ext uri="{BB962C8B-B14F-4D97-AF65-F5344CB8AC3E}">
        <p14:creationId xmlns:p14="http://schemas.microsoft.com/office/powerpoint/2010/main" val="20275319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dirty="0"/>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346418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90931"/>
          </a:xfrm>
        </p:spPr>
        <p:txBody>
          <a:bodyPr/>
          <a:lstStyle>
            <a:lvl1pPr>
              <a:lnSpc>
                <a:spcPct val="90000"/>
              </a:lnSpc>
              <a:defRPr sz="3600" baseline="0">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7" name="Picture 16">
            <a:extLst>
              <a:ext uri="{FF2B5EF4-FFF2-40B4-BE49-F238E27FC236}">
                <a16:creationId xmlns:a16="http://schemas.microsoft.com/office/drawing/2014/main" id="{5AB717BC-2D83-1D49-9B39-9487E7F9BEE2}"/>
              </a:ext>
            </a:extLst>
          </p:cNvPr>
          <p:cNvPicPr>
            <a:picLocks noChangeAspect="1"/>
          </p:cNvPicPr>
          <p:nvPr userDrawn="1"/>
        </p:nvPicPr>
        <p:blipFill>
          <a:blip r:embed="rId2"/>
          <a:stretch>
            <a:fillRect/>
          </a:stretch>
        </p:blipFill>
        <p:spPr>
          <a:xfrm>
            <a:off x="405644" y="6452482"/>
            <a:ext cx="1986534" cy="301752"/>
          </a:xfrm>
          <a:prstGeom prst="rect">
            <a:avLst/>
          </a:prstGeom>
        </p:spPr>
      </p:pic>
    </p:spTree>
    <p:extLst>
      <p:ext uri="{BB962C8B-B14F-4D97-AF65-F5344CB8AC3E}">
        <p14:creationId xmlns:p14="http://schemas.microsoft.com/office/powerpoint/2010/main" val="38002179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90931"/>
          </a:xfrm>
        </p:spPr>
        <p:txBody>
          <a:bodyPr/>
          <a:lstStyle>
            <a:lvl1pPr>
              <a:lnSpc>
                <a:spcPct val="90000"/>
              </a:lnSpc>
              <a:defRPr sz="360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alibri" panose="020F0502020204030204" pitchFamily="34" charset="0"/>
                <a:cs typeface="Calibri" panose="020F0502020204030204" pitchFamily="34" charset="0"/>
              </a:defRPr>
            </a:lvl1pPr>
            <a:lvl2pPr marL="625475" indent="-279400">
              <a:buClr>
                <a:schemeClr val="tx1"/>
              </a:buClr>
              <a:buSzPct val="90000"/>
              <a:buFont typeface="Century Gothic" panose="020B0502020202020204" pitchFamily="34" charset="0"/>
              <a:buChar char="–"/>
              <a:defRPr sz="1800">
                <a:latin typeface="Calibri" panose="020F0502020204030204" pitchFamily="34" charset="0"/>
                <a:cs typeface="Calibri" panose="020F0502020204030204" pitchFamily="34" charset="0"/>
              </a:defRPr>
            </a:lvl2pPr>
            <a:lvl3pPr marL="914400" indent="-230188">
              <a:buClr>
                <a:schemeClr val="tx1"/>
              </a:buClr>
              <a:buFont typeface="Century Gothic" panose="020B0502020202020204" pitchFamily="34" charset="0"/>
              <a:buChar char="•"/>
              <a:defRPr sz="1600" baseline="0">
                <a:latin typeface="Calibri" panose="020F0502020204030204" pitchFamily="34" charset="0"/>
                <a:cs typeface="Calibri" panose="020F050202020403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alibri" panose="020F0502020204030204" pitchFamily="34" charset="0"/>
                <a:cs typeface="Calibri" panose="020F0502020204030204" pitchFamily="34" charset="0"/>
              </a:defRPr>
            </a:lvl1pPr>
            <a:lvl2pPr marL="625475" indent="-279400">
              <a:buClr>
                <a:schemeClr val="tx1"/>
              </a:buClr>
              <a:buSzPct val="90000"/>
              <a:buFont typeface="Century Gothic" panose="020B0502020202020204" pitchFamily="34" charset="0"/>
              <a:buChar char="–"/>
              <a:defRPr sz="1800" baseline="0">
                <a:latin typeface="Calibri" panose="020F0502020204030204" pitchFamily="34" charset="0"/>
                <a:cs typeface="Calibri" panose="020F0502020204030204" pitchFamily="34" charset="0"/>
              </a:defRPr>
            </a:lvl2pPr>
            <a:lvl3pPr marL="914400" indent="-230188">
              <a:buClr>
                <a:schemeClr val="tx1"/>
              </a:buClr>
              <a:buFont typeface="Century Gothic" panose="020B0502020202020204" pitchFamily="34" charset="0"/>
              <a:buChar char="•"/>
              <a:defRPr sz="1600">
                <a:latin typeface="Calibri" panose="020F0502020204030204" pitchFamily="34" charset="0"/>
                <a:cs typeface="Calibri" panose="020F0502020204030204" pitchFamily="34" charset="0"/>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1" name="Picture 20">
            <a:extLst>
              <a:ext uri="{FF2B5EF4-FFF2-40B4-BE49-F238E27FC236}">
                <a16:creationId xmlns:a16="http://schemas.microsoft.com/office/drawing/2014/main" id="{2C4C6AE4-D6F3-4946-B440-455B7518BA28}"/>
              </a:ext>
            </a:extLst>
          </p:cNvPr>
          <p:cNvPicPr>
            <a:picLocks noChangeAspect="1"/>
          </p:cNvPicPr>
          <p:nvPr userDrawn="1"/>
        </p:nvPicPr>
        <p:blipFill>
          <a:blip r:embed="rId2"/>
          <a:stretch>
            <a:fillRect/>
          </a:stretch>
        </p:blipFill>
        <p:spPr>
          <a:xfrm>
            <a:off x="405644" y="6452482"/>
            <a:ext cx="1986534" cy="301752"/>
          </a:xfrm>
          <a:prstGeom prst="rect">
            <a:avLst/>
          </a:prstGeom>
        </p:spPr>
      </p:pic>
    </p:spTree>
    <p:extLst>
      <p:ext uri="{BB962C8B-B14F-4D97-AF65-F5344CB8AC3E}">
        <p14:creationId xmlns:p14="http://schemas.microsoft.com/office/powerpoint/2010/main" val="8329260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atin typeface="Calibri" panose="020F0502020204030204" pitchFamily="34" charset="0"/>
                <a:cs typeface="Calibri" panose="020F0502020204030204" pitchFamily="34" charset="0"/>
              </a:defRPr>
            </a:lvl1pPr>
            <a:lvl2pPr marL="514350" indent="-225425">
              <a:lnSpc>
                <a:spcPct val="90000"/>
              </a:lnSpc>
              <a:buClr>
                <a:schemeClr val="tx1"/>
              </a:buClr>
              <a:buSzPct val="90000"/>
              <a:buFont typeface="Century Gothic" panose="020B0502020202020204" pitchFamily="34" charset="0"/>
              <a:buChar char="–"/>
              <a:defRPr sz="1600" baseline="0">
                <a:latin typeface="Calibri" panose="020F0502020204030204" pitchFamily="34" charset="0"/>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alibri" panose="020F0502020204030204" pitchFamily="34" charset="0"/>
                <a:ea typeface="+mn-ea"/>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alibri" panose="020F0502020204030204" pitchFamily="34" charset="0"/>
                <a:ea typeface="+mn-ea"/>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1" name="Picture 20">
            <a:extLst>
              <a:ext uri="{FF2B5EF4-FFF2-40B4-BE49-F238E27FC236}">
                <a16:creationId xmlns:a16="http://schemas.microsoft.com/office/drawing/2014/main" id="{16D691BE-FC6A-AA4A-8B2B-F3924703C45C}"/>
              </a:ext>
            </a:extLst>
          </p:cNvPr>
          <p:cNvPicPr>
            <a:picLocks noChangeAspect="1"/>
          </p:cNvPicPr>
          <p:nvPr userDrawn="1"/>
        </p:nvPicPr>
        <p:blipFill>
          <a:blip r:embed="rId2"/>
          <a:stretch>
            <a:fillRect/>
          </a:stretch>
        </p:blipFill>
        <p:spPr>
          <a:xfrm>
            <a:off x="405644" y="6452482"/>
            <a:ext cx="1986534" cy="301752"/>
          </a:xfrm>
          <a:prstGeom prst="rect">
            <a:avLst/>
          </a:prstGeom>
        </p:spPr>
      </p:pic>
    </p:spTree>
    <p:extLst>
      <p:ext uri="{BB962C8B-B14F-4D97-AF65-F5344CB8AC3E}">
        <p14:creationId xmlns:p14="http://schemas.microsoft.com/office/powerpoint/2010/main" val="42077204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58971"/>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7642873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63706"/>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41879857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914400" indent="-227013">
              <a:lnSpc>
                <a:spcPct val="90000"/>
              </a:lnSpc>
              <a:buFont typeface="Century Gothic" panose="020B0502020202020204" pitchFamily="34" charset="0"/>
              <a:buChar char="•"/>
              <a:tabLst/>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3706"/>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3838326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C25D2B0-DD34-4642-A790-A2942DE3102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pic>
        <p:nvPicPr>
          <p:cNvPr id="16" name="Picture 15" descr="DifScat_better vibe.jpg.jpeg">
            <a:extLst>
              <a:ext uri="{FF2B5EF4-FFF2-40B4-BE49-F238E27FC236}">
                <a16:creationId xmlns:a16="http://schemas.microsoft.com/office/drawing/2014/main" id="{B9E09E11-88AF-47B0-A577-0A98E30841E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19" name="Picture 18">
            <a:extLst>
              <a:ext uri="{FF2B5EF4-FFF2-40B4-BE49-F238E27FC236}">
                <a16:creationId xmlns:a16="http://schemas.microsoft.com/office/drawing/2014/main" id="{377607A1-2919-4D99-B466-4F02F509BBB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52888" y="3169875"/>
            <a:ext cx="1665404" cy="1665404"/>
          </a:xfrm>
          <a:prstGeom prst="ellipse">
            <a:avLst/>
          </a:prstGeom>
          <a:blipFill>
            <a:blip r:embed="rId6"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0" name="Picture 19">
            <a:extLst>
              <a:ext uri="{FF2B5EF4-FFF2-40B4-BE49-F238E27FC236}">
                <a16:creationId xmlns:a16="http://schemas.microsoft.com/office/drawing/2014/main" id="{58BD0547-0CB7-4375-8D83-E3E4FFABF3B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063011" y="3294120"/>
            <a:ext cx="1425642" cy="1386314"/>
          </a:xfrm>
          <a:prstGeom prst="rect">
            <a:avLst/>
          </a:prstGeom>
          <a:ln>
            <a:noFill/>
          </a:ln>
        </p:spPr>
      </p:pic>
      <p:grpSp>
        <p:nvGrpSpPr>
          <p:cNvPr id="21" name="Group 20">
            <a:extLst>
              <a:ext uri="{FF2B5EF4-FFF2-40B4-BE49-F238E27FC236}">
                <a16:creationId xmlns:a16="http://schemas.microsoft.com/office/drawing/2014/main" id="{49987E5F-3B66-4D31-BDF7-B333BBE2F18F}"/>
              </a:ext>
            </a:extLst>
          </p:cNvPr>
          <p:cNvGrpSpPr/>
          <p:nvPr userDrawn="1"/>
        </p:nvGrpSpPr>
        <p:grpSpPr>
          <a:xfrm>
            <a:off x="7005670" y="1534070"/>
            <a:ext cx="2114681" cy="2114681"/>
            <a:chOff x="7005670" y="1534070"/>
            <a:chExt cx="2114681" cy="2114681"/>
          </a:xfrm>
        </p:grpSpPr>
        <p:pic>
          <p:nvPicPr>
            <p:cNvPr id="23" name="Picture 2" descr="C:\Users\aib\Dropbox (ORNL)\Photos\Computers\Summit\Summit Lights.jpg">
              <a:extLst>
                <a:ext uri="{FF2B5EF4-FFF2-40B4-BE49-F238E27FC236}">
                  <a16:creationId xmlns:a16="http://schemas.microsoft.com/office/drawing/2014/main" id="{7B72158D-C815-432D-89DC-DB5273DCAF27}"/>
                </a:ext>
              </a:extLst>
            </p:cNvPr>
            <p:cNvPicPr>
              <a:picLocks noChangeAspect="1" noChangeArrowheads="1"/>
            </p:cNvPicPr>
            <p:nvPr userDrawn="1"/>
          </p:nvPicPr>
          <p:blipFill>
            <a:blip r:embed="rId8" cstate="screen">
              <a:extLst>
                <a:ext uri="{BEBA8EAE-BF5A-486C-A8C5-ECC9F3942E4B}">
                  <a14:imgProps xmlns:a14="http://schemas.microsoft.com/office/drawing/2010/main">
                    <a14:imgLayer r:embed="rId9">
                      <a14:imgEffect>
                        <a14:artisticPastelsSmooth/>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7005670" y="1534070"/>
              <a:ext cx="2114681" cy="2114681"/>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4D93DCA-ED9F-45E8-A45C-72D4E67FB29B}"/>
                </a:ext>
              </a:extLst>
            </p:cNvPr>
            <p:cNvPicPr>
              <a:picLocks noChangeAspect="1"/>
            </p:cNvPicPr>
            <p:nvPr userDrawn="1"/>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193357" y="2329821"/>
              <a:ext cx="1739307" cy="737927"/>
            </a:xfrm>
            <a:prstGeom prst="rect">
              <a:avLst/>
            </a:prstGeom>
          </p:spPr>
        </p:pic>
      </p:grpSp>
    </p:spTree>
    <p:extLst>
      <p:ext uri="{BB962C8B-B14F-4D97-AF65-F5344CB8AC3E}">
        <p14:creationId xmlns:p14="http://schemas.microsoft.com/office/powerpoint/2010/main" val="8861020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980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52398"/>
            <a:ext cx="10363200" cy="1104900"/>
          </a:xfrm>
        </p:spPr>
        <p:txBody>
          <a:bodyPr/>
          <a:lstStyle/>
          <a:p>
            <a:r>
              <a:rPr lang="en-US"/>
              <a:t>Click to edit Master title style</a:t>
            </a:r>
          </a:p>
        </p:txBody>
      </p:sp>
      <p:sp>
        <p:nvSpPr>
          <p:cNvPr id="3" name="Content Placeholder 2"/>
          <p:cNvSpPr>
            <a:spLocks noGrp="1"/>
          </p:cNvSpPr>
          <p:nvPr>
            <p:ph sz="half" idx="1"/>
          </p:nvPr>
        </p:nvSpPr>
        <p:spPr>
          <a:xfrm>
            <a:off x="1380073"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633639" y="1676400"/>
            <a:ext cx="50503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633639" y="3810000"/>
            <a:ext cx="50503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1"/>
          </p:nvPr>
        </p:nvSpPr>
        <p:spPr>
          <a:ln/>
        </p:spPr>
        <p:txBody>
          <a:bodyPr/>
          <a:lstStyle>
            <a:lvl1pPr>
              <a:defRPr/>
            </a:lvl1pPr>
          </a:lstStyle>
          <a:p>
            <a:pPr>
              <a:defRPr/>
            </a:pPr>
            <a:fld id="{DE6C9F1B-5D24-48BB-8BFF-2C6255D0953C}"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4636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alibri" panose="020F0502020204030204" pitchFamily="34" charset="0"/>
                <a:cs typeface="Calibri" panose="020F050202020403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alibri" panose="020F0502020204030204" pitchFamily="34" charset="0"/>
                <a:cs typeface="Calibri" panose="020F0502020204030204"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a:solidFill>
                <a:schemeClr val="tx1"/>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726C0311-F29A-F64A-9E1F-BF948E88B1A0}"/>
              </a:ext>
            </a:extLst>
          </p:cNvPr>
          <p:cNvPicPr>
            <a:picLocks noChangeAspect="1"/>
          </p:cNvPicPr>
          <p:nvPr userDrawn="1"/>
        </p:nvPicPr>
        <p:blipFill>
          <a:blip r:embed="rId2"/>
          <a:stretch>
            <a:fillRect/>
          </a:stretch>
        </p:blipFill>
        <p:spPr>
          <a:xfrm>
            <a:off x="405644" y="6452482"/>
            <a:ext cx="1986534" cy="301752"/>
          </a:xfrm>
          <a:prstGeom prst="rect">
            <a:avLst/>
          </a:prstGeom>
        </p:spPr>
      </p:pic>
    </p:spTree>
    <p:extLst>
      <p:ext uri="{BB962C8B-B14F-4D97-AF65-F5344CB8AC3E}">
        <p14:creationId xmlns:p14="http://schemas.microsoft.com/office/powerpoint/2010/main" val="42267127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90931"/>
          </a:xfrm>
        </p:spPr>
        <p:txBody>
          <a:body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6194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2"/>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89F30D-7117-3A4E-A6FB-EEEDE318CD63}" type="datetime1">
              <a:rPr lang="en-US" smtClean="0"/>
              <a:t>9/11/22</a:t>
            </a:fld>
            <a:endParaRPr lang="en-US"/>
          </a:p>
        </p:txBody>
      </p:sp>
      <p:sp>
        <p:nvSpPr>
          <p:cNvPr id="5" name="Footer Placeholder 4"/>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cxnSp>
        <p:nvCxnSpPr>
          <p:cNvPr id="8" name="Straight Connector 7"/>
          <p:cNvCxnSpPr/>
          <p:nvPr/>
        </p:nvCxnSpPr>
        <p:spPr>
          <a:xfrm>
            <a:off x="914400" y="339852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7604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474B7-F25E-3340-831F-683F7493B0F8}" type="datetime1">
              <a:rPr lang="en-US" smtClean="0"/>
              <a:t>9/11/22</a:t>
            </a:fld>
            <a:endParaRPr lang="en-US"/>
          </a:p>
        </p:txBody>
      </p:sp>
      <p:sp>
        <p:nvSpPr>
          <p:cNvPr id="5" name="Footer Placeholder 4"/>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6" name="Slide Number Placeholder 5"/>
          <p:cNvSpPr>
            <a:spLocks noGrp="1"/>
          </p:cNvSpPr>
          <p:nvPr>
            <p:ph type="sldNum" sz="quarter" idx="12"/>
          </p:nvPr>
        </p:nvSpPr>
        <p:spPr/>
        <p:txBody>
          <a:bodyPr/>
          <a:lstStyle/>
          <a:p>
            <a:fld id="{63719AC8-25A0-E946-8EEC-139CCBDDCB1C}" type="slidenum">
              <a:rPr lang="en-US" smtClean="0"/>
              <a:t>‹#›</a:t>
            </a:fld>
            <a:endParaRPr lang="en-US"/>
          </a:p>
        </p:txBody>
      </p:sp>
    </p:spTree>
    <p:extLst>
      <p:ext uri="{BB962C8B-B14F-4D97-AF65-F5344CB8AC3E}">
        <p14:creationId xmlns:p14="http://schemas.microsoft.com/office/powerpoint/2010/main" val="11785437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7441A-1085-D241-894D-3B6F5186FE10}" type="datetime1">
              <a:rPr lang="en-US" smtClean="0"/>
              <a:t>9/11/22</a:t>
            </a:fld>
            <a:endParaRPr lang="en-US"/>
          </a:p>
        </p:txBody>
      </p:sp>
      <p:sp>
        <p:nvSpPr>
          <p:cNvPr id="5" name="Footer Placeholder 4"/>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cxnSp>
        <p:nvCxnSpPr>
          <p:cNvPr id="7" name="Straight Connector 6"/>
          <p:cNvCxnSpPr/>
          <p:nvPr/>
        </p:nvCxnSpPr>
        <p:spPr>
          <a:xfrm>
            <a:off x="975360" y="4599433"/>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33483"/>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37E0E7-FE2C-D54E-B365-56399E94E8E2}" type="datetime1">
              <a:rPr lang="en-US" smtClean="0"/>
              <a:t>9/11/22</a:t>
            </a:fld>
            <a:endParaRPr lang="en-US"/>
          </a:p>
        </p:txBody>
      </p:sp>
      <p:sp>
        <p:nvSpPr>
          <p:cNvPr id="6" name="Footer Placeholder 5"/>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7" name="Slide Number Placeholder 6"/>
          <p:cNvSpPr>
            <a:spLocks noGrp="1"/>
          </p:cNvSpPr>
          <p:nvPr>
            <p:ph type="sldNum" sz="quarter" idx="12"/>
          </p:nvPr>
        </p:nvSpPr>
        <p:spPr/>
        <p:txBody>
          <a:bodyPr/>
          <a:lstStyle/>
          <a:p>
            <a:fld id="{63719AC8-25A0-E946-8EEC-139CCBDDCB1C}" type="slidenum">
              <a:rPr lang="en-US" smtClean="0"/>
              <a:t>‹#›</a:t>
            </a:fld>
            <a:endParaRPr lang="en-US"/>
          </a:p>
        </p:txBody>
      </p:sp>
    </p:spTree>
    <p:extLst>
      <p:ext uri="{BB962C8B-B14F-4D97-AF65-F5344CB8AC3E}">
        <p14:creationId xmlns:p14="http://schemas.microsoft.com/office/powerpoint/2010/main" val="9597804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072735-3734-894E-AAF6-D4B4D0B162D9}" type="datetime1">
              <a:rPr lang="en-US" smtClean="0"/>
              <a:t>9/11/22</a:t>
            </a:fld>
            <a:endParaRPr lang="en-US"/>
          </a:p>
        </p:txBody>
      </p:sp>
      <p:sp>
        <p:nvSpPr>
          <p:cNvPr id="8" name="Footer Placeholder 7"/>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9" name="Slide Number Placeholder 8"/>
          <p:cNvSpPr>
            <a:spLocks noGrp="1"/>
          </p:cNvSpPr>
          <p:nvPr>
            <p:ph type="sldNum" sz="quarter" idx="12"/>
          </p:nvPr>
        </p:nvSpPr>
        <p:spPr/>
        <p:txBody>
          <a:bodyPr/>
          <a:lstStyle/>
          <a:p>
            <a:fld id="{63719AC8-25A0-E946-8EEC-139CCBDDCB1C}" type="slidenum">
              <a:rPr lang="en-US" smtClean="0"/>
              <a:t>‹#›</a:t>
            </a:fld>
            <a:endParaRPr lang="en-US"/>
          </a:p>
        </p:txBody>
      </p:sp>
      <p:cxnSp>
        <p:nvCxnSpPr>
          <p:cNvPr id="11" name="Straight Connector 10"/>
          <p:cNvCxnSpPr/>
          <p:nvPr/>
        </p:nvCxnSpPr>
        <p:spPr>
          <a:xfrm rot="5400000">
            <a:off x="3741949" y="4045692"/>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8722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41FFEC-67BC-FC4D-976C-59571D3921EE}" type="datetime1">
              <a:rPr lang="en-US" smtClean="0"/>
              <a:t>9/11/22</a:t>
            </a:fld>
            <a:endParaRPr lang="en-US"/>
          </a:p>
        </p:txBody>
      </p:sp>
      <p:sp>
        <p:nvSpPr>
          <p:cNvPr id="4" name="Footer Placeholder 3"/>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5" name="Slide Number Placeholder 4"/>
          <p:cNvSpPr>
            <a:spLocks noGrp="1"/>
          </p:cNvSpPr>
          <p:nvPr>
            <p:ph type="sldNum" sz="quarter" idx="12"/>
          </p:nvPr>
        </p:nvSpPr>
        <p:spPr/>
        <p:txBody>
          <a:bodyPr/>
          <a:lstStyle/>
          <a:p>
            <a:fld id="{63719AC8-25A0-E946-8EEC-139CCBDDCB1C}" type="slidenum">
              <a:rPr lang="en-US" smtClean="0"/>
              <a:t>‹#›</a:t>
            </a:fld>
            <a:endParaRPr lang="en-US"/>
          </a:p>
        </p:txBody>
      </p:sp>
    </p:spTree>
    <p:extLst>
      <p:ext uri="{BB962C8B-B14F-4D97-AF65-F5344CB8AC3E}">
        <p14:creationId xmlns:p14="http://schemas.microsoft.com/office/powerpoint/2010/main" val="20061784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18B68-FA01-5E41-AA01-108432CE5E12}" type="datetime1">
              <a:rPr lang="en-US" smtClean="0"/>
              <a:t>9/11/22</a:t>
            </a:fld>
            <a:endParaRPr lang="en-US"/>
          </a:p>
        </p:txBody>
      </p:sp>
      <p:sp>
        <p:nvSpPr>
          <p:cNvPr id="3" name="Footer Placeholder 2"/>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4" name="Slide Number Placeholder 3"/>
          <p:cNvSpPr>
            <a:spLocks noGrp="1"/>
          </p:cNvSpPr>
          <p:nvPr>
            <p:ph type="sldNum" sz="quarter" idx="12"/>
          </p:nvPr>
        </p:nvSpPr>
        <p:spPr/>
        <p:txBody>
          <a:bodyPr/>
          <a:lstStyle/>
          <a:p>
            <a:fld id="{63719AC8-25A0-E946-8EEC-139CCBDDCB1C}" type="slidenum">
              <a:rPr lang="en-US" smtClean="0"/>
              <a:t>‹#›</a:t>
            </a:fld>
            <a:endParaRPr lang="en-US"/>
          </a:p>
        </p:txBody>
      </p:sp>
    </p:spTree>
    <p:extLst>
      <p:ext uri="{BB962C8B-B14F-4D97-AF65-F5344CB8AC3E}">
        <p14:creationId xmlns:p14="http://schemas.microsoft.com/office/powerpoint/2010/main" val="1099675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152398"/>
            <a:ext cx="10363200" cy="1104900"/>
          </a:xfrm>
        </p:spPr>
        <p:txBody>
          <a:bodyPr/>
          <a:lstStyle/>
          <a:p>
            <a:r>
              <a:rPr lang="en-US"/>
              <a:t>Click to edit Master title style</a:t>
            </a:r>
          </a:p>
        </p:txBody>
      </p:sp>
      <p:sp>
        <p:nvSpPr>
          <p:cNvPr id="3" name="Content Placeholder 2"/>
          <p:cNvSpPr>
            <a:spLocks noGrp="1"/>
          </p:cNvSpPr>
          <p:nvPr>
            <p:ph sz="half" idx="1"/>
          </p:nvPr>
        </p:nvSpPr>
        <p:spPr>
          <a:xfrm>
            <a:off x="1380073"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33639"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83EAD5F2-4AC3-496E-A613-68FE91A54B4B}"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4"/>
            <a:ext cx="2852928" cy="424361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C7053D-3EE0-1A43-9361-4553EBD20B7E}" type="datetime1">
              <a:rPr lang="en-US" smtClean="0"/>
              <a:t>9/11/22</a:t>
            </a:fld>
            <a:endParaRPr lang="en-US"/>
          </a:p>
        </p:txBody>
      </p:sp>
      <p:sp>
        <p:nvSpPr>
          <p:cNvPr id="6" name="Footer Placeholder 5"/>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7" name="Slide Number Placeholder 6"/>
          <p:cNvSpPr>
            <a:spLocks noGrp="1"/>
          </p:cNvSpPr>
          <p:nvPr>
            <p:ph type="sldNum" sz="quarter" idx="12"/>
          </p:nvPr>
        </p:nvSpPr>
        <p:spPr/>
        <p:txBody>
          <a:bodyPr/>
          <a:lstStyle/>
          <a:p>
            <a:fld id="{63719AC8-25A0-E946-8EEC-139CCBDDCB1C}" type="slidenum">
              <a:rPr lang="en-US" smtClean="0"/>
              <a:t>‹#›</a:t>
            </a:fld>
            <a:endParaRPr lang="en-US"/>
          </a:p>
        </p:txBody>
      </p:sp>
      <p:cxnSp>
        <p:nvCxnSpPr>
          <p:cNvPr id="9" name="Straight Connector 8"/>
          <p:cNvCxnSpPr/>
          <p:nvPr/>
        </p:nvCxnSpPr>
        <p:spPr>
          <a:xfrm rot="5400000">
            <a:off x="912152" y="3579943"/>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4655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ED1055-C6BE-A045-BDA2-043BFDFA2036}" type="datetime1">
              <a:rPr lang="en-US" smtClean="0"/>
              <a:t>9/11/22</a:t>
            </a:fld>
            <a:endParaRPr lang="en-US"/>
          </a:p>
        </p:txBody>
      </p:sp>
      <p:sp>
        <p:nvSpPr>
          <p:cNvPr id="6" name="Footer Placeholder 5"/>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7" name="Slide Number Placeholder 6"/>
          <p:cNvSpPr>
            <a:spLocks noGrp="1"/>
          </p:cNvSpPr>
          <p:nvPr>
            <p:ph type="sldNum" sz="quarter" idx="12"/>
          </p:nvPr>
        </p:nvSpPr>
        <p:spPr/>
        <p:txBody>
          <a:bodyPr/>
          <a:lstStyle/>
          <a:p>
            <a:fld id="{63719AC8-25A0-E946-8EEC-139CCBDDCB1C}" type="slidenum">
              <a:rPr lang="en-US" smtClean="0"/>
              <a:t>‹#›</a:t>
            </a:fld>
            <a:endParaRPr lang="en-US"/>
          </a:p>
        </p:txBody>
      </p:sp>
    </p:spTree>
    <p:extLst>
      <p:ext uri="{BB962C8B-B14F-4D97-AF65-F5344CB8AC3E}">
        <p14:creationId xmlns:p14="http://schemas.microsoft.com/office/powerpoint/2010/main" val="42657999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DFFF7-D850-AD43-9B74-88580A02E04B}" type="datetime1">
              <a:rPr lang="en-US" smtClean="0"/>
              <a:t>9/11/22</a:t>
            </a:fld>
            <a:endParaRPr lang="en-US"/>
          </a:p>
        </p:txBody>
      </p:sp>
      <p:sp>
        <p:nvSpPr>
          <p:cNvPr id="5" name="Footer Placeholder 4"/>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6" name="Slide Number Placeholder 5"/>
          <p:cNvSpPr>
            <a:spLocks noGrp="1"/>
          </p:cNvSpPr>
          <p:nvPr>
            <p:ph type="sldNum" sz="quarter" idx="12"/>
          </p:nvPr>
        </p:nvSpPr>
        <p:spPr/>
        <p:txBody>
          <a:bodyPr/>
          <a:lstStyle/>
          <a:p>
            <a:fld id="{63719AC8-25A0-E946-8EEC-139CCBDDCB1C}" type="slidenum">
              <a:rPr lang="en-US" smtClean="0"/>
              <a:t>‹#›</a:t>
            </a:fld>
            <a:endParaRPr lang="en-US"/>
          </a:p>
        </p:txBody>
      </p:sp>
    </p:spTree>
    <p:extLst>
      <p:ext uri="{BB962C8B-B14F-4D97-AF65-F5344CB8AC3E}">
        <p14:creationId xmlns:p14="http://schemas.microsoft.com/office/powerpoint/2010/main" val="19824739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A52DC-219E-F342-87A5-9C5EF805120C}" type="datetime1">
              <a:rPr lang="en-US" smtClean="0"/>
              <a:t>9/11/22</a:t>
            </a:fld>
            <a:endParaRPr lang="en-US"/>
          </a:p>
        </p:txBody>
      </p:sp>
      <p:sp>
        <p:nvSpPr>
          <p:cNvPr id="5" name="Footer Placeholder 4"/>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6" name="Slide Number Placeholder 5"/>
          <p:cNvSpPr>
            <a:spLocks noGrp="1"/>
          </p:cNvSpPr>
          <p:nvPr>
            <p:ph type="sldNum" sz="quarter" idx="12"/>
          </p:nvPr>
        </p:nvSpPr>
        <p:spPr/>
        <p:txBody>
          <a:bodyPr/>
          <a:lstStyle/>
          <a:p>
            <a:fld id="{63719AC8-25A0-E946-8EEC-139CCBDDCB1C}" type="slidenum">
              <a:rPr lang="en-US" smtClean="0"/>
              <a:t>‹#›</a:t>
            </a:fld>
            <a:endParaRPr lang="en-US"/>
          </a:p>
        </p:txBody>
      </p:sp>
    </p:spTree>
    <p:extLst>
      <p:ext uri="{BB962C8B-B14F-4D97-AF65-F5344CB8AC3E}">
        <p14:creationId xmlns:p14="http://schemas.microsoft.com/office/powerpoint/2010/main" val="6633168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AB18-1C00-C743-994C-95FF22BAD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731F36-65B3-E241-8006-09A771DD2DB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EEB489-C9F0-E14D-BB51-8E866ECB7A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34207B4-948D-2C48-BB7A-D7FE89F9E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9A358-6B3B-3546-B262-408C5868C3D0}"/>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22707481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EE50-0168-1C49-9674-29C8A7F30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F84A0-0BCC-3A4B-8C12-D7ABA5B633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E76C1-F409-884B-A5EF-153261AC055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B58D2B-FEE1-7D4A-AE8B-4094DD512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F8523-8143-B34F-8383-F80C0D4724C8}"/>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12178566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9D2D-1EFF-A048-8F04-3EC1DA69AF1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330F54-1FBF-6046-8401-A83B91BA726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009600-F49F-BD43-A6B2-B29698287CE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FD22F6-F676-3B43-B047-63E177ECE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E0CEF-B42D-B540-8595-B0991FBA137D}"/>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124427984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7BEB-6F87-904B-9DA0-5A2329E0D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92020-C8B4-6042-80ED-D09A5F86E0EE}"/>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3D8C49-7BE7-F74E-AFB2-377ACF077F6C}"/>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F8B5B-EAD3-D040-9D7E-B1DEADC7BD7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D02D538-E8FF-414C-B005-61E4C8429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D3FEAA-FFA4-7C41-ADB0-2DB43F3AB4FC}"/>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9404195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A92D6-72D4-D648-B6DB-940F77972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7EE217-08A7-3F49-928B-F9AB276D8FB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6AE9D3-0578-224D-8D29-FADCEEFE0C6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E2CC05-2CF8-134C-8D9A-600A89A27B0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3A780E-0196-D640-B9FB-2D80173265BD}"/>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4A0B95-F3DF-834C-982C-CA843D40731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24E7BD3-FCBF-FD4C-8726-62A1D57D80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DF79FE-D033-AC4F-B614-67FA00B44076}"/>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9675663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4F4BE-5FFD-3B45-BA20-479CF10DA1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A7F574-D3E6-3A4E-938B-3764F2593CD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CFDBC89-B902-064A-A651-F0B6A72ABB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005232-E5FC-9A47-9115-03F1F9ABCE90}"/>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3704811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E845FF-FE6B-4C05-AD90-73F7E80975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23" t="50050" r="25122" b="449"/>
          <a:stretch/>
        </p:blipFill>
        <p:spPr>
          <a:xfrm>
            <a:off x="0" y="-1"/>
            <a:ext cx="12192000" cy="3429001"/>
          </a:xfrm>
          <a:prstGeom prst="rect">
            <a:avLst/>
          </a:prstGeom>
          <a:effectLst/>
        </p:spPr>
      </p:pic>
      <p:pic>
        <p:nvPicPr>
          <p:cNvPr id="26" name="Picture 25">
            <a:extLst>
              <a:ext uri="{FF2B5EF4-FFF2-40B4-BE49-F238E27FC236}">
                <a16:creationId xmlns:a16="http://schemas.microsoft.com/office/drawing/2014/main" id="{7572306A-6D28-4B79-9F33-F65B3290E92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93482" y="2590800"/>
            <a:ext cx="2573413" cy="69590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9853B16-5BA4-4AF0-8A80-CD86D6EAD828}"/>
              </a:ext>
            </a:extLst>
          </p:cNvPr>
          <p:cNvSpPr/>
          <p:nvPr userDrawn="1"/>
        </p:nvSpPr>
        <p:spPr>
          <a:xfrm>
            <a:off x="0" y="0"/>
            <a:ext cx="12192000" cy="3429001"/>
          </a:xfrm>
          <a:prstGeom prst="rect">
            <a:avLst/>
          </a:prstGeom>
          <a:gradFill>
            <a:gsLst>
              <a:gs pos="25000">
                <a:srgbClr val="0E5B82"/>
              </a:gs>
              <a:gs pos="2000">
                <a:srgbClr val="06456F"/>
              </a:gs>
              <a:gs pos="100000">
                <a:schemeClr val="accent3">
                  <a:alpha val="0"/>
                </a:schemeClr>
              </a:gs>
            </a:gsLst>
            <a:lin ang="0" scaled="1"/>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p:cNvSpPr>
            <a:spLocks noGrp="1"/>
          </p:cNvSpPr>
          <p:nvPr userDrawn="1">
            <p:ph type="ctrTitle"/>
          </p:nvPr>
        </p:nvSpPr>
        <p:spPr>
          <a:xfrm>
            <a:off x="190499" y="100853"/>
            <a:ext cx="7915275" cy="2489947"/>
          </a:xfrm>
        </p:spPr>
        <p:txBody>
          <a:bodyPr anchor="b"/>
          <a:lstStyle>
            <a:lvl1pPr algn="l">
              <a:defRPr sz="3600" b="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userDrawn="1">
            <p:ph type="subTitle" idx="1"/>
          </p:nvPr>
        </p:nvSpPr>
        <p:spPr>
          <a:xfrm>
            <a:off x="190500" y="3571291"/>
            <a:ext cx="8753475" cy="2138654"/>
          </a:xfrm>
        </p:spPr>
        <p:txBody>
          <a:bodyPr/>
          <a:lstStyle>
            <a:lvl1pPr marL="0" indent="0" algn="l">
              <a:buNone/>
              <a:defRPr sz="2000" baseline="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descr="A close up of a computer&#10;&#10;Description generated with high confidence">
            <a:extLst>
              <a:ext uri="{FF2B5EF4-FFF2-40B4-BE49-F238E27FC236}">
                <a16:creationId xmlns:a16="http://schemas.microsoft.com/office/drawing/2014/main" id="{B2FB6BAC-57DC-470D-AA27-6E916BEEC956}"/>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86782" y="6271008"/>
            <a:ext cx="1317366" cy="398982"/>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F700AA35-7ACE-4657-BBD7-03E3A55B64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32144" y="6271008"/>
            <a:ext cx="2389905" cy="398982"/>
          </a:xfrm>
          <a:prstGeom prst="rect">
            <a:avLst/>
          </a:prstGeom>
        </p:spPr>
      </p:pic>
      <p:pic>
        <p:nvPicPr>
          <p:cNvPr id="9" name="Picture 8">
            <a:extLst>
              <a:ext uri="{FF2B5EF4-FFF2-40B4-BE49-F238E27FC236}">
                <a16:creationId xmlns:a16="http://schemas.microsoft.com/office/drawing/2014/main" id="{1F0A5EAC-900C-4667-A5FC-E744A5D87E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
        <p:nvSpPr>
          <p:cNvPr id="10" name="TextBox 9">
            <a:extLst>
              <a:ext uri="{FF2B5EF4-FFF2-40B4-BE49-F238E27FC236}">
                <a16:creationId xmlns:a16="http://schemas.microsoft.com/office/drawing/2014/main" id="{5AE59CF4-F91D-442C-8F8F-9A25967A871A}"/>
              </a:ext>
            </a:extLst>
          </p:cNvPr>
          <p:cNvSpPr txBox="1"/>
          <p:nvPr userDrawn="1"/>
        </p:nvSpPr>
        <p:spPr>
          <a:xfrm>
            <a:off x="190500" y="3103594"/>
            <a:ext cx="3510762" cy="258532"/>
          </a:xfrm>
          <a:prstGeom prst="rect">
            <a:avLst/>
          </a:prstGeom>
          <a:noFill/>
        </p:spPr>
        <p:txBody>
          <a:bodyPr wrap="square" rtlCol="0">
            <a:spAutoFit/>
          </a:bodyPr>
          <a:lstStyle/>
          <a:p>
            <a:pPr algn="l">
              <a:lnSpc>
                <a:spcPct val="90000"/>
              </a:lnSpc>
            </a:pPr>
            <a:r>
              <a:rPr lang="en-US" sz="1200" dirty="0">
                <a:solidFill>
                  <a:schemeClr val="bg1"/>
                </a:solidFill>
                <a:latin typeface="+mn-lt"/>
              </a:rPr>
              <a:t>Approved for public release</a:t>
            </a:r>
          </a:p>
        </p:txBody>
      </p:sp>
    </p:spTree>
    <p:extLst>
      <p:ext uri="{BB962C8B-B14F-4D97-AF65-F5344CB8AC3E}">
        <p14:creationId xmlns:p14="http://schemas.microsoft.com/office/powerpoint/2010/main" val="1003445450"/>
      </p:ext>
    </p:extLst>
  </p:cSld>
  <p:clrMapOvr>
    <a:masterClrMapping/>
  </p:clrMapOvr>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4C2C61-1E31-7447-89C6-1F7336E9606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637523A-A024-FD4E-A20F-C00F006AA2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FCBAF2-9B77-6D47-AA3C-F6D31BCA16FC}"/>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42824154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BB830-EDC4-5646-BC12-B1636C78A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A053BB-FA3F-444B-B83D-94121675B6F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1FBD12-281F-C242-BEBD-22A69A51E69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F9A89F-FA11-DE41-9484-C7013EB2445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3623BD5-42CD-6E44-9957-DAC9890B8D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66ECD-51C9-E243-99C5-37F0617D4153}"/>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6850865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C552-0665-EF44-85F8-C80439769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B2CBC4-C526-DE45-925A-F3594DC4FF2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D5CC660-DF36-4F41-86BB-7DDFBA9C42E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C47304-AEC5-4E42-A3EF-356F402F3A9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6C4B83E-5B79-6347-BFF2-6E0524FD0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89C15-AFCD-5549-9EAA-F98CA7036E23}"/>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125052098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556D-4DD4-5548-A5D2-1973A7E1D5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FB80CE-64DA-614F-A6DC-94BC0CA6535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AAB4A-F376-5D4D-ADF1-DC5ABA6E376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EC19B26-D6C0-3343-A64A-2F0A001F4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A543B-4853-E44A-AD79-017ECEA2CD6F}"/>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4486407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99817-84E6-6540-94C1-DBBA8095314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270A8A-3967-AC47-B3C9-C9A7DD9A52F6}"/>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10D79-8776-A14B-996B-1F24B1D06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B0AD0B-A241-D24B-B3E1-4E7940BE0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93334-6180-D54D-ACF9-5F4B5BD10C0E}"/>
              </a:ext>
            </a:extLst>
          </p:cNvPr>
          <p:cNvSpPr>
            <a:spLocks noGrp="1"/>
          </p:cNvSpPr>
          <p:nvPr>
            <p:ph type="sldNum" sz="quarter" idx="12"/>
          </p:nvPr>
        </p:nvSpPr>
        <p:spPr/>
        <p:txBody>
          <a:bodyPr/>
          <a:lstStyle/>
          <a:p>
            <a:fld id="{5E8794B8-0C7B-2741-BAB5-C15F4C6E8587}" type="slidenum">
              <a:rPr lang="en-US" smtClean="0"/>
              <a:t>‹#›</a:t>
            </a:fld>
            <a:endParaRPr lang="en-US"/>
          </a:p>
        </p:txBody>
      </p:sp>
    </p:spTree>
    <p:extLst>
      <p:ext uri="{BB962C8B-B14F-4D97-AF65-F5344CB8AC3E}">
        <p14:creationId xmlns:p14="http://schemas.microsoft.com/office/powerpoint/2010/main" val="24755552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pic>
        <p:nvPicPr>
          <p:cNvPr id="5" name="image4.png" descr="ANL_4C_P_H.eps">
            <a:extLst>
              <a:ext uri="{FF2B5EF4-FFF2-40B4-BE49-F238E27FC236}">
                <a16:creationId xmlns:a16="http://schemas.microsoft.com/office/drawing/2014/main" id="{92374856-F0A0-364D-AA1A-5BE636615A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32533" y="6271686"/>
            <a:ext cx="1354667" cy="51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image5.png" descr="UChicago_CMYK_MAROON(1).eps">
            <a:extLst>
              <a:ext uri="{FF2B5EF4-FFF2-40B4-BE49-F238E27FC236}">
                <a16:creationId xmlns:a16="http://schemas.microsoft.com/office/drawing/2014/main" id="{33A190FE-8BF9-0D41-BF9E-8ABEAF72F2C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30219" y="6383868"/>
            <a:ext cx="1432983" cy="28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itle 2"/>
          <p:cNvSpPr>
            <a:spLocks noGrp="1"/>
          </p:cNvSpPr>
          <p:nvPr>
            <p:ph type="title"/>
          </p:nvPr>
        </p:nvSpPr>
        <p:spPr>
          <a:xfrm>
            <a:off x="304800" y="177802"/>
            <a:ext cx="11582400" cy="862012"/>
          </a:xfrm>
        </p:spPr>
        <p:txBody>
          <a:bodyPr>
            <a:normAutofit/>
          </a:bodyPr>
          <a:lstStyle>
            <a:lvl1pPr>
              <a:defRPr sz="4267">
                <a:solidFill>
                  <a:schemeClr val="accent1">
                    <a:lumMod val="75000"/>
                  </a:schemeClr>
                </a:solidFill>
              </a:defRPr>
            </a:lvl1pPr>
          </a:lstStyle>
          <a:p>
            <a:r>
              <a:rPr lang="en-US"/>
              <a:t>Click to edit Master title style</a:t>
            </a:r>
          </a:p>
        </p:txBody>
      </p:sp>
    </p:spTree>
    <p:extLst>
      <p:ext uri="{BB962C8B-B14F-4D97-AF65-F5344CB8AC3E}">
        <p14:creationId xmlns:p14="http://schemas.microsoft.com/office/powerpoint/2010/main" val="319424370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E845FF-FE6B-4C05-AD90-73F7E80975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23" t="50050" r="25122" b="449"/>
          <a:stretch/>
        </p:blipFill>
        <p:spPr>
          <a:xfrm>
            <a:off x="0" y="-1"/>
            <a:ext cx="12192000" cy="3429001"/>
          </a:xfrm>
          <a:prstGeom prst="rect">
            <a:avLst/>
          </a:prstGeom>
          <a:effectLst/>
        </p:spPr>
      </p:pic>
      <p:pic>
        <p:nvPicPr>
          <p:cNvPr id="26" name="Picture 25">
            <a:extLst>
              <a:ext uri="{FF2B5EF4-FFF2-40B4-BE49-F238E27FC236}">
                <a16:creationId xmlns:a16="http://schemas.microsoft.com/office/drawing/2014/main" id="{7572306A-6D28-4B79-9F33-F65B3290E92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93482" y="2590800"/>
            <a:ext cx="2573413" cy="69590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9853B16-5BA4-4AF0-8A80-CD86D6EAD828}"/>
              </a:ext>
            </a:extLst>
          </p:cNvPr>
          <p:cNvSpPr/>
          <p:nvPr userDrawn="1"/>
        </p:nvSpPr>
        <p:spPr>
          <a:xfrm>
            <a:off x="0" y="0"/>
            <a:ext cx="12192000" cy="3429001"/>
          </a:xfrm>
          <a:prstGeom prst="rect">
            <a:avLst/>
          </a:prstGeom>
          <a:gradFill>
            <a:gsLst>
              <a:gs pos="25000">
                <a:srgbClr val="0E5B82"/>
              </a:gs>
              <a:gs pos="2000">
                <a:srgbClr val="06456F"/>
              </a:gs>
              <a:gs pos="100000">
                <a:schemeClr val="accent3">
                  <a:alpha val="0"/>
                </a:schemeClr>
              </a:gs>
            </a:gsLst>
            <a:lin ang="0" scaled="1"/>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p:cNvSpPr>
            <a:spLocks noGrp="1"/>
          </p:cNvSpPr>
          <p:nvPr userDrawn="1">
            <p:ph type="ctrTitle"/>
          </p:nvPr>
        </p:nvSpPr>
        <p:spPr>
          <a:xfrm>
            <a:off x="190499" y="100853"/>
            <a:ext cx="7915275" cy="2489947"/>
          </a:xfrm>
        </p:spPr>
        <p:txBody>
          <a:bodyPr anchor="b"/>
          <a:lstStyle>
            <a:lvl1pPr algn="l">
              <a:defRPr sz="3600" b="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userDrawn="1">
            <p:ph type="subTitle" idx="1"/>
          </p:nvPr>
        </p:nvSpPr>
        <p:spPr>
          <a:xfrm>
            <a:off x="190500" y="3571291"/>
            <a:ext cx="8753475" cy="2138654"/>
          </a:xfrm>
        </p:spPr>
        <p:txBody>
          <a:bodyPr/>
          <a:lstStyle>
            <a:lvl1pPr marL="0" indent="0" algn="l">
              <a:buNone/>
              <a:defRPr sz="2000" baseline="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descr="A close up of a computer&#10;&#10;Description generated with high confidence">
            <a:extLst>
              <a:ext uri="{FF2B5EF4-FFF2-40B4-BE49-F238E27FC236}">
                <a16:creationId xmlns:a16="http://schemas.microsoft.com/office/drawing/2014/main" id="{B2FB6BAC-57DC-470D-AA27-6E916BEEC956}"/>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86782" y="6271008"/>
            <a:ext cx="1317366" cy="398982"/>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F700AA35-7ACE-4657-BBD7-03E3A55B64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32144" y="6271008"/>
            <a:ext cx="2389905" cy="398982"/>
          </a:xfrm>
          <a:prstGeom prst="rect">
            <a:avLst/>
          </a:prstGeom>
        </p:spPr>
      </p:pic>
      <p:pic>
        <p:nvPicPr>
          <p:cNvPr id="9" name="Picture 8">
            <a:extLst>
              <a:ext uri="{FF2B5EF4-FFF2-40B4-BE49-F238E27FC236}">
                <a16:creationId xmlns:a16="http://schemas.microsoft.com/office/drawing/2014/main" id="{1F0A5EAC-900C-4667-A5FC-E744A5D87E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Tree>
    <p:extLst>
      <p:ext uri="{BB962C8B-B14F-4D97-AF65-F5344CB8AC3E}">
        <p14:creationId xmlns:p14="http://schemas.microsoft.com/office/powerpoint/2010/main" val="2637712720"/>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230017"/>
            <a:ext cx="11658600" cy="908221"/>
          </a:xfrm>
        </p:spPr>
        <p:txBody>
          <a:bodyPr/>
          <a:lstStyle>
            <a:lvl1pPr>
              <a:lnSpc>
                <a:spcPct val="90000"/>
              </a:lnSpc>
              <a:defRPr sz="3000"/>
            </a:lvl1pPr>
          </a:lstStyle>
          <a:p>
            <a:r>
              <a:rPr lang="en-US"/>
              <a:t>Click to edit Master title style</a:t>
            </a:r>
            <a:endParaRPr lang="en-US" dirty="0"/>
          </a:p>
        </p:txBody>
      </p:sp>
      <p:sp>
        <p:nvSpPr>
          <p:cNvPr id="3" name="Content Placeholder 2"/>
          <p:cNvSpPr>
            <a:spLocks noGrp="1"/>
          </p:cNvSpPr>
          <p:nvPr>
            <p:ph idx="1"/>
          </p:nvPr>
        </p:nvSpPr>
        <p:spPr>
          <a:xfrm>
            <a:off x="190500" y="1450072"/>
            <a:ext cx="11658600" cy="4610100"/>
          </a:xfrm>
        </p:spPr>
        <p:txBody>
          <a:bodyPr/>
          <a:lstStyle>
            <a:lvl1pPr marL="228600" indent="-228600">
              <a:spcBef>
                <a:spcPts val="1800"/>
              </a:spcBef>
              <a:buClr>
                <a:schemeClr val="tx1"/>
              </a:buClr>
              <a:buSzPct val="90000"/>
              <a:buFont typeface="Century Gothic" panose="020B0502020202020204" pitchFamily="34" charset="0"/>
              <a:buChar char="•"/>
              <a:tabLst/>
              <a:defRPr lang="en-US" sz="2000" kern="1200" dirty="0">
                <a:solidFill>
                  <a:schemeClr val="tx1"/>
                </a:solidFill>
                <a:latin typeface="+mn-lt"/>
                <a:ea typeface="+mn-ea"/>
                <a:cs typeface="+mn-cs"/>
              </a:defRPr>
            </a:lvl1pPr>
            <a:lvl2pPr marL="571500" indent="-228600">
              <a:buClr>
                <a:schemeClr val="tx1"/>
              </a:buClr>
              <a:buSzPct val="90000"/>
              <a:buFont typeface="Century Gothic" panose="020B0502020202020204" pitchFamily="34" charset="0"/>
              <a:buChar char="–"/>
              <a:tabLst/>
              <a:defRPr sz="1800">
                <a:latin typeface="+mn-lt"/>
                <a:cs typeface="Arial" panose="020B0604020202020204" pitchFamily="34" charset="0"/>
              </a:defRPr>
            </a:lvl2pPr>
            <a:lvl3pPr marL="857250" indent="-171450">
              <a:buClr>
                <a:schemeClr val="tx1"/>
              </a:buClr>
              <a:buSzPct val="90000"/>
              <a:buFont typeface="Century Gothic" panose="020B0502020202020204" pitchFamily="34" charset="0"/>
              <a:buChar char="•"/>
              <a:defRPr sz="1600">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58725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79D6E9-7CB6-4816-BA71-A98C108727C8}"/>
              </a:ext>
            </a:extLst>
          </p:cNvPr>
          <p:cNvSpPr/>
          <p:nvPr userDrawn="1"/>
        </p:nvSpPr>
        <p:spPr>
          <a:xfrm>
            <a:off x="0" y="1073594"/>
            <a:ext cx="12191999" cy="4228673"/>
          </a:xfrm>
          <a:custGeom>
            <a:avLst/>
            <a:gdLst>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0 w 12192000"/>
              <a:gd name="connsiteY4" fmla="*/ 0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0 w 12192000"/>
              <a:gd name="connsiteY4" fmla="*/ 1803862 h 4497186"/>
              <a:gd name="connsiteX5" fmla="*/ 0 w 12192000"/>
              <a:gd name="connsiteY5" fmla="*/ 0 h 4497186"/>
              <a:gd name="connsiteX0" fmla="*/ 38100 w 12230100"/>
              <a:gd name="connsiteY0" fmla="*/ 0 h 4497186"/>
              <a:gd name="connsiteX1" fmla="*/ 12230100 w 12230100"/>
              <a:gd name="connsiteY1" fmla="*/ 0 h 4497186"/>
              <a:gd name="connsiteX2" fmla="*/ 12230100 w 12230100"/>
              <a:gd name="connsiteY2" fmla="*/ 4497186 h 4497186"/>
              <a:gd name="connsiteX3" fmla="*/ 38100 w 12230100"/>
              <a:gd name="connsiteY3" fmla="*/ 4497186 h 4497186"/>
              <a:gd name="connsiteX4" fmla="*/ 38100 w 12230100"/>
              <a:gd name="connsiteY4" fmla="*/ 1803862 h 4497186"/>
              <a:gd name="connsiteX5" fmla="*/ 0 w 12230100"/>
              <a:gd name="connsiteY5" fmla="*/ 1575262 h 4497186"/>
              <a:gd name="connsiteX6" fmla="*/ 38100 w 12230100"/>
              <a:gd name="connsiteY6" fmla="*/ 0 h 4497186"/>
              <a:gd name="connsiteX0" fmla="*/ 0 w 12230100"/>
              <a:gd name="connsiteY0" fmla="*/ 1575262 h 4497186"/>
              <a:gd name="connsiteX1" fmla="*/ 38100 w 12230100"/>
              <a:gd name="connsiteY1" fmla="*/ 0 h 4497186"/>
              <a:gd name="connsiteX2" fmla="*/ 12230100 w 12230100"/>
              <a:gd name="connsiteY2" fmla="*/ 0 h 4497186"/>
              <a:gd name="connsiteX3" fmla="*/ 12230100 w 12230100"/>
              <a:gd name="connsiteY3" fmla="*/ 4497186 h 4497186"/>
              <a:gd name="connsiteX4" fmla="*/ 38100 w 12230100"/>
              <a:gd name="connsiteY4" fmla="*/ 4497186 h 4497186"/>
              <a:gd name="connsiteX5" fmla="*/ 38100 w 12230100"/>
              <a:gd name="connsiteY5" fmla="*/ 1803862 h 4497186"/>
              <a:gd name="connsiteX6" fmla="*/ 91440 w 12230100"/>
              <a:gd name="connsiteY6" fmla="*/ 1666702 h 4497186"/>
              <a:gd name="connsiteX0" fmla="*/ 8491 w 12200491"/>
              <a:gd name="connsiteY0" fmla="*/ 0 h 4497186"/>
              <a:gd name="connsiteX1" fmla="*/ 12200491 w 12200491"/>
              <a:gd name="connsiteY1" fmla="*/ 0 h 4497186"/>
              <a:gd name="connsiteX2" fmla="*/ 12200491 w 12200491"/>
              <a:gd name="connsiteY2" fmla="*/ 4497186 h 4497186"/>
              <a:gd name="connsiteX3" fmla="*/ 8491 w 12200491"/>
              <a:gd name="connsiteY3" fmla="*/ 4497186 h 4497186"/>
              <a:gd name="connsiteX4" fmla="*/ 8491 w 12200491"/>
              <a:gd name="connsiteY4" fmla="*/ 1803862 h 4497186"/>
              <a:gd name="connsiteX5" fmla="*/ 61831 w 12200491"/>
              <a:gd name="connsiteY5" fmla="*/ 1666702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53340 w 12192000"/>
              <a:gd name="connsiteY4" fmla="*/ 1666702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Lst>
            <a:ahLst/>
            <a:cxnLst>
              <a:cxn ang="0">
                <a:pos x="connsiteX0" y="connsiteY0"/>
              </a:cxn>
              <a:cxn ang="0">
                <a:pos x="connsiteX1" y="connsiteY1"/>
              </a:cxn>
              <a:cxn ang="0">
                <a:pos x="connsiteX2" y="connsiteY2"/>
              </a:cxn>
              <a:cxn ang="0">
                <a:pos x="connsiteX3" y="connsiteY3"/>
              </a:cxn>
            </a:cxnLst>
            <a:rect l="l" t="t" r="r" b="b"/>
            <a:pathLst>
              <a:path w="12192000" h="4497186">
                <a:moveTo>
                  <a:pt x="0" y="0"/>
                </a:moveTo>
                <a:lnTo>
                  <a:pt x="12192000" y="0"/>
                </a:lnTo>
                <a:lnTo>
                  <a:pt x="12192000" y="4497186"/>
                </a:lnTo>
                <a:lnTo>
                  <a:pt x="0" y="4497186"/>
                </a:lnTo>
              </a:path>
            </a:pathLst>
          </a:custGeom>
          <a:solidFill>
            <a:schemeClr val="bg1"/>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6642" y="1352479"/>
            <a:ext cx="4101534" cy="923330"/>
          </a:xfrm>
        </p:spPr>
        <p:txBody>
          <a:bodyPr>
            <a:spAutoFit/>
          </a:bodyPr>
          <a:lstStyle>
            <a:lvl1pPr>
              <a:defRPr>
                <a:solidFill>
                  <a:schemeClr val="tx1"/>
                </a:solidFill>
                <a:effectLst/>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6E16882D-8BEB-4DE9-9D6E-B66A426555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484" t="18779" r="22594" b="14403"/>
          <a:stretch/>
        </p:blipFill>
        <p:spPr>
          <a:xfrm>
            <a:off x="6096002" y="1073594"/>
            <a:ext cx="6095998" cy="4228673"/>
          </a:xfrm>
          <a:prstGeom prst="rect">
            <a:avLst/>
          </a:prstGeom>
        </p:spPr>
      </p:pic>
      <p:pic>
        <p:nvPicPr>
          <p:cNvPr id="21" name="Picture 20">
            <a:extLst>
              <a:ext uri="{FF2B5EF4-FFF2-40B4-BE49-F238E27FC236}">
                <a16:creationId xmlns:a16="http://schemas.microsoft.com/office/drawing/2014/main" id="{9EAFB177-595A-4BDE-9AC4-D7572B1CC5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2247" y="6366233"/>
            <a:ext cx="1517521" cy="410372"/>
          </a:xfrm>
          <a:prstGeom prst="rect">
            <a:avLst/>
          </a:prstGeom>
        </p:spPr>
      </p:pic>
    </p:spTree>
    <p:extLst>
      <p:ext uri="{BB962C8B-B14F-4D97-AF65-F5344CB8AC3E}">
        <p14:creationId xmlns:p14="http://schemas.microsoft.com/office/powerpoint/2010/main" val="3117993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834" y="235634"/>
            <a:ext cx="11676248" cy="907366"/>
          </a:xfrm>
        </p:spPr>
        <p:txBody>
          <a:bodyPr/>
          <a:lstStyle>
            <a:lvl1pPr>
              <a:lnSpc>
                <a:spcPct val="90000"/>
              </a:lnSpc>
              <a:defRPr sz="30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94834" y="1454834"/>
            <a:ext cx="5782467" cy="4610100"/>
          </a:xfrm>
        </p:spPr>
        <p:txBody>
          <a:bodyPr/>
          <a:lstStyle>
            <a:lvl1pPr marL="230188" indent="-23018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84392" y="1454834"/>
            <a:ext cx="5686690" cy="4610100"/>
          </a:xfrm>
        </p:spPr>
        <p:txBody>
          <a:bodyPr/>
          <a:lstStyle>
            <a:lvl1pPr marL="287338" indent="-28733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baseline="0">
                <a:latin typeface="+mn-lt"/>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327246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856" y="410615"/>
            <a:ext cx="11378099" cy="523233"/>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65856" y="1553616"/>
            <a:ext cx="5590038" cy="821191"/>
          </a:xfrm>
        </p:spPr>
        <p:txBody>
          <a:bodyPr anchor="b"/>
          <a:lstStyle>
            <a:lvl1pPr marL="0" indent="0">
              <a:buNone/>
              <a:defRPr sz="2400" b="1">
                <a:solidFill>
                  <a:schemeClr val="tx2"/>
                </a:solidFill>
              </a:defRPr>
            </a:lvl1pPr>
            <a:lvl2pPr marL="457081" indent="0">
              <a:buNone/>
              <a:defRPr sz="2000" b="1"/>
            </a:lvl2pPr>
            <a:lvl3pPr marL="914171" indent="0">
              <a:buNone/>
              <a:defRPr sz="1900" b="1"/>
            </a:lvl3pPr>
            <a:lvl4pPr marL="1371256" indent="0">
              <a:buNone/>
              <a:defRPr sz="1600" b="1"/>
            </a:lvl4pPr>
            <a:lvl5pPr marL="1828344" indent="0">
              <a:buNone/>
              <a:defRPr sz="1600" b="1"/>
            </a:lvl5pPr>
            <a:lvl6pPr marL="2285425" indent="0">
              <a:buNone/>
              <a:defRPr sz="1600" b="1"/>
            </a:lvl6pPr>
            <a:lvl7pPr marL="2742515" indent="0">
              <a:buNone/>
              <a:defRPr sz="1600" b="1"/>
            </a:lvl7pPr>
            <a:lvl8pPr marL="3199600" indent="0">
              <a:buNone/>
              <a:defRPr sz="1600" b="1"/>
            </a:lvl8pPr>
            <a:lvl9pPr marL="3656688" indent="0">
              <a:buNone/>
              <a:defRPr sz="1600" b="1"/>
            </a:lvl9pPr>
          </a:lstStyle>
          <a:p>
            <a:pPr lvl="0"/>
            <a:r>
              <a:rPr lang="en-US"/>
              <a:t>Click to edit Master text styles</a:t>
            </a:r>
          </a:p>
        </p:txBody>
      </p:sp>
      <p:sp>
        <p:nvSpPr>
          <p:cNvPr id="4" name="Content Placeholder 3"/>
          <p:cNvSpPr>
            <a:spLocks noGrp="1"/>
          </p:cNvSpPr>
          <p:nvPr>
            <p:ph sz="half" idx="2"/>
          </p:nvPr>
        </p:nvSpPr>
        <p:spPr>
          <a:xfrm>
            <a:off x="365856" y="2379196"/>
            <a:ext cx="5590038" cy="3373229"/>
          </a:xfrm>
        </p:spPr>
        <p:txBody>
          <a:bodyPr/>
          <a:lstStyle>
            <a:lvl1pPr>
              <a:defRPr sz="2400"/>
            </a:lvl1pPr>
            <a:lvl2pPr>
              <a:defRPr sz="2000"/>
            </a:lvl2pPr>
            <a:lvl3pPr>
              <a:defRPr sz="1900"/>
            </a:lvl3pPr>
            <a:lvl4pPr>
              <a:defRPr sz="1600"/>
            </a:lvl4pPr>
            <a:lvl5pPr marL="1482355" indent="-222194">
              <a:buFont typeface="Arial" panose="020B0604020202020204" pitchFamily="34" charset="0"/>
              <a:buChar char="•"/>
              <a:defRPr sz="19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3" y="1553616"/>
            <a:ext cx="5533375" cy="821191"/>
          </a:xfrm>
        </p:spPr>
        <p:txBody>
          <a:bodyPr anchor="b"/>
          <a:lstStyle>
            <a:lvl1pPr marL="0" indent="0">
              <a:buNone/>
              <a:defRPr sz="2400" b="1">
                <a:solidFill>
                  <a:schemeClr val="tx2"/>
                </a:solidFill>
              </a:defRPr>
            </a:lvl1pPr>
            <a:lvl2pPr marL="457081" indent="0">
              <a:buNone/>
              <a:defRPr sz="2000" b="1"/>
            </a:lvl2pPr>
            <a:lvl3pPr marL="914171" indent="0">
              <a:buNone/>
              <a:defRPr sz="1900" b="1"/>
            </a:lvl3pPr>
            <a:lvl4pPr marL="1371256" indent="0">
              <a:buNone/>
              <a:defRPr sz="1600" b="1"/>
            </a:lvl4pPr>
            <a:lvl5pPr marL="1828344" indent="0">
              <a:buNone/>
              <a:defRPr sz="1600" b="1"/>
            </a:lvl5pPr>
            <a:lvl6pPr marL="2285425" indent="0">
              <a:buNone/>
              <a:defRPr sz="1600" b="1"/>
            </a:lvl6pPr>
            <a:lvl7pPr marL="2742515" indent="0">
              <a:buNone/>
              <a:defRPr sz="1600" b="1"/>
            </a:lvl7pPr>
            <a:lvl8pPr marL="3199600" indent="0">
              <a:buNone/>
              <a:defRPr sz="1600" b="1"/>
            </a:lvl8pPr>
            <a:lvl9pPr marL="36566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379196"/>
            <a:ext cx="5533375" cy="3373229"/>
          </a:xfrm>
        </p:spPr>
        <p:txBody>
          <a:bodyPr/>
          <a:lstStyle>
            <a:lvl1pPr>
              <a:defRPr sz="2400"/>
            </a:lvl1pPr>
            <a:lvl2pPr>
              <a:defRPr sz="2000"/>
            </a:lvl2pPr>
            <a:lvl3pPr>
              <a:defRPr sz="1900"/>
            </a:lvl3pPr>
            <a:lvl4pPr>
              <a:defRPr sz="1600"/>
            </a:lvl4pPr>
            <a:lvl5pPr marL="1482355" indent="-222194">
              <a:defRPr lang="en-US" sz="19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657076" cy="905256"/>
          </a:xfrm>
        </p:spPr>
        <p:txBody>
          <a:bodyPr/>
          <a:lstStyle>
            <a:lvl1pPr>
              <a:lnSpc>
                <a:spcPct val="90000"/>
              </a:lnSpc>
              <a:defRPr sz="3000" baseline="0"/>
            </a:lvl1pPr>
          </a:lstStyle>
          <a:p>
            <a:r>
              <a:rPr lang="en-US"/>
              <a:t>Click to edit Master title style</a:t>
            </a:r>
            <a:endParaRPr lang="en-US" dirty="0"/>
          </a:p>
        </p:txBody>
      </p:sp>
    </p:spTree>
    <p:extLst>
      <p:ext uri="{BB962C8B-B14F-4D97-AF65-F5344CB8AC3E}">
        <p14:creationId xmlns:p14="http://schemas.microsoft.com/office/powerpoint/2010/main" val="3800409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Bottom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104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657076" cy="905256"/>
          </a:xfrm>
        </p:spPr>
        <p:txBody>
          <a:bodyPr/>
          <a:lstStyle>
            <a:lvl1pPr>
              <a:lnSpc>
                <a:spcPct val="90000"/>
              </a:lnSpc>
              <a:defRPr sz="3000"/>
            </a:lvl1pPr>
          </a:lstStyle>
          <a:p>
            <a:r>
              <a:rPr lang="en-US"/>
              <a:t>Click to edit Master title style</a:t>
            </a:r>
            <a:endParaRPr lang="en-US" dirty="0"/>
          </a:p>
        </p:txBody>
      </p:sp>
      <p:sp>
        <p:nvSpPr>
          <p:cNvPr id="3" name="Text Placeholder 2"/>
          <p:cNvSpPr>
            <a:spLocks noGrp="1"/>
          </p:cNvSpPr>
          <p:nvPr>
            <p:ph type="body" idx="1"/>
          </p:nvPr>
        </p:nvSpPr>
        <p:spPr>
          <a:xfrm>
            <a:off x="304800" y="1447800"/>
            <a:ext cx="5647944" cy="821190"/>
          </a:xfrm>
          <a:solidFill>
            <a:schemeClr val="tx2"/>
          </a:solidFill>
          <a:ln w="19050">
            <a:solidFill>
              <a:schemeClr val="tx2"/>
            </a:solidFill>
          </a:ln>
        </p:spPr>
        <p:txBody>
          <a:bodyPr tIns="91440" bIns="91440" anchor="b"/>
          <a:lstStyle>
            <a:lvl1pPr marL="0" indent="0">
              <a:lnSpc>
                <a:spcPct val="90000"/>
              </a:lnSpc>
              <a:buNone/>
              <a:defRPr sz="18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04800" y="2268990"/>
            <a:ext cx="5647944" cy="3813071"/>
          </a:xfrm>
          <a:ln w="1905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baseline="0"/>
            </a:lvl1pPr>
            <a:lvl2pPr marL="514350" indent="-225425">
              <a:lnSpc>
                <a:spcPct val="90000"/>
              </a:lnSpc>
              <a:buClr>
                <a:schemeClr val="tx1"/>
              </a:buClr>
              <a:buSzPct val="90000"/>
              <a:buFont typeface="Century Gothic" panose="020B0502020202020204" pitchFamily="34" charset="0"/>
              <a:buChar char="–"/>
              <a:defRPr sz="1400" baseline="0"/>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01920" y="1447800"/>
            <a:ext cx="5647180" cy="821190"/>
          </a:xfrm>
          <a:solidFill>
            <a:schemeClr val="tx2"/>
          </a:solidFill>
          <a:ln w="1905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1920" y="2273382"/>
            <a:ext cx="5647180" cy="3813071"/>
          </a:xfrm>
          <a:ln w="1905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396797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a:lvl1pPr>
          </a:lstStyle>
          <a:p>
            <a:r>
              <a:rPr lang="en-US"/>
              <a:t>Click to edit Master title style</a:t>
            </a:r>
            <a:endParaRPr lang="en-US" dirty="0"/>
          </a:p>
        </p:txBody>
      </p:sp>
      <p:sp>
        <p:nvSpPr>
          <p:cNvPr id="3" name="Text Placeholder 2"/>
          <p:cNvSpPr>
            <a:spLocks noGrp="1"/>
          </p:cNvSpPr>
          <p:nvPr>
            <p:ph type="body" idx="1"/>
          </p:nvPr>
        </p:nvSpPr>
        <p:spPr>
          <a:xfrm>
            <a:off x="304800" y="1452618"/>
            <a:ext cx="3654912" cy="821190"/>
          </a:xfrm>
          <a:solidFill>
            <a:schemeClr val="tx2"/>
          </a:solidFill>
          <a:ln w="12700">
            <a:solidFill>
              <a:schemeClr val="tx2"/>
            </a:solidFill>
          </a:ln>
        </p:spPr>
        <p:txBody>
          <a:bodyPr tIns="91440" bIns="91440" anchor="b"/>
          <a:lstStyle>
            <a:lvl1pPr marL="0" indent="0">
              <a:lnSpc>
                <a:spcPct val="90000"/>
              </a:lnSpc>
              <a:buNone/>
              <a:defRPr sz="18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04800" y="2273808"/>
            <a:ext cx="3654912"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baseline="0"/>
            </a:lvl1pPr>
            <a:lvl2pPr marL="514350" indent="-225425">
              <a:lnSpc>
                <a:spcPct val="90000"/>
              </a:lnSpc>
              <a:buClr>
                <a:schemeClr val="tx1"/>
              </a:buClr>
              <a:buSzPct val="90000"/>
              <a:buFont typeface="Century Gothic" panose="020B0502020202020204" pitchFamily="34" charset="0"/>
              <a:buChar char="–"/>
              <a:defRPr sz="1400" baseline="0"/>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255289" y="1452618"/>
            <a:ext cx="3657600" cy="821190"/>
          </a:xfrm>
          <a:solidFill>
            <a:schemeClr val="tx2"/>
          </a:solidFill>
          <a:ln w="1270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55289" y="2278200"/>
            <a:ext cx="36576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08466" y="1452618"/>
            <a:ext cx="3657600" cy="821190"/>
          </a:xfrm>
          <a:solidFill>
            <a:schemeClr val="tx2"/>
          </a:solidFill>
          <a:ln w="1270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08466" y="2278200"/>
            <a:ext cx="36576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625545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4 section science highl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5922CA-3E0F-485B-9F76-A1F211BE7C4F}"/>
              </a:ext>
            </a:extLst>
          </p:cNvPr>
          <p:cNvGrpSpPr/>
          <p:nvPr userDrawn="1"/>
        </p:nvGrpSpPr>
        <p:grpSpPr>
          <a:xfrm>
            <a:off x="314661" y="948037"/>
            <a:ext cx="11877340" cy="5688482"/>
            <a:chOff x="274319" y="948037"/>
            <a:chExt cx="11917681" cy="5688482"/>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gr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4047" y="1005840"/>
            <a:ext cx="2861458"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4046"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98337" y="1005840"/>
            <a:ext cx="2874807"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98337"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22680" y="1005840"/>
            <a:ext cx="286475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2268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467061" y="384907"/>
            <a:ext cx="11765280" cy="406265"/>
          </a:xfrm>
        </p:spPr>
        <p:txBody>
          <a:bodyPr/>
          <a:lstStyle>
            <a:lvl1pPr>
              <a:defRPr sz="2400" b="0">
                <a:solidFill>
                  <a:schemeClr val="tx1"/>
                </a:solidFill>
                <a:latin typeface="+mn-lt"/>
              </a:defRPr>
            </a:lvl1pPr>
          </a:lstStyle>
          <a:p>
            <a:r>
              <a:rPr lang="en-US"/>
              <a:t>Click to edit Master title style</a:t>
            </a:r>
            <a:endParaRPr lang="en-US" dirty="0"/>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314661"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26918" y="1005840"/>
            <a:ext cx="286475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26918"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Tree>
    <p:extLst>
      <p:ext uri="{BB962C8B-B14F-4D97-AF65-F5344CB8AC3E}">
        <p14:creationId xmlns:p14="http://schemas.microsoft.com/office/powerpoint/2010/main" val="3536394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6_3 section science highl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187DF1-019D-4B29-80A4-491D910D6F8B}"/>
              </a:ext>
            </a:extLst>
          </p:cNvPr>
          <p:cNvGrpSpPr/>
          <p:nvPr userDrawn="1"/>
        </p:nvGrpSpPr>
        <p:grpSpPr>
          <a:xfrm>
            <a:off x="304800" y="948037"/>
            <a:ext cx="11887199" cy="5688482"/>
            <a:chOff x="274318" y="948037"/>
            <a:chExt cx="11917681" cy="5688482"/>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8"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309114"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309114"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43909"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43910"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gr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93774" y="1005840"/>
            <a:ext cx="381142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93774" y="1527048"/>
            <a:ext cx="3811427"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27997" y="1005840"/>
            <a:ext cx="3829206"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27997" y="1527048"/>
            <a:ext cx="3829206"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70962" y="1005840"/>
            <a:ext cx="3815817"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70962" y="1527048"/>
            <a:ext cx="381581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457200" y="371051"/>
            <a:ext cx="11752438" cy="401224"/>
          </a:xfrm>
        </p:spPr>
        <p:txBody>
          <a:bodyPr/>
          <a:lstStyle>
            <a:lvl1pPr>
              <a:defRPr sz="2400" b="0">
                <a:solidFill>
                  <a:schemeClr val="tx1"/>
                </a:solidFill>
                <a:latin typeface="+mn-lt"/>
              </a:defRPr>
            </a:lvl1pPr>
          </a:lstStyle>
          <a:p>
            <a:r>
              <a:rPr lang="en-US"/>
              <a:t>Click to edit Master title style</a:t>
            </a:r>
            <a:endParaRPr lang="en-US" dirty="0"/>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30480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Tree>
    <p:extLst>
      <p:ext uri="{BB962C8B-B14F-4D97-AF65-F5344CB8AC3E}">
        <p14:creationId xmlns:p14="http://schemas.microsoft.com/office/powerpoint/2010/main" val="2113751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7_Question slid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440C9B-5899-407D-BC65-8B8988B0C2A4}"/>
              </a:ext>
            </a:extLst>
          </p:cNvPr>
          <p:cNvGrpSpPr/>
          <p:nvPr userDrawn="1"/>
        </p:nvGrpSpPr>
        <p:grpSpPr>
          <a:xfrm>
            <a:off x="308368" y="320039"/>
            <a:ext cx="11883633" cy="919959"/>
            <a:chOff x="308368" y="320040"/>
            <a:chExt cx="11883633" cy="510909"/>
          </a:xfrm>
        </p:grpSpPr>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308368"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sp>
        <p:nvSpPr>
          <p:cNvPr id="38" name="Rectangle 37">
            <a:extLst>
              <a:ext uri="{FF2B5EF4-FFF2-40B4-BE49-F238E27FC236}">
                <a16:creationId xmlns:a16="http://schemas.microsoft.com/office/drawing/2014/main" id="{1DC80716-D7F2-40BD-B894-87B7C5521D93}"/>
              </a:ext>
            </a:extLst>
          </p:cNvPr>
          <p:cNvSpPr/>
          <p:nvPr userDrawn="1"/>
        </p:nvSpPr>
        <p:spPr>
          <a:xfrm>
            <a:off x="304800" y="1384275"/>
            <a:ext cx="11887200" cy="5252245"/>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426719" y="1467134"/>
            <a:ext cx="11750331" cy="5070826"/>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hasCustomPrompt="1"/>
          </p:nvPr>
        </p:nvSpPr>
        <p:spPr>
          <a:xfrm>
            <a:off x="460768" y="320040"/>
            <a:ext cx="11716282" cy="905234"/>
          </a:xfrm>
        </p:spPr>
        <p:txBody>
          <a:bodyPr anchor="ctr"/>
          <a:lstStyle>
            <a:lvl1pPr>
              <a:defRPr sz="2000" b="0">
                <a:solidFill>
                  <a:schemeClr val="tx1"/>
                </a:solidFill>
                <a:latin typeface="+mn-lt"/>
              </a:defRPr>
            </a:lvl1pPr>
          </a:lstStyle>
          <a:p>
            <a:r>
              <a:rPr lang="en-US" dirty="0"/>
              <a:t>Click to edit Master </a:t>
            </a:r>
            <a:br>
              <a:rPr lang="en-US" dirty="0"/>
            </a:br>
            <a:r>
              <a:rPr lang="en-US" dirty="0"/>
              <a:t>title style</a:t>
            </a: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Tree>
    <p:extLst>
      <p:ext uri="{BB962C8B-B14F-4D97-AF65-F5344CB8AC3E}">
        <p14:creationId xmlns:p14="http://schemas.microsoft.com/office/powerpoint/2010/main" val="658261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856" y="0"/>
            <a:ext cx="11375435" cy="589280"/>
          </a:xfrm>
          <a:prstGeom prst="rect">
            <a:avLst/>
          </a:prstGeo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65856" y="1076960"/>
            <a:ext cx="11372771" cy="491124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level0.4	</a:t>
            </a:r>
          </a:p>
        </p:txBody>
      </p:sp>
    </p:spTree>
    <p:extLst>
      <p:ext uri="{BB962C8B-B14F-4D97-AF65-F5344CB8AC3E}">
        <p14:creationId xmlns:p14="http://schemas.microsoft.com/office/powerpoint/2010/main" val="2421037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856" y="17373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level0.4	</a:t>
            </a:r>
          </a:p>
        </p:txBody>
      </p:sp>
    </p:spTree>
    <p:extLst>
      <p:ext uri="{BB962C8B-B14F-4D97-AF65-F5344CB8AC3E}">
        <p14:creationId xmlns:p14="http://schemas.microsoft.com/office/powerpoint/2010/main" val="4236494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ADE15B5-4D50-754D-8585-236811896E05}" type="datetime1">
              <a:rPr lang="en-US" smtClean="0">
                <a:solidFill>
                  <a:prstClr val="black"/>
                </a:solidFill>
              </a:rPr>
              <a:pPr/>
              <a:t>9/11/22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5779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365856" y="411493"/>
            <a:ext cx="11378099" cy="523233"/>
          </a:xfrm>
        </p:spPr>
        <p:txBody>
          <a:bodyPr/>
          <a:lstStyle/>
          <a:p>
            <a:r>
              <a:rPr lang="en-US" dirty="0"/>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1" name="Shape 131"/>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96577356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2_Title, 6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70400" y="236160"/>
            <a:ext cx="10972320" cy="1145160"/>
          </a:xfrm>
          <a:prstGeom prst="rect">
            <a:avLst/>
          </a:prstGeom>
        </p:spPr>
        <p:txBody>
          <a:bodyPr wrap="none" lIns="0" tIns="0" rIns="0" bIns="0" anchor="ctr"/>
          <a:lstStyle>
            <a:lvl1pPr algn="ctr">
              <a:defRPr sz="2800">
                <a:solidFill>
                  <a:schemeClr val="accent1">
                    <a:lumMod val="75000"/>
                  </a:schemeClr>
                </a:solidFill>
                <a:latin typeface="Calibri"/>
              </a:defRPr>
            </a:lvl1pPr>
          </a:lstStyle>
          <a:p>
            <a:pPr algn="ctr"/>
            <a:endParaRPr dirty="0"/>
          </a:p>
        </p:txBody>
      </p:sp>
      <p:sp>
        <p:nvSpPr>
          <p:cNvPr id="142" name="PlaceHolder 2"/>
          <p:cNvSpPr>
            <a:spLocks noGrp="1"/>
          </p:cNvSpPr>
          <p:nvPr>
            <p:ph type="body"/>
          </p:nvPr>
        </p:nvSpPr>
        <p:spPr>
          <a:xfrm>
            <a:off x="430560" y="1680352"/>
            <a:ext cx="5353920" cy="4569340"/>
          </a:xfrm>
          <a:prstGeom prst="rect">
            <a:avLst/>
          </a:prstGeom>
        </p:spPr>
        <p:txBody>
          <a:bodyPr wrap="none" lIns="0" tIns="0" rIns="0" bIns="0"/>
          <a:lstStyle>
            <a:lvl1pPr>
              <a:defRPr sz="2200">
                <a:latin typeface="Calibri"/>
              </a:defRPr>
            </a:lvl1pPr>
          </a:lstStyle>
          <a:p>
            <a:endParaRPr dirty="0"/>
          </a:p>
        </p:txBody>
      </p:sp>
      <p:sp>
        <p:nvSpPr>
          <p:cNvPr id="143" name="PlaceHolder 3"/>
          <p:cNvSpPr>
            <a:spLocks noGrp="1"/>
          </p:cNvSpPr>
          <p:nvPr>
            <p:ph type="body"/>
          </p:nvPr>
        </p:nvSpPr>
        <p:spPr>
          <a:xfrm>
            <a:off x="6088800" y="1680352"/>
            <a:ext cx="5353920" cy="4569340"/>
          </a:xfrm>
          <a:prstGeom prst="rect">
            <a:avLst/>
          </a:prstGeom>
        </p:spPr>
        <p:txBody>
          <a:bodyPr wrap="none" lIns="0" tIns="0" rIns="0" bIns="0"/>
          <a:lstStyle>
            <a:lvl1pPr>
              <a:defRPr sz="2200"/>
            </a:lvl1pPr>
          </a:lstStyle>
          <a:p>
            <a:endParaRPr dirty="0"/>
          </a:p>
        </p:txBody>
      </p:sp>
    </p:spTree>
    <p:extLst>
      <p:ext uri="{BB962C8B-B14F-4D97-AF65-F5344CB8AC3E}">
        <p14:creationId xmlns:p14="http://schemas.microsoft.com/office/powerpoint/2010/main" val="1143623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atin typeface="Calibri" charset="0"/>
                <a:ea typeface="Calibri" charset="0"/>
                <a:cs typeface="Calibri" charset="0"/>
              </a:defRPr>
            </a:lvl1pPr>
          </a:lstStyle>
          <a:p>
            <a:r>
              <a:rPr lang="de-DE" dirty="0"/>
              <a:t>Click </a:t>
            </a:r>
            <a:r>
              <a:rPr lang="de-DE" dirty="0" err="1"/>
              <a:t>to</a:t>
            </a:r>
            <a:r>
              <a:rPr lang="de-DE" dirty="0"/>
              <a:t> </a:t>
            </a:r>
            <a:r>
              <a:rPr lang="de-DE" dirty="0" err="1"/>
              <a:t>edit</a:t>
            </a:r>
            <a:r>
              <a:rPr lang="de-DE" dirty="0"/>
              <a:t> </a:t>
            </a:r>
            <a:r>
              <a:rPr lang="de-DE" dirty="0" err="1"/>
              <a:t>slide</a:t>
            </a:r>
            <a:r>
              <a:rPr lang="de-DE" dirty="0"/>
              <a:t> </a:t>
            </a:r>
            <a:r>
              <a:rPr lang="de-DE" dirty="0" err="1"/>
              <a:t>master</a:t>
            </a:r>
            <a:endParaRPr lang="de-DE" dirty="0"/>
          </a:p>
        </p:txBody>
      </p:sp>
      <p:sp>
        <p:nvSpPr>
          <p:cNvPr id="3" name="Inhaltsplatzhalter 2"/>
          <p:cNvSpPr>
            <a:spLocks noGrp="1"/>
          </p:cNvSpPr>
          <p:nvPr>
            <p:ph idx="1" hasCustomPrompt="1"/>
          </p:nvPr>
        </p:nvSpPr>
        <p:spPr/>
        <p:txBody>
          <a:bodyPr/>
          <a:lstStyle>
            <a:lvl1pPr>
              <a:defRPr baseline="0">
                <a:latin typeface="Calibri" charset="0"/>
                <a:ea typeface="Calibri" charset="0"/>
                <a:cs typeface="Calibri" charset="0"/>
              </a:defRPr>
            </a:lvl1pPr>
            <a:lvl2pPr>
              <a:defRPr baseline="0">
                <a:latin typeface="Calibri" charset="0"/>
                <a:ea typeface="Calibri" charset="0"/>
                <a:cs typeface="Calibri" charset="0"/>
              </a:defRPr>
            </a:lvl2pPr>
            <a:lvl3pPr>
              <a:defRPr baseline="0">
                <a:latin typeface="Calibri" charset="0"/>
                <a:ea typeface="Calibri" charset="0"/>
                <a:cs typeface="Calibri" charset="0"/>
              </a:defRPr>
            </a:lvl3pPr>
            <a:lvl4pPr>
              <a:defRPr baseline="0">
                <a:latin typeface="Calibri" charset="0"/>
                <a:ea typeface="Calibri" charset="0"/>
                <a:cs typeface="Calibri" charset="0"/>
              </a:defRPr>
            </a:lvl4pPr>
            <a:lvl5pPr>
              <a:defRPr baseline="0">
                <a:latin typeface="Calibri" charset="0"/>
                <a:ea typeface="Calibri" charset="0"/>
                <a:cs typeface="Calibri" charset="0"/>
              </a:defRPr>
            </a:lvl5pPr>
          </a:lstStyle>
          <a:p>
            <a:pPr lvl="0"/>
            <a:r>
              <a:rPr lang="de-DE" dirty="0"/>
              <a:t>Edit </a:t>
            </a:r>
            <a:r>
              <a:rPr lang="de-DE" dirty="0" err="1"/>
              <a:t>slide</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extLst>
      <p:ext uri="{BB962C8B-B14F-4D97-AF65-F5344CB8AC3E}">
        <p14:creationId xmlns:p14="http://schemas.microsoft.com/office/powerpoint/2010/main" val="4072906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66373326"/>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90931"/>
          </a:xfrm>
        </p:spPr>
        <p:txBody>
          <a:bodyPr/>
          <a:lstStyle>
            <a:lvl1pPr>
              <a:lnSpc>
                <a:spcPct val="90000"/>
              </a:lnSpc>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alibri" panose="020F0502020204030204" pitchFamily="34" charset="0"/>
                <a:ea typeface="+mn-ea"/>
                <a:cs typeface="Calibri" panose="020F0502020204030204" pitchFamily="34" charset="0"/>
              </a:defRPr>
            </a:lvl1pPr>
            <a:lvl2pPr marL="687388" indent="-288925">
              <a:buClr>
                <a:schemeClr val="tx1"/>
              </a:buClr>
              <a:buSzPct val="90000"/>
              <a:buFont typeface="Century Gothic" panose="020B0502020202020204" pitchFamily="34" charset="0"/>
              <a:buChar char="–"/>
              <a:defRPr>
                <a:latin typeface="Calibri" panose="020F0502020204030204" pitchFamily="34" charset="0"/>
                <a:cs typeface="Calibri" panose="020F0502020204030204" pitchFamily="34" charset="0"/>
              </a:defRPr>
            </a:lvl2pPr>
            <a:lvl3pPr marL="1031875" indent="-288925">
              <a:buClr>
                <a:schemeClr val="tx1"/>
              </a:buClr>
              <a:buSzPct val="90000"/>
              <a:buFont typeface="Century Gothic" panose="020B0502020202020204" pitchFamily="34" charset="0"/>
              <a:buChar char="•"/>
              <a:defRPr>
                <a:latin typeface="Calibri" panose="020F0502020204030204" pitchFamily="34" charset="0"/>
                <a:cs typeface="Calibri" panose="020F050202020403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7" name="Picture 16">
            <a:extLst>
              <a:ext uri="{FF2B5EF4-FFF2-40B4-BE49-F238E27FC236}">
                <a16:creationId xmlns:a16="http://schemas.microsoft.com/office/drawing/2014/main" id="{95821908-2DF1-214D-AEA8-8AA40242EA4D}"/>
              </a:ext>
            </a:extLst>
          </p:cNvPr>
          <p:cNvPicPr>
            <a:picLocks noChangeAspect="1"/>
          </p:cNvPicPr>
          <p:nvPr userDrawn="1"/>
        </p:nvPicPr>
        <p:blipFill>
          <a:blip r:embed="rId2"/>
          <a:stretch>
            <a:fillRect/>
          </a:stretch>
        </p:blipFill>
        <p:spPr>
          <a:xfrm>
            <a:off x="405644" y="6452482"/>
            <a:ext cx="1986534" cy="301752"/>
          </a:xfrm>
          <a:prstGeom prst="rect">
            <a:avLst/>
          </a:prstGeom>
        </p:spPr>
      </p:pic>
    </p:spTree>
    <p:extLst>
      <p:ext uri="{BB962C8B-B14F-4D97-AF65-F5344CB8AC3E}">
        <p14:creationId xmlns:p14="http://schemas.microsoft.com/office/powerpoint/2010/main" val="3152907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dirty="0"/>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17810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90931"/>
          </a:xfrm>
        </p:spPr>
        <p:txBody>
          <a:bodyPr/>
          <a:lstStyle>
            <a:lvl1pPr>
              <a:lnSpc>
                <a:spcPct val="90000"/>
              </a:lnSpc>
              <a:defRPr sz="3600" baseline="0">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7" name="Picture 16">
            <a:extLst>
              <a:ext uri="{FF2B5EF4-FFF2-40B4-BE49-F238E27FC236}">
                <a16:creationId xmlns:a16="http://schemas.microsoft.com/office/drawing/2014/main" id="{5AB717BC-2D83-1D49-9B39-9487E7F9BEE2}"/>
              </a:ext>
            </a:extLst>
          </p:cNvPr>
          <p:cNvPicPr>
            <a:picLocks noChangeAspect="1"/>
          </p:cNvPicPr>
          <p:nvPr userDrawn="1"/>
        </p:nvPicPr>
        <p:blipFill>
          <a:blip r:embed="rId2"/>
          <a:stretch>
            <a:fillRect/>
          </a:stretch>
        </p:blipFill>
        <p:spPr>
          <a:xfrm>
            <a:off x="405644" y="6452482"/>
            <a:ext cx="1986534" cy="301752"/>
          </a:xfrm>
          <a:prstGeom prst="rect">
            <a:avLst/>
          </a:prstGeom>
        </p:spPr>
      </p:pic>
    </p:spTree>
    <p:extLst>
      <p:ext uri="{BB962C8B-B14F-4D97-AF65-F5344CB8AC3E}">
        <p14:creationId xmlns:p14="http://schemas.microsoft.com/office/powerpoint/2010/main" val="1315004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90931"/>
          </a:xfrm>
        </p:spPr>
        <p:txBody>
          <a:bodyPr/>
          <a:lstStyle>
            <a:lvl1pPr>
              <a:lnSpc>
                <a:spcPct val="90000"/>
              </a:lnSpc>
              <a:defRPr sz="360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alibri" panose="020F0502020204030204" pitchFamily="34" charset="0"/>
                <a:cs typeface="Calibri" panose="020F0502020204030204" pitchFamily="34" charset="0"/>
              </a:defRPr>
            </a:lvl1pPr>
            <a:lvl2pPr marL="625475" indent="-279400">
              <a:buClr>
                <a:schemeClr val="tx1"/>
              </a:buClr>
              <a:buSzPct val="90000"/>
              <a:buFont typeface="Century Gothic" panose="020B0502020202020204" pitchFamily="34" charset="0"/>
              <a:buChar char="–"/>
              <a:defRPr sz="1800">
                <a:latin typeface="Calibri" panose="020F0502020204030204" pitchFamily="34" charset="0"/>
                <a:cs typeface="Calibri" panose="020F0502020204030204" pitchFamily="34" charset="0"/>
              </a:defRPr>
            </a:lvl2pPr>
            <a:lvl3pPr marL="914400" indent="-230188">
              <a:buClr>
                <a:schemeClr val="tx1"/>
              </a:buClr>
              <a:buFont typeface="Century Gothic" panose="020B0502020202020204" pitchFamily="34" charset="0"/>
              <a:buChar char="•"/>
              <a:defRPr sz="1600" baseline="0">
                <a:latin typeface="Calibri" panose="020F0502020204030204" pitchFamily="34" charset="0"/>
                <a:cs typeface="Calibri" panose="020F050202020403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alibri" panose="020F0502020204030204" pitchFamily="34" charset="0"/>
                <a:cs typeface="Calibri" panose="020F0502020204030204" pitchFamily="34" charset="0"/>
              </a:defRPr>
            </a:lvl1pPr>
            <a:lvl2pPr marL="625475" indent="-279400">
              <a:buClr>
                <a:schemeClr val="tx1"/>
              </a:buClr>
              <a:buSzPct val="90000"/>
              <a:buFont typeface="Century Gothic" panose="020B0502020202020204" pitchFamily="34" charset="0"/>
              <a:buChar char="–"/>
              <a:defRPr sz="1800" baseline="0">
                <a:latin typeface="Calibri" panose="020F0502020204030204" pitchFamily="34" charset="0"/>
                <a:cs typeface="Calibri" panose="020F0502020204030204" pitchFamily="34" charset="0"/>
              </a:defRPr>
            </a:lvl2pPr>
            <a:lvl3pPr marL="914400" indent="-230188">
              <a:buClr>
                <a:schemeClr val="tx1"/>
              </a:buClr>
              <a:buFont typeface="Century Gothic" panose="020B0502020202020204" pitchFamily="34" charset="0"/>
              <a:buChar char="•"/>
              <a:defRPr sz="1600">
                <a:latin typeface="Calibri" panose="020F0502020204030204" pitchFamily="34" charset="0"/>
                <a:cs typeface="Calibri" panose="020F0502020204030204" pitchFamily="34" charset="0"/>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1" name="Picture 20">
            <a:extLst>
              <a:ext uri="{FF2B5EF4-FFF2-40B4-BE49-F238E27FC236}">
                <a16:creationId xmlns:a16="http://schemas.microsoft.com/office/drawing/2014/main" id="{2C4C6AE4-D6F3-4946-B440-455B7518BA28}"/>
              </a:ext>
            </a:extLst>
          </p:cNvPr>
          <p:cNvPicPr>
            <a:picLocks noChangeAspect="1"/>
          </p:cNvPicPr>
          <p:nvPr userDrawn="1"/>
        </p:nvPicPr>
        <p:blipFill>
          <a:blip r:embed="rId2"/>
          <a:stretch>
            <a:fillRect/>
          </a:stretch>
        </p:blipFill>
        <p:spPr>
          <a:xfrm>
            <a:off x="405644" y="6452482"/>
            <a:ext cx="1986534" cy="301752"/>
          </a:xfrm>
          <a:prstGeom prst="rect">
            <a:avLst/>
          </a:prstGeom>
        </p:spPr>
      </p:pic>
    </p:spTree>
    <p:extLst>
      <p:ext uri="{BB962C8B-B14F-4D97-AF65-F5344CB8AC3E}">
        <p14:creationId xmlns:p14="http://schemas.microsoft.com/office/powerpoint/2010/main" val="3687497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atin typeface="Calibri" panose="020F0502020204030204" pitchFamily="34" charset="0"/>
                <a:cs typeface="Calibri" panose="020F0502020204030204" pitchFamily="34" charset="0"/>
              </a:defRPr>
            </a:lvl1pPr>
            <a:lvl2pPr marL="514350" indent="-225425">
              <a:lnSpc>
                <a:spcPct val="90000"/>
              </a:lnSpc>
              <a:buClr>
                <a:schemeClr val="tx1"/>
              </a:buClr>
              <a:buSzPct val="90000"/>
              <a:buFont typeface="Century Gothic" panose="020B0502020202020204" pitchFamily="34" charset="0"/>
              <a:buChar char="–"/>
              <a:defRPr sz="1600" baseline="0">
                <a:latin typeface="Calibri" panose="020F0502020204030204" pitchFamily="34" charset="0"/>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alibri" panose="020F0502020204030204" pitchFamily="34" charset="0"/>
                <a:ea typeface="+mn-ea"/>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alibri" panose="020F0502020204030204" pitchFamily="34" charset="0"/>
                <a:ea typeface="+mn-ea"/>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1" name="Picture 20">
            <a:extLst>
              <a:ext uri="{FF2B5EF4-FFF2-40B4-BE49-F238E27FC236}">
                <a16:creationId xmlns:a16="http://schemas.microsoft.com/office/drawing/2014/main" id="{16D691BE-FC6A-AA4A-8B2B-F3924703C45C}"/>
              </a:ext>
            </a:extLst>
          </p:cNvPr>
          <p:cNvPicPr>
            <a:picLocks noChangeAspect="1"/>
          </p:cNvPicPr>
          <p:nvPr userDrawn="1"/>
        </p:nvPicPr>
        <p:blipFill>
          <a:blip r:embed="rId2"/>
          <a:stretch>
            <a:fillRect/>
          </a:stretch>
        </p:blipFill>
        <p:spPr>
          <a:xfrm>
            <a:off x="405644" y="6452482"/>
            <a:ext cx="1986534" cy="301752"/>
          </a:xfrm>
          <a:prstGeom prst="rect">
            <a:avLst/>
          </a:prstGeom>
        </p:spPr>
      </p:pic>
    </p:spTree>
    <p:extLst>
      <p:ext uri="{BB962C8B-B14F-4D97-AF65-F5344CB8AC3E}">
        <p14:creationId xmlns:p14="http://schemas.microsoft.com/office/powerpoint/2010/main" val="1184738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58971"/>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911481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22" name="Rectangle 21"/>
          <p:cNvSpPr/>
          <p:nvPr userDrawn="1"/>
        </p:nvSpPr>
        <p:spPr>
          <a:xfrm>
            <a:off x="8307972" y="5921834"/>
            <a:ext cx="3884036" cy="936171"/>
          </a:xfrm>
          <a:prstGeom prst="rect">
            <a:avLst/>
          </a:prstGeom>
          <a:no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9" tIns="45709" rIns="45709" bIns="45709"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2" name="Title 1"/>
          <p:cNvSpPr>
            <a:spLocks noGrp="1"/>
          </p:cNvSpPr>
          <p:nvPr userDrawn="1">
            <p:ph type="ctrTitle"/>
          </p:nvPr>
        </p:nvSpPr>
        <p:spPr>
          <a:xfrm>
            <a:off x="365859" y="411493"/>
            <a:ext cx="6964268" cy="523233"/>
          </a:xfrm>
        </p:spPr>
        <p:txBody>
          <a:bodyPr/>
          <a:lstStyle>
            <a:lvl1pPr algn="l">
              <a:defRPr sz="3200" b="1">
                <a:solidFill>
                  <a:schemeClr val="tx1"/>
                </a:solidFill>
                <a:latin typeface="+mn-lt"/>
              </a:defRPr>
            </a:lvl1pPr>
          </a:lstStyle>
          <a:p>
            <a:r>
              <a:rPr lang="en-US" dirty="0"/>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8954" y="4458940"/>
            <a:ext cx="3047931" cy="1389960"/>
          </a:xfrm>
          <a:prstGeom prst="rect">
            <a:avLst/>
          </a:prstGeom>
        </p:spPr>
      </p:pic>
      <p:grpSp>
        <p:nvGrpSpPr>
          <p:cNvPr id="13" name="Group 12"/>
          <p:cNvGrpSpPr/>
          <p:nvPr userDrawn="1"/>
        </p:nvGrpSpPr>
        <p:grpSpPr>
          <a:xfrm>
            <a:off x="-4594" y="6002316"/>
            <a:ext cx="12201273" cy="27432"/>
            <a:chOff x="-9675" y="6830568"/>
            <a:chExt cx="9176303" cy="27432"/>
          </a:xfrm>
        </p:grpSpPr>
        <p:sp>
          <p:nvSpPr>
            <p:cNvPr id="14" name="Rectangle 13"/>
            <p:cNvSpPr/>
            <p:nvPr userDrawn="1"/>
          </p:nvSpPr>
          <p:spPr>
            <a:xfrm>
              <a:off x="5529226" y="6830568"/>
              <a:ext cx="3637402" cy="27432"/>
            </a:xfrm>
            <a:prstGeom prst="rect">
              <a:avLst/>
            </a:prstGeom>
            <a:solidFill>
              <a:schemeClr val="accent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15" name="Rectangle 14"/>
            <p:cNvSpPr/>
            <p:nvPr userDrawn="1"/>
          </p:nvSpPr>
          <p:spPr>
            <a:xfrm>
              <a:off x="-9675" y="6830568"/>
              <a:ext cx="5542707" cy="27432"/>
            </a:xfrm>
            <a:prstGeom prst="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grpSp>
      <p:grpSp>
        <p:nvGrpSpPr>
          <p:cNvPr id="11" name="Group 10"/>
          <p:cNvGrpSpPr/>
          <p:nvPr userDrawn="1"/>
        </p:nvGrpSpPr>
        <p:grpSpPr>
          <a:xfrm>
            <a:off x="-4594" y="4272576"/>
            <a:ext cx="12201273" cy="27432"/>
            <a:chOff x="-9675" y="6830568"/>
            <a:chExt cx="9176303" cy="27432"/>
          </a:xfrm>
        </p:grpSpPr>
        <p:sp>
          <p:nvSpPr>
            <p:cNvPr id="18" name="Rectangle 17"/>
            <p:cNvSpPr/>
            <p:nvPr userDrawn="1"/>
          </p:nvSpPr>
          <p:spPr>
            <a:xfrm>
              <a:off x="5529226" y="6830568"/>
              <a:ext cx="3637402" cy="27432"/>
            </a:xfrm>
            <a:prstGeom prst="rect">
              <a:avLst/>
            </a:prstGeom>
            <a:solidFill>
              <a:schemeClr val="accent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19" name="Rectangle 18"/>
            <p:cNvSpPr/>
            <p:nvPr userDrawn="1"/>
          </p:nvSpPr>
          <p:spPr>
            <a:xfrm>
              <a:off x="-9675" y="6830568"/>
              <a:ext cx="5542707" cy="27432"/>
            </a:xfrm>
            <a:prstGeom prst="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63706"/>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800711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914400" indent="-227013">
              <a:lnSpc>
                <a:spcPct val="90000"/>
              </a:lnSpc>
              <a:buFont typeface="Century Gothic" panose="020B0502020202020204" pitchFamily="34" charset="0"/>
              <a:buChar char="•"/>
              <a:tabLst/>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3706"/>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3377402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C25D2B0-DD34-4642-A790-A2942DE3102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pic>
        <p:nvPicPr>
          <p:cNvPr id="16" name="Picture 15" descr="DifScat_better vibe.jpg.jpeg">
            <a:extLst>
              <a:ext uri="{FF2B5EF4-FFF2-40B4-BE49-F238E27FC236}">
                <a16:creationId xmlns:a16="http://schemas.microsoft.com/office/drawing/2014/main" id="{B9E09E11-88AF-47B0-A577-0A98E30841E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19" name="Picture 18">
            <a:extLst>
              <a:ext uri="{FF2B5EF4-FFF2-40B4-BE49-F238E27FC236}">
                <a16:creationId xmlns:a16="http://schemas.microsoft.com/office/drawing/2014/main" id="{377607A1-2919-4D99-B466-4F02F509BBB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52888" y="3169875"/>
            <a:ext cx="1665404" cy="1665404"/>
          </a:xfrm>
          <a:prstGeom prst="ellipse">
            <a:avLst/>
          </a:prstGeom>
          <a:blipFill>
            <a:blip r:embed="rId6"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0" name="Picture 19">
            <a:extLst>
              <a:ext uri="{FF2B5EF4-FFF2-40B4-BE49-F238E27FC236}">
                <a16:creationId xmlns:a16="http://schemas.microsoft.com/office/drawing/2014/main" id="{58BD0547-0CB7-4375-8D83-E3E4FFABF3B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063011" y="3294120"/>
            <a:ext cx="1425642" cy="1386314"/>
          </a:xfrm>
          <a:prstGeom prst="rect">
            <a:avLst/>
          </a:prstGeom>
          <a:ln>
            <a:noFill/>
          </a:ln>
        </p:spPr>
      </p:pic>
      <p:grpSp>
        <p:nvGrpSpPr>
          <p:cNvPr id="21" name="Group 20">
            <a:extLst>
              <a:ext uri="{FF2B5EF4-FFF2-40B4-BE49-F238E27FC236}">
                <a16:creationId xmlns:a16="http://schemas.microsoft.com/office/drawing/2014/main" id="{49987E5F-3B66-4D31-BDF7-B333BBE2F18F}"/>
              </a:ext>
            </a:extLst>
          </p:cNvPr>
          <p:cNvGrpSpPr/>
          <p:nvPr userDrawn="1"/>
        </p:nvGrpSpPr>
        <p:grpSpPr>
          <a:xfrm>
            <a:off x="7005670" y="1534070"/>
            <a:ext cx="2114681" cy="2114681"/>
            <a:chOff x="7005670" y="1534070"/>
            <a:chExt cx="2114681" cy="2114681"/>
          </a:xfrm>
        </p:grpSpPr>
        <p:pic>
          <p:nvPicPr>
            <p:cNvPr id="23" name="Picture 2" descr="C:\Users\aib\Dropbox (ORNL)\Photos\Computers\Summit\Summit Lights.jpg">
              <a:extLst>
                <a:ext uri="{FF2B5EF4-FFF2-40B4-BE49-F238E27FC236}">
                  <a16:creationId xmlns:a16="http://schemas.microsoft.com/office/drawing/2014/main" id="{7B72158D-C815-432D-89DC-DB5273DCAF27}"/>
                </a:ext>
              </a:extLst>
            </p:cNvPr>
            <p:cNvPicPr>
              <a:picLocks noChangeAspect="1" noChangeArrowheads="1"/>
            </p:cNvPicPr>
            <p:nvPr userDrawn="1"/>
          </p:nvPicPr>
          <p:blipFill>
            <a:blip r:embed="rId8" cstate="screen">
              <a:extLst>
                <a:ext uri="{BEBA8EAE-BF5A-486C-A8C5-ECC9F3942E4B}">
                  <a14:imgProps xmlns:a14="http://schemas.microsoft.com/office/drawing/2010/main">
                    <a14:imgLayer r:embed="rId9">
                      <a14:imgEffect>
                        <a14:artisticPastelsSmooth/>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7005670" y="1534070"/>
              <a:ext cx="2114681" cy="2114681"/>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4D93DCA-ED9F-45E8-A45C-72D4E67FB29B}"/>
                </a:ext>
              </a:extLst>
            </p:cNvPr>
            <p:cNvPicPr>
              <a:picLocks noChangeAspect="1"/>
            </p:cNvPicPr>
            <p:nvPr userDrawn="1"/>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193357" y="2329821"/>
              <a:ext cx="1739307" cy="737927"/>
            </a:xfrm>
            <a:prstGeom prst="rect">
              <a:avLst/>
            </a:prstGeom>
          </p:spPr>
        </p:pic>
      </p:grpSp>
    </p:spTree>
    <p:extLst>
      <p:ext uri="{BB962C8B-B14F-4D97-AF65-F5344CB8AC3E}">
        <p14:creationId xmlns:p14="http://schemas.microsoft.com/office/powerpoint/2010/main" val="3252455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6543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alibri" panose="020F0502020204030204" pitchFamily="34" charset="0"/>
                <a:cs typeface="Calibri" panose="020F050202020403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alibri" panose="020F0502020204030204" pitchFamily="34" charset="0"/>
                <a:cs typeface="Calibri" panose="020F0502020204030204"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a:solidFill>
                <a:schemeClr val="tx1"/>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726C0311-F29A-F64A-9E1F-BF948E88B1A0}"/>
              </a:ext>
            </a:extLst>
          </p:cNvPr>
          <p:cNvPicPr>
            <a:picLocks noChangeAspect="1"/>
          </p:cNvPicPr>
          <p:nvPr userDrawn="1"/>
        </p:nvPicPr>
        <p:blipFill>
          <a:blip r:embed="rId2"/>
          <a:stretch>
            <a:fillRect/>
          </a:stretch>
        </p:blipFill>
        <p:spPr>
          <a:xfrm>
            <a:off x="405644" y="6452482"/>
            <a:ext cx="1986534" cy="301752"/>
          </a:xfrm>
          <a:prstGeom prst="rect">
            <a:avLst/>
          </a:prstGeom>
        </p:spPr>
      </p:pic>
    </p:spTree>
    <p:extLst>
      <p:ext uri="{BB962C8B-B14F-4D97-AF65-F5344CB8AC3E}">
        <p14:creationId xmlns:p14="http://schemas.microsoft.com/office/powerpoint/2010/main" val="2798543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a:srcRect l="4334" t="1960" r="5384"/>
          <a:stretch/>
        </p:blipFill>
        <p:spPr>
          <a:xfrm>
            <a:off x="0" y="-1"/>
            <a:ext cx="12192000" cy="6858001"/>
          </a:xfrm>
          <a:prstGeom prst="rect">
            <a:avLst/>
          </a:prstGeom>
        </p:spPr>
      </p:pic>
      <p:sp>
        <p:nvSpPr>
          <p:cNvPr id="3" name="Text Placeholder 2"/>
          <p:cNvSpPr>
            <a:spLocks noGrp="1"/>
          </p:cNvSpPr>
          <p:nvPr>
            <p:ph type="body" sz="quarter" idx="10" hasCustomPrompt="1"/>
          </p:nvPr>
        </p:nvSpPr>
        <p:spPr>
          <a:xfrm>
            <a:off x="1" y="-14246"/>
            <a:ext cx="12191999" cy="6872246"/>
          </a:xfrm>
          <a:solidFill>
            <a:schemeClr val="accent2">
              <a:alpha val="90000"/>
            </a:schemeClr>
          </a:solidFill>
        </p:spPr>
        <p:txBody>
          <a:bodyPr lIns="457200" tIns="0" bIns="457200" anchor="ctr"/>
          <a:lstStyle>
            <a:lvl1pPr marL="0" indent="0">
              <a:buNone/>
              <a:defRPr sz="4400" b="1" cap="none"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1725920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2457815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Arial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Box 3"/>
          <p:cNvSpPr txBox="1"/>
          <p:nvPr/>
        </p:nvSpPr>
        <p:spPr>
          <a:xfrm>
            <a:off x="2864467" y="1445568"/>
            <a:ext cx="184731" cy="461665"/>
          </a:xfrm>
          <a:prstGeom prst="rect">
            <a:avLst/>
          </a:prstGeom>
          <a:noFill/>
        </p:spPr>
        <p:txBody>
          <a:bodyPr wrap="none" rtlCol="0">
            <a:spAutoFit/>
          </a:bodyPr>
          <a:lstStyle/>
          <a:p>
            <a:endParaRPr lang="en-US" sz="2400" dirty="0"/>
          </a:p>
        </p:txBody>
      </p:sp>
      <p:sp>
        <p:nvSpPr>
          <p:cNvPr id="7" name="Slide Number Placeholder 6"/>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
        <p:nvSpPr>
          <p:cNvPr id="8" name="TextBox 7">
            <a:extLst>
              <a:ext uri="{FF2B5EF4-FFF2-40B4-BE49-F238E27FC236}">
                <a16:creationId xmlns:a16="http://schemas.microsoft.com/office/drawing/2014/main" id="{AD3924D2-2888-45F4-9EBA-0D81379433E4}"/>
              </a:ext>
            </a:extLst>
          </p:cNvPr>
          <p:cNvSpPr txBox="1"/>
          <p:nvPr userDrawn="1"/>
        </p:nvSpPr>
        <p:spPr>
          <a:xfrm>
            <a:off x="2864467" y="1445567"/>
            <a:ext cx="184731" cy="369332"/>
          </a:xfrm>
          <a:prstGeom prst="rect">
            <a:avLst/>
          </a:prstGeom>
          <a:noFill/>
        </p:spPr>
        <p:txBody>
          <a:bodyPr wrap="none" rtlCol="0">
            <a:spAutoFit/>
          </a:bodyPr>
          <a:lstStyle/>
          <a:p>
            <a:endParaRPr lang="en-US" sz="1800" dirty="0">
              <a:solidFill>
                <a:srgbClr val="47484A"/>
              </a:solidFill>
            </a:endParaRPr>
          </a:p>
        </p:txBody>
      </p:sp>
    </p:spTree>
    <p:extLst>
      <p:ext uri="{BB962C8B-B14F-4D97-AF65-F5344CB8AC3E}">
        <p14:creationId xmlns:p14="http://schemas.microsoft.com/office/powerpoint/2010/main" val="296948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73717"/>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904965"/>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67451" y="1890677"/>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24714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856" y="411493"/>
            <a:ext cx="11378099" cy="523233"/>
          </a:xfrm>
        </p:spPr>
        <p:txBody>
          <a:bodyPr/>
          <a:lstStyle/>
          <a:p>
            <a:r>
              <a:rPr lang="en-US" dirty="0"/>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6500"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6286500" y="1874730"/>
            <a:ext cx="54864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99715"/>
          </a:xfrm>
          <a:noFill/>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614527" y="1874730"/>
            <a:ext cx="54864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1051917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6004767" y="1890496"/>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8" y="1890495"/>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60908" y="4271088"/>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Arial</a:t>
            </a:r>
          </a:p>
        </p:txBody>
      </p:sp>
      <p:sp>
        <p:nvSpPr>
          <p:cNvPr id="8"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6004767" y="4257459"/>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016869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4060412" y="1934727"/>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652525" y="1923615"/>
            <a:ext cx="2698328"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49354" y="3493608"/>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Arial</a:t>
            </a:r>
          </a:p>
        </p:txBody>
      </p:sp>
      <p:sp>
        <p:nvSpPr>
          <p:cNvPr id="8" name="Text Placeholder 5"/>
          <p:cNvSpPr>
            <a:spLocks noGrp="1"/>
          </p:cNvSpPr>
          <p:nvPr>
            <p:ph type="body" sz="quarter" idx="12" hasCustomPrompt="1"/>
          </p:nvPr>
        </p:nvSpPr>
        <p:spPr>
          <a:xfrm>
            <a:off x="609602" y="13719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060412" y="3507968"/>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649353" y="5076181"/>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4060412" y="5059321"/>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16" name="TextBox 15"/>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497367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51643" y="4188849"/>
            <a:ext cx="5486400"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9" y="4188849"/>
            <a:ext cx="5463447"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5"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Arial</a:t>
            </a:r>
          </a:p>
        </p:txBody>
      </p:sp>
      <p:sp>
        <p:nvSpPr>
          <p:cNvPr id="10" name="TextBox 9"/>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250654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5853"/>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6288287"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618861"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6307819"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8" name="Text Placeholder 7"/>
          <p:cNvSpPr>
            <a:spLocks noGrp="1"/>
          </p:cNvSpPr>
          <p:nvPr>
            <p:ph type="body" sz="quarter" idx="17"/>
          </p:nvPr>
        </p:nvSpPr>
        <p:spPr>
          <a:xfrm>
            <a:off x="635022" y="5912892"/>
            <a:ext cx="5327631" cy="478760"/>
          </a:xfrm>
        </p:spPr>
        <p:txBody>
          <a:bodyPr/>
          <a:lstStyle>
            <a:lvl1pPr marL="0" indent="0">
              <a:buNone/>
              <a:defRPr sz="1600"/>
            </a:lvl1pPr>
          </a:lstStyle>
          <a:p>
            <a:pPr lvl="0"/>
            <a:r>
              <a:rPr lang="en-US"/>
              <a:t>Edit Master text styles</a:t>
            </a:r>
          </a:p>
        </p:txBody>
      </p:sp>
      <p:sp>
        <p:nvSpPr>
          <p:cNvPr id="13" name="Text Placeholder 7"/>
          <p:cNvSpPr>
            <a:spLocks noGrp="1"/>
          </p:cNvSpPr>
          <p:nvPr>
            <p:ph type="body" sz="quarter" idx="18"/>
          </p:nvPr>
        </p:nvSpPr>
        <p:spPr>
          <a:xfrm>
            <a:off x="6333721" y="5925592"/>
            <a:ext cx="5327631" cy="478760"/>
          </a:xfrm>
        </p:spPr>
        <p:txBody>
          <a:bodyPr/>
          <a:lstStyle>
            <a:lvl1pPr marL="0" indent="0">
              <a:buNone/>
              <a:defRPr sz="1600"/>
            </a:lvl1pPr>
          </a:lstStyle>
          <a:p>
            <a:pPr lvl="0"/>
            <a:r>
              <a:rPr lang="en-US"/>
              <a:t>Edit Master text styles</a:t>
            </a:r>
          </a:p>
        </p:txBody>
      </p:sp>
    </p:spTree>
    <p:extLst>
      <p:ext uri="{BB962C8B-B14F-4D97-AF65-F5344CB8AC3E}">
        <p14:creationId xmlns:p14="http://schemas.microsoft.com/office/powerpoint/2010/main" val="92379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651643" y="5475819"/>
            <a:ext cx="5486400"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p:txBody>
      </p:sp>
      <p:sp>
        <p:nvSpPr>
          <p:cNvPr id="15" name="Text Placeholder 3"/>
          <p:cNvSpPr>
            <a:spLocks noGrp="1"/>
          </p:cNvSpPr>
          <p:nvPr>
            <p:ph type="body" sz="quarter" idx="14"/>
          </p:nvPr>
        </p:nvSpPr>
        <p:spPr>
          <a:xfrm>
            <a:off x="6288289" y="5475819"/>
            <a:ext cx="5463447"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p:txBody>
      </p:sp>
      <p:sp>
        <p:nvSpPr>
          <p:cNvPr id="9" name="Picture Placeholder 4"/>
          <p:cNvSpPr>
            <a:spLocks noGrp="1"/>
          </p:cNvSpPr>
          <p:nvPr>
            <p:ph type="pic" sz="quarter" idx="15" hasCustomPrompt="1"/>
          </p:nvPr>
        </p:nvSpPr>
        <p:spPr>
          <a:xfrm>
            <a:off x="660905"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Arial</a:t>
            </a:r>
          </a:p>
        </p:txBody>
      </p:sp>
      <p:sp>
        <p:nvSpPr>
          <p:cNvPr id="10" name="TextBox 9"/>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1"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1470603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889396"/>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902173" y="5675246"/>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Arial</a:t>
            </a:r>
          </a:p>
        </p:txBody>
      </p:sp>
      <p:sp>
        <p:nvSpPr>
          <p:cNvPr id="4" name="Slide Number Placeholder 3"/>
          <p:cNvSpPr>
            <a:spLocks noGrp="1"/>
          </p:cNvSpPr>
          <p:nvPr>
            <p:ph type="sldNum" sz="quarter" idx="19"/>
          </p:nvPr>
        </p:nvSpPr>
        <p:spPr/>
        <p:txBody>
          <a:bodyPr/>
          <a:lstStyle/>
          <a:p>
            <a:fld id="{E799885C-40DE-AD45-84CF-80201AE0536C}" type="slidenum">
              <a:rPr lang="en-US" smtClean="0"/>
              <a:t>‹#›</a:t>
            </a:fld>
            <a:endParaRPr lang="en-US" dirty="0"/>
          </a:p>
        </p:txBody>
      </p:sp>
      <p:sp>
        <p:nvSpPr>
          <p:cNvPr id="14"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6353507" y="1888617"/>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6353507" y="5674467"/>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743667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85427"/>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61172"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508115"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670772"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4517715"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8348928" y="3809112"/>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8358528" y="1890093"/>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Arial</a:t>
            </a:r>
          </a:p>
        </p:txBody>
      </p:sp>
      <p:sp>
        <p:nvSpPr>
          <p:cNvPr id="13" name="TextBox 1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587064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896695"/>
            <a:ext cx="11246069" cy="1448440"/>
          </a:xfrm>
          <a:noFill/>
        </p:spPr>
        <p:txBody>
          <a:bodyPr lIns="0" tIns="91440"/>
          <a:lstStyle>
            <a:lvl1pPr>
              <a:defRPr sz="2667">
                <a:solidFill>
                  <a:srgbClr val="000000"/>
                </a:solidFill>
              </a:defRPr>
            </a:lvl1pPr>
            <a:lvl2pPr>
              <a:defRPr sz="2667">
                <a:solidFill>
                  <a:srgbClr val="000000"/>
                </a:solidFill>
              </a:defRPr>
            </a:lvl2pPr>
            <a:lvl3pPr>
              <a:defRPr sz="2667">
                <a:solidFill>
                  <a:srgbClr val="000000"/>
                </a:solidFill>
              </a:defRPr>
            </a:lvl3pPr>
            <a:lvl4pPr>
              <a:defRPr sz="2667">
                <a:solidFill>
                  <a:srgbClr val="000000"/>
                </a:solidFill>
              </a:defRPr>
            </a:lvl4pPr>
            <a:lvl5pPr>
              <a:defRPr sz="2667">
                <a:solidFill>
                  <a:srgbClr val="000000"/>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lgn="l" defTabSz="609585" rtl="0" eaLnBrk="1" latinLnBrk="0" hangingPunct="1">
              <a:lnSpc>
                <a:spcPct val="95000"/>
              </a:lnSpc>
              <a:spcBef>
                <a:spcPct val="0"/>
              </a:spcBef>
              <a:buNone/>
              <a:defRPr lang="en-US" sz="3733" b="1" i="0" kern="1200" cap="none"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Arial</a:t>
            </a:r>
          </a:p>
        </p:txBody>
      </p:sp>
      <p:sp>
        <p:nvSpPr>
          <p:cNvPr id="4" name="Text Placeholder 3"/>
          <p:cNvSpPr>
            <a:spLocks noGrp="1"/>
          </p:cNvSpPr>
          <p:nvPr>
            <p:ph type="body" sz="quarter" idx="18" hasCustomPrompt="1"/>
          </p:nvPr>
        </p:nvSpPr>
        <p:spPr>
          <a:xfrm>
            <a:off x="290838" y="4169562"/>
            <a:ext cx="2984625" cy="477837"/>
          </a:xfrm>
          <a:noFill/>
        </p:spPr>
        <p:txBody>
          <a:bodyPr lIns="91440" rIns="91440"/>
          <a:lstStyle>
            <a:lvl1pPr marL="0" indent="0">
              <a:lnSpc>
                <a:spcPct val="95000"/>
              </a:lnSpc>
              <a:buNone/>
              <a:defRPr sz="16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7" name="Slide Number Placeholder 6"/>
          <p:cNvSpPr>
            <a:spLocks noGrp="1"/>
          </p:cNvSpPr>
          <p:nvPr>
            <p:ph type="sldNum" sz="quarter" idx="24"/>
          </p:nvPr>
        </p:nvSpPr>
        <p:spPr/>
        <p:txBody>
          <a:bodyPr/>
          <a:lstStyle/>
          <a:p>
            <a:fld id="{E799885C-40DE-AD45-84CF-80201AE0536C}" type="slidenum">
              <a:rPr lang="en-US" smtClean="0"/>
              <a:t>‹#›</a:t>
            </a:fld>
            <a:endParaRPr lang="en-US" dirty="0"/>
          </a:p>
        </p:txBody>
      </p:sp>
      <p:sp>
        <p:nvSpPr>
          <p:cNvPr id="19" name="Text Placeholder 5"/>
          <p:cNvSpPr>
            <a:spLocks noGrp="1"/>
          </p:cNvSpPr>
          <p:nvPr>
            <p:ph type="body" sz="quarter" idx="12" hasCustomPrompt="1"/>
          </p:nvPr>
        </p:nvSpPr>
        <p:spPr>
          <a:xfrm>
            <a:off x="609602" y="1359249"/>
            <a:ext cx="11163868" cy="499715"/>
          </a:xfrm>
          <a:ln>
            <a:noFill/>
          </a:ln>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990145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Arial</a:t>
            </a:r>
          </a:p>
        </p:txBody>
      </p:sp>
      <p:sp>
        <p:nvSpPr>
          <p:cNvPr id="3" name="Slide Number Placeholder 2"/>
          <p:cNvSpPr>
            <a:spLocks noGrp="1"/>
          </p:cNvSpPr>
          <p:nvPr>
            <p:ph type="sldNum" sz="quarter" idx="23"/>
          </p:nvPr>
        </p:nvSpPr>
        <p:spPr/>
        <p:txBody>
          <a:bodyPr/>
          <a:lstStyle/>
          <a:p>
            <a:fld id="{E799885C-40DE-AD45-84CF-80201AE0536C}" type="slidenum">
              <a:rPr lang="en-US" smtClean="0"/>
              <a:t>‹#›</a:t>
            </a:fld>
            <a:endParaRPr lang="en-US" dirty="0"/>
          </a:p>
        </p:txBody>
      </p:sp>
      <p:sp>
        <p:nvSpPr>
          <p:cNvPr id="17" name="Text Placeholder 5"/>
          <p:cNvSpPr>
            <a:spLocks noGrp="1"/>
          </p:cNvSpPr>
          <p:nvPr>
            <p:ph type="body" sz="quarter" idx="12" hasCustomPrompt="1"/>
          </p:nvPr>
        </p:nvSpPr>
        <p:spPr>
          <a:xfrm>
            <a:off x="609602" y="1359250"/>
            <a:ext cx="11163868" cy="276999"/>
          </a:xfrm>
          <a:ln>
            <a:noFill/>
          </a:ln>
        </p:spPr>
        <p:txBody>
          <a:bodyPr bIns="0">
            <a:norm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5" name="Picture Placeholder 4"/>
          <p:cNvSpPr>
            <a:spLocks noGrp="1" noChangeAspect="1"/>
          </p:cNvSpPr>
          <p:nvPr>
            <p:ph type="pic" sz="quarter" idx="15" hasCustomPrompt="1"/>
          </p:nvPr>
        </p:nvSpPr>
        <p:spPr>
          <a:xfrm>
            <a:off x="649916"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649916"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6549909"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6549909"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649916"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649916" y="6003566"/>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6549909"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6549909" y="6007357"/>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Tree>
    <p:extLst>
      <p:ext uri="{BB962C8B-B14F-4D97-AF65-F5344CB8AC3E}">
        <p14:creationId xmlns:p14="http://schemas.microsoft.com/office/powerpoint/2010/main" val="3818140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pPr fontAlgn="base">
              <a:spcBef>
                <a:spcPct val="0"/>
              </a:spcBef>
              <a:spcAft>
                <a:spcPct val="0"/>
              </a:spcAft>
            </a:pPr>
            <a:fld id="{CE166BB4-4376-5C4C-8C63-59DC87BA6C14}" type="datetimeFigureOut">
              <a:rPr lang="en-US">
                <a:solidFill>
                  <a:prstClr val="black"/>
                </a:solidFill>
                <a:cs typeface="Arial" charset="0"/>
              </a:rPr>
              <a:pPr fontAlgn="base">
                <a:spcBef>
                  <a:spcPct val="0"/>
                </a:spcBef>
                <a:spcAft>
                  <a:spcPct val="0"/>
                </a:spcAft>
              </a:pPr>
              <a:t>9/11/22</a:t>
            </a:fld>
            <a:endParaRPr lang="en-US">
              <a:solidFill>
                <a:prstClr val="black"/>
              </a:solidFill>
              <a:cs typeface="Arial" charset="0"/>
            </a:endParaRPr>
          </a:p>
        </p:txBody>
      </p:sp>
      <p:sp>
        <p:nvSpPr>
          <p:cNvPr id="3" name="Footer Placeholder 2"/>
          <p:cNvSpPr>
            <a:spLocks noGrp="1"/>
          </p:cNvSpPr>
          <p:nvPr>
            <p:ph type="ftr" sz="quarter" idx="11"/>
          </p:nvPr>
        </p:nvSpPr>
        <p:spPr>
          <a:xfrm>
            <a:off x="4038601" y="6356356"/>
            <a:ext cx="4114800" cy="365125"/>
          </a:xfrm>
          <a:prstGeom prst="rect">
            <a:avLst/>
          </a:prstGeom>
        </p:spPr>
        <p:txBody>
          <a:bodyPr/>
          <a:lstStyle/>
          <a:p>
            <a:pPr fontAlgn="base">
              <a:spcBef>
                <a:spcPct val="0"/>
              </a:spcBef>
              <a:spcAft>
                <a:spcPct val="0"/>
              </a:spcAft>
            </a:pPr>
            <a:endParaRPr lang="en-US">
              <a:solidFill>
                <a:prstClr val="black"/>
              </a:solidFill>
              <a:cs typeface="Arial" charset="0"/>
            </a:endParaRPr>
          </a:p>
        </p:txBody>
      </p:sp>
      <p:sp>
        <p:nvSpPr>
          <p:cNvPr id="4" name="Slide Number Placeholder 3"/>
          <p:cNvSpPr>
            <a:spLocks noGrp="1"/>
          </p:cNvSpPr>
          <p:nvPr>
            <p:ph type="sldNum" sz="quarter" idx="12"/>
          </p:nvPr>
        </p:nvSpPr>
        <p:spPr>
          <a:xfrm>
            <a:off x="8610600" y="6356356"/>
            <a:ext cx="2743200" cy="365125"/>
          </a:xfrm>
          <a:prstGeom prst="rect">
            <a:avLst/>
          </a:prstGeom>
        </p:spPr>
        <p:txBody>
          <a:bodyPr/>
          <a:lstStyle/>
          <a:p>
            <a:pPr fontAlgn="base">
              <a:spcBef>
                <a:spcPct val="0"/>
              </a:spcBef>
              <a:spcAft>
                <a:spcPct val="0"/>
              </a:spcAft>
            </a:pPr>
            <a:fld id="{30E6824F-7953-B640-BBD3-16607DBC30CC}" type="slidenum">
              <a:rPr lang="en-US">
                <a:solidFill>
                  <a:prstClr val="black"/>
                </a:solidFill>
                <a:cs typeface="Arial" charset="0"/>
              </a:rPr>
              <a:pPr fontAlgn="base">
                <a:spcBef>
                  <a:spcPct val="0"/>
                </a:spcBef>
                <a:spcAft>
                  <a:spcPct val="0"/>
                </a:spcAft>
              </a:pPr>
              <a:t>‹#›</a:t>
            </a:fld>
            <a:endParaRPr lang="en-US">
              <a:solidFill>
                <a:prstClr val="black"/>
              </a:solidFill>
              <a:cs typeface="Arial"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2" y="1890105"/>
            <a:ext cx="11163868" cy="4029859"/>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591431" y="5943817"/>
            <a:ext cx="4948052" cy="320995"/>
          </a:xfrm>
        </p:spPr>
        <p:txBody>
          <a:bodyPr bIns="0" anchor="t" anchorCtr="0"/>
          <a:lstStyle>
            <a:lvl1pPr marL="0" indent="0">
              <a:buNone/>
              <a:defRPr sz="1400" baseline="0"/>
            </a:lvl1pPr>
          </a:lstStyle>
          <a:p>
            <a:pPr lvl="0"/>
            <a:r>
              <a:rPr lang="en-US" dirty="0"/>
              <a:t>Source:</a:t>
            </a:r>
          </a:p>
        </p:txBody>
      </p:sp>
    </p:spTree>
    <p:extLst>
      <p:ext uri="{BB962C8B-B14F-4D97-AF65-F5344CB8AC3E}">
        <p14:creationId xmlns:p14="http://schemas.microsoft.com/office/powerpoint/2010/main" val="237591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a:srcRect l="4334" t="1960" r="5384"/>
          <a:stretch/>
        </p:blipFill>
        <p:spPr>
          <a:xfrm>
            <a:off x="0" y="-1"/>
            <a:ext cx="12192000" cy="6858001"/>
          </a:xfrm>
          <a:prstGeom prst="rect">
            <a:avLst/>
          </a:prstGeom>
        </p:spPr>
      </p:pic>
      <p:sp>
        <p:nvSpPr>
          <p:cNvPr id="8" name="Text Placeholder 2"/>
          <p:cNvSpPr>
            <a:spLocks noGrp="1"/>
          </p:cNvSpPr>
          <p:nvPr>
            <p:ph type="body" sz="quarter" idx="10" hasCustomPrompt="1"/>
          </p:nvPr>
        </p:nvSpPr>
        <p:spPr>
          <a:xfrm>
            <a:off x="0" y="-14246"/>
            <a:ext cx="12191999" cy="6872246"/>
          </a:xfrm>
          <a:solidFill>
            <a:schemeClr val="accent2">
              <a:alpha val="90000"/>
            </a:schemeClr>
          </a:solidFill>
        </p:spPr>
        <p:txBody>
          <a:bodyPr lIns="457200" tIns="0" bIns="457200" anchor="ctr"/>
          <a:lstStyle>
            <a:lvl1pPr marL="0" indent="0">
              <a:buNone/>
              <a:defRPr sz="3733" b="1" cap="none" baseline="0">
                <a:solidFill>
                  <a:schemeClr val="bg1"/>
                </a:solidFill>
              </a:defRPr>
            </a:lvl1pPr>
          </a:lstStyle>
          <a:p>
            <a:pPr lvl="0"/>
            <a:r>
              <a:rPr lang="en-US" dirty="0"/>
              <a:t>Type In Closing Statement</a:t>
            </a:r>
          </a:p>
        </p:txBody>
      </p:sp>
      <p:sp>
        <p:nvSpPr>
          <p:cNvPr id="9" name="TextBox 8"/>
          <p:cNvSpPr txBox="1"/>
          <p:nvPr/>
        </p:nvSpPr>
        <p:spPr>
          <a:xfrm>
            <a:off x="-1321339" y="-2421176"/>
            <a:ext cx="5042667" cy="2103461"/>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closing statement (optional): </a:t>
            </a:r>
          </a:p>
          <a:p>
            <a:endParaRPr lang="en-US" sz="1867" b="1" baseline="0" dirty="0">
              <a:solidFill>
                <a:schemeClr val="bg1"/>
              </a:solidFill>
            </a:endParaRPr>
          </a:p>
          <a:p>
            <a:pPr lvl="0"/>
            <a:r>
              <a:rPr lang="en-US" sz="1867" b="1" dirty="0">
                <a:solidFill>
                  <a:schemeClr val="bg1"/>
                </a:solidFill>
              </a:rPr>
              <a:t>WE START WITH YES.</a:t>
            </a:r>
          </a:p>
          <a:p>
            <a:pPr lvl="0">
              <a:spcAft>
                <a:spcPts val="1600"/>
              </a:spcAft>
            </a:pPr>
            <a:r>
              <a:rPr lang="en-US" sz="1867" b="1" dirty="0">
                <a:solidFill>
                  <a:schemeClr val="bg1"/>
                </a:solidFill>
              </a:rPr>
              <a:t>AND END WITH THANK YOU.</a:t>
            </a:r>
          </a:p>
          <a:p>
            <a:pPr lvl="0"/>
            <a:r>
              <a:rPr lang="en-US" sz="1867" b="1" dirty="0">
                <a:solidFill>
                  <a:schemeClr val="bg1"/>
                </a:solidFill>
              </a:rPr>
              <a:t>DO YOU HAVE ANY BIG QUESTIONS?</a:t>
            </a:r>
            <a:endParaRPr lang="en-US" sz="1867"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24046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3"/>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609602" y="515940"/>
            <a:ext cx="11163868" cy="806017"/>
          </a:xfrm>
        </p:spPr>
        <p:txBody>
          <a:bodyPr anchor="b"/>
          <a:lstStyle>
            <a:lvl1pPr>
              <a:defRPr b="1" baseline="0">
                <a:solidFill>
                  <a:schemeClr val="bg1"/>
                </a:solidFill>
              </a:defRPr>
            </a:lvl1pPr>
          </a:lstStyle>
          <a:p>
            <a:r>
              <a:rPr lang="en-US" dirty="0"/>
              <a:t>Title And Content Slide. </a:t>
            </a:r>
            <a:br>
              <a:rPr lang="en-US" dirty="0"/>
            </a:br>
            <a:r>
              <a:rPr lang="en-US" dirty="0"/>
              <a:t>Headline In Arial Font.</a:t>
            </a:r>
          </a:p>
        </p:txBody>
      </p:sp>
    </p:spTree>
    <p:extLst>
      <p:ext uri="{BB962C8B-B14F-4D97-AF65-F5344CB8AC3E}">
        <p14:creationId xmlns:p14="http://schemas.microsoft.com/office/powerpoint/2010/main" val="825042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879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752" y="544589"/>
            <a:ext cx="2382461" cy="85827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640080" rIns="91440" anchor="ctr">
            <a:normAutofit/>
          </a:bodyPr>
          <a:lstStyle>
            <a:lvl1pPr>
              <a:defRPr sz="4400" baseline="0">
                <a:solidFill>
                  <a:schemeClr val="bg1"/>
                </a:solidFill>
              </a:defRPr>
            </a:lvl1pPr>
          </a:lstStyle>
          <a:p>
            <a:r>
              <a:rPr lang="en-US" dirty="0"/>
              <a:t>Presentation Title - Cover Option A</a:t>
            </a:r>
            <a:br>
              <a:rPr lang="en-US" dirty="0"/>
            </a:br>
            <a:r>
              <a:rPr lang="en-US" dirty="0"/>
              <a:t>Can Be Up To Four </a:t>
            </a:r>
            <a:br>
              <a:rPr lang="en-US" dirty="0"/>
            </a:br>
            <a:r>
              <a:rPr lang="en-US" dirty="0"/>
              <a:t>Or Five Lines Of Text</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16" name="TextBox 15"/>
          <p:cNvSpPr txBox="1"/>
          <p:nvPr/>
        </p:nvSpPr>
        <p:spPr>
          <a:xfrm>
            <a:off x="-1358552" y="-1972722"/>
            <a:ext cx="4670533" cy="1323632"/>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line of text (optional): </a:t>
            </a:r>
          </a:p>
          <a:p>
            <a:endParaRPr lang="en-US" sz="1867" b="1" baseline="0" dirty="0">
              <a:solidFill>
                <a:schemeClr val="bg1"/>
              </a:solidFill>
            </a:endParaRPr>
          </a:p>
          <a:p>
            <a:r>
              <a:rPr lang="en-US" sz="1867" b="1" baseline="0" dirty="0">
                <a:solidFill>
                  <a:schemeClr val="bg1"/>
                </a:solidFill>
              </a:rPr>
              <a:t>WE START WITH YES.</a:t>
            </a:r>
            <a:endParaRPr lang="en-US" sz="1867"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724609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969" y="6060003"/>
            <a:ext cx="2076449" cy="748036"/>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p:nvPicPr>
        <p:blipFill rotWithShape="1">
          <a:blip r:embed="rId3" cstate="email">
            <a:extLst>
              <a:ext uri="{28A0092B-C50C-407E-A947-70E740481C1C}">
                <a14:useLocalDpi xmlns:a14="http://schemas.microsoft.com/office/drawing/2010/main" val="0"/>
              </a:ext>
            </a:extLst>
          </a:blip>
          <a:srcRect t="10682" b="7135"/>
          <a:stretch/>
        </p:blipFill>
        <p:spPr>
          <a:xfrm>
            <a:off x="0" y="-27020"/>
            <a:ext cx="12192000" cy="6011939"/>
          </a:xfrm>
          <a:prstGeom prst="rect">
            <a:avLst/>
          </a:prstGeom>
        </p:spPr>
      </p:pic>
      <p:sp>
        <p:nvSpPr>
          <p:cNvPr id="84" name="Text Placeholder 1"/>
          <p:cNvSpPr>
            <a:spLocks noGrp="1"/>
          </p:cNvSpPr>
          <p:nvPr>
            <p:ph type="body" sz="quarter" idx="10" hasCustomPrompt="1"/>
          </p:nvPr>
        </p:nvSpPr>
        <p:spPr>
          <a:xfrm>
            <a:off x="0" y="-27020"/>
            <a:ext cx="12192000" cy="6011939"/>
          </a:xfrm>
          <a:solidFill>
            <a:schemeClr val="accent2">
              <a:alpha val="85000"/>
            </a:schemeClr>
          </a:solidFill>
        </p:spPr>
        <p:txBody>
          <a:bodyPr bIns="0" anchor="b"/>
          <a:lstStyle>
            <a:lvl1pPr marL="0" indent="0">
              <a:buNone/>
              <a:defRPr sz="133"/>
            </a:lvl1pPr>
          </a:lstStyle>
          <a:p>
            <a:r>
              <a:rPr lang="en-US" dirty="0"/>
              <a:t> </a:t>
            </a:r>
          </a:p>
        </p:txBody>
      </p:sp>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3"/>
            <a:ext cx="7802035"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chemeClr val="bg1"/>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33"/>
            </a:lvl1pPr>
          </a:lstStyle>
          <a:p>
            <a:pPr lvl="0"/>
            <a:r>
              <a:rPr lang="en-US" dirty="0"/>
              <a:t>  </a:t>
            </a:r>
          </a:p>
        </p:txBody>
      </p:sp>
      <p:sp>
        <p:nvSpPr>
          <p:cNvPr id="155" name="TextBox 154"/>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588788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969" y="109775"/>
            <a:ext cx="2076449"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945566"/>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5323001"/>
            <a:ext cx="3590495" cy="746723"/>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4556496"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899575"/>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726367"/>
            <a:ext cx="11270539" cy="862880"/>
          </a:xfrm>
        </p:spPr>
        <p:txBody>
          <a:bodyPr lIns="0" rIns="91440" anchor="b">
            <a:normAutofit/>
          </a:bodyPr>
          <a:lstStyle>
            <a:lvl1pPr>
              <a:defRPr sz="3733"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8480263"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4589247"/>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899573"/>
            <a:ext cx="299452" cy="2761488"/>
          </a:xfrm>
          <a:solidFill>
            <a:schemeClr val="accent1"/>
          </a:solidFill>
        </p:spPr>
        <p:txBody>
          <a:bodyPr bIns="0" anchor="b"/>
          <a:lstStyle>
            <a:lvl1pPr marL="0" indent="0">
              <a:buNone/>
              <a:defRPr sz="133"/>
            </a:lvl1pPr>
          </a:lstStyle>
          <a:p>
            <a:pPr lvl="0"/>
            <a:r>
              <a:rPr lang="en-US" dirty="0"/>
              <a:t>  </a:t>
            </a:r>
          </a:p>
        </p:txBody>
      </p:sp>
      <p:sp>
        <p:nvSpPr>
          <p:cNvPr id="186" name="TextBox 185"/>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6" name="Text Placeholder 4"/>
          <p:cNvSpPr>
            <a:spLocks noGrp="1"/>
          </p:cNvSpPr>
          <p:nvPr>
            <p:ph type="body" sz="quarter" idx="26" hasCustomPrompt="1"/>
          </p:nvPr>
        </p:nvSpPr>
        <p:spPr>
          <a:xfrm>
            <a:off x="670984" y="401282"/>
            <a:ext cx="7979531" cy="441436"/>
          </a:xfrm>
        </p:spPr>
        <p:txBody>
          <a:bodyPr/>
          <a:lstStyle>
            <a:lvl1pPr marL="0" indent="0">
              <a:buNone/>
              <a:defRPr sz="1333" b="1" cap="all" baseline="0">
                <a:solidFill>
                  <a:schemeClr val="tx1"/>
                </a:solidFill>
              </a:defRPr>
            </a:lvl1pPr>
          </a:lstStyle>
          <a:p>
            <a:r>
              <a:rPr lang="en-US" sz="1333" b="0" cap="all" dirty="0">
                <a:solidFill>
                  <a:srgbClr val="000000"/>
                </a:solidFill>
              </a:rPr>
              <a:t>Type in Name of </a:t>
            </a:r>
            <a:r>
              <a:rPr lang="en-US" sz="1333" b="0" cap="all" dirty="0" err="1">
                <a:solidFill>
                  <a:srgbClr val="000000"/>
                </a:solidFill>
              </a:rPr>
              <a:t>fACILITY</a:t>
            </a:r>
            <a:r>
              <a:rPr lang="en-US" sz="1333" b="0" cap="all" dirty="0">
                <a:solidFill>
                  <a:srgbClr val="000000"/>
                </a:solidFill>
              </a:rPr>
              <a:t>, division, group, program or </a:t>
            </a:r>
            <a:r>
              <a:rPr lang="en-US" sz="1333" dirty="0">
                <a:solidFill>
                  <a:srgbClr val="000000"/>
                </a:solidFill>
              </a:rPr>
              <a:t>www.anl.gov</a:t>
            </a:r>
          </a:p>
        </p:txBody>
      </p:sp>
    </p:spTree>
    <p:extLst>
      <p:ext uri="{BB962C8B-B14F-4D97-AF65-F5344CB8AC3E}">
        <p14:creationId xmlns:p14="http://schemas.microsoft.com/office/powerpoint/2010/main" val="1348688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969" y="227511"/>
            <a:ext cx="2076449"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581631"/>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4959068"/>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6"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1681607"/>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5" y="110360"/>
            <a:ext cx="9034837" cy="1119235"/>
          </a:xfrm>
        </p:spPr>
        <p:txBody>
          <a:bodyPr lIns="0" rIns="91440" anchor="b">
            <a:normAutofit/>
          </a:bodyPr>
          <a:lstStyle>
            <a:lvl1pPr>
              <a:defRPr sz="3733"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8480263"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1229594"/>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1681605"/>
            <a:ext cx="299452" cy="2761488"/>
          </a:xfrm>
          <a:solidFill>
            <a:schemeClr val="accent1"/>
          </a:solidFill>
        </p:spPr>
        <p:txBody>
          <a:bodyPr bIns="0" anchor="b"/>
          <a:lstStyle>
            <a:lvl1pPr marL="0" indent="0">
              <a:buNone/>
              <a:defRPr sz="133"/>
            </a:lvl1pPr>
          </a:lstStyle>
          <a:p>
            <a:pPr lvl="0"/>
            <a:r>
              <a:rPr lang="en-US" dirty="0"/>
              <a:t>  </a:t>
            </a:r>
          </a:p>
        </p:txBody>
      </p:sp>
      <p:sp>
        <p:nvSpPr>
          <p:cNvPr id="153" name="TextBox 15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596183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7" y="9304"/>
            <a:ext cx="11901164"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626535" y="5042975"/>
            <a:ext cx="11094720" cy="1373592"/>
          </a:xfrm>
        </p:spPr>
        <p:txBody>
          <a:bodyPr lIns="0" anchor="t"/>
          <a:lstStyle>
            <a:lvl1pPr>
              <a:defRPr sz="3200" b="1" cap="none"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8"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9" name="TextBox 8"/>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944687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90837" y="-1"/>
            <a:ext cx="11901164"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53384"/>
            <a:ext cx="11565467" cy="787099"/>
          </a:xfrm>
        </p:spPr>
        <p:txBody>
          <a:bodyPr lIns="0"/>
          <a:lstStyle>
            <a:lvl1pPr>
              <a:defRPr sz="3733"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9"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467328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800"/>
              </a:spcBef>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Title Placeholder 1"/>
          <p:cNvSpPr>
            <a:spLocks noGrp="1"/>
          </p:cNvSpPr>
          <p:nvPr>
            <p:ph type="title"/>
          </p:nvPr>
        </p:nvSpPr>
        <p:spPr>
          <a:xfrm>
            <a:off x="609600" y="220137"/>
            <a:ext cx="10972801" cy="1251063"/>
          </a:xfrm>
          <a:prstGeom prst="rect">
            <a:avLst/>
          </a:prstGeom>
          <a:effectLst/>
        </p:spPr>
        <p:txBody>
          <a:bodyPr vert="horz" lIns="121899" rIns="60949" rtlCol="0" anchor="b" anchorCtr="0">
            <a:noAutofit/>
            <a:scene3d>
              <a:camera prst="orthographicFront"/>
              <a:lightRig rig="threePt" dir="t">
                <a:rot lat="0" lon="0" rev="4800000"/>
              </a:lightRig>
            </a:scene3d>
            <a:sp3d prstMaterial="matte"/>
          </a:bodyPr>
          <a:lstStyle/>
          <a:p>
            <a:r>
              <a:rPr kumimoji="0" lang="en-US" dirty="0"/>
              <a:t>Click to edit Master title style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90836" y="1"/>
            <a:ext cx="5974080" cy="3663951"/>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6243367" y="1"/>
            <a:ext cx="5974080" cy="3663951"/>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40684"/>
            <a:ext cx="11565467" cy="787099"/>
          </a:xfrm>
        </p:spPr>
        <p:txBody>
          <a:bodyPr lIns="0"/>
          <a:lstStyle>
            <a:lvl1pPr>
              <a:defRPr sz="3733" b="1">
                <a:solidFill>
                  <a:schemeClr val="bg1"/>
                </a:solidFill>
              </a:defRPr>
            </a:lvl1pPr>
          </a:lstStyle>
          <a:p>
            <a:r>
              <a:rPr lang="en-US" dirty="0"/>
              <a:t>Science/</a:t>
            </a:r>
            <a:r>
              <a:rPr lang="en-US" dirty="0" err="1"/>
              <a:t>R&amp;d</a:t>
            </a:r>
            <a:r>
              <a:rPr lang="en-US" dirty="0"/>
              <a:t> HERO – Two IMAGES</a:t>
            </a:r>
            <a:br>
              <a:rPr lang="en-US" dirty="0"/>
            </a:br>
            <a:r>
              <a:rPr lang="en-US" dirty="0"/>
              <a:t>Headline IS ARIAL</a:t>
            </a:r>
          </a:p>
        </p:txBody>
      </p:sp>
      <p:sp>
        <p:nvSpPr>
          <p:cNvPr id="9" name="Text Placeholder 7"/>
          <p:cNvSpPr>
            <a:spLocks noGrp="1"/>
          </p:cNvSpPr>
          <p:nvPr>
            <p:ph type="body" sz="quarter" idx="14"/>
          </p:nvPr>
        </p:nvSpPr>
        <p:spPr>
          <a:xfrm>
            <a:off x="626534" y="51788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1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083354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0"/>
            <a:ext cx="3986784"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4258983" y="0"/>
            <a:ext cx="3986784" cy="367364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8248149" y="0"/>
            <a:ext cx="3943851"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2" name="Title 1"/>
          <p:cNvSpPr>
            <a:spLocks noGrp="1"/>
          </p:cNvSpPr>
          <p:nvPr>
            <p:ph type="title" hasCustomPrompt="1"/>
          </p:nvPr>
        </p:nvSpPr>
        <p:spPr>
          <a:xfrm>
            <a:off x="626533" y="4353384"/>
            <a:ext cx="11565467" cy="787099"/>
          </a:xfrm>
        </p:spPr>
        <p:txBody>
          <a:bodyPr lIns="0"/>
          <a:lstStyle>
            <a:lvl1pPr>
              <a:defRPr sz="3733"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12"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3" name="TextBox 1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515829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6454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Arial</a:t>
            </a:r>
          </a:p>
        </p:txBody>
      </p:sp>
      <p:sp>
        <p:nvSpPr>
          <p:cNvPr id="4" name="Text Placeholder 3"/>
          <p:cNvSpPr>
            <a:spLocks noGrp="1"/>
          </p:cNvSpPr>
          <p:nvPr>
            <p:ph type="body" sz="quarter" idx="18" hasCustomPrompt="1"/>
          </p:nvPr>
        </p:nvSpPr>
        <p:spPr>
          <a:xfrm>
            <a:off x="290838" y="3931764"/>
            <a:ext cx="2984625" cy="477837"/>
          </a:xfrm>
        </p:spPr>
        <p:txBody>
          <a:bodyPr lIns="91440" rIns="91440"/>
          <a:lstStyle>
            <a:lvl1pPr marL="0" indent="0">
              <a:lnSpc>
                <a:spcPct val="95000"/>
              </a:lnSpc>
              <a:buNone/>
              <a:defRPr sz="16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6" name="Footer Placeholder 5"/>
          <p:cNvSpPr>
            <a:spLocks noGrp="1"/>
          </p:cNvSpPr>
          <p:nvPr>
            <p:ph type="ftr" sz="quarter" idx="23"/>
          </p:nvPr>
        </p:nvSpPr>
        <p:spPr>
          <a:xfrm>
            <a:off x="0" y="-1"/>
            <a:ext cx="3048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21" name="TextBox 2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609791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ECDC5-3059-B747-91F7-024E5B80E39F}"/>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E932C0C-2B53-5443-9006-CA4DB6E3058B}"/>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01898D-200E-F243-BCFC-F03F54B916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2FF2484-B917-004F-8B3B-CE99CE73FC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BBD17C-09DD-A34F-9962-A839F942889C}"/>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2381692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C00000"/>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8404748-D679-F347-B724-7EB317EAB221}" type="slidenum">
              <a:rPr lang="en-US" smtClean="0"/>
              <a:t>‹#›</a:t>
            </a:fld>
            <a:endParaRPr lang="en-US" dirty="0"/>
          </a:p>
        </p:txBody>
      </p:sp>
    </p:spTree>
    <p:extLst>
      <p:ext uri="{BB962C8B-B14F-4D97-AF65-F5344CB8AC3E}">
        <p14:creationId xmlns:p14="http://schemas.microsoft.com/office/powerpoint/2010/main" val="41844481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E845FF-FE6B-4C05-AD90-73F7E80975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3429001"/>
          </a:xfrm>
          <a:prstGeom prst="rect">
            <a:avLst/>
          </a:prstGeom>
          <a:effectLst/>
        </p:spPr>
      </p:pic>
      <p:pic>
        <p:nvPicPr>
          <p:cNvPr id="26" name="Picture 25">
            <a:extLst>
              <a:ext uri="{FF2B5EF4-FFF2-40B4-BE49-F238E27FC236}">
                <a16:creationId xmlns:a16="http://schemas.microsoft.com/office/drawing/2014/main" id="{7572306A-6D28-4B79-9F33-F65B3290E92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093482" y="2590800"/>
            <a:ext cx="2573413" cy="69590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9853B16-5BA4-4AF0-8A80-CD86D6EAD828}"/>
              </a:ext>
            </a:extLst>
          </p:cNvPr>
          <p:cNvSpPr/>
          <p:nvPr userDrawn="1"/>
        </p:nvSpPr>
        <p:spPr>
          <a:xfrm>
            <a:off x="0" y="0"/>
            <a:ext cx="12192000" cy="3429001"/>
          </a:xfrm>
          <a:prstGeom prst="rect">
            <a:avLst/>
          </a:prstGeom>
          <a:gradFill>
            <a:gsLst>
              <a:gs pos="25000">
                <a:srgbClr val="0E5B82"/>
              </a:gs>
              <a:gs pos="2000">
                <a:srgbClr val="06456F"/>
              </a:gs>
              <a:gs pos="100000">
                <a:schemeClr val="accent3">
                  <a:alpha val="0"/>
                </a:schemeClr>
              </a:gs>
            </a:gsLst>
            <a:lin ang="0" scaled="1"/>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p:cNvSpPr>
            <a:spLocks noGrp="1"/>
          </p:cNvSpPr>
          <p:nvPr userDrawn="1">
            <p:ph type="ctrTitle"/>
          </p:nvPr>
        </p:nvSpPr>
        <p:spPr>
          <a:xfrm>
            <a:off x="190499" y="100853"/>
            <a:ext cx="7915275" cy="2489947"/>
          </a:xfrm>
        </p:spPr>
        <p:txBody>
          <a:bodyPr anchor="b"/>
          <a:lstStyle>
            <a:lvl1pPr algn="l">
              <a:defRPr sz="3600" b="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userDrawn="1">
            <p:ph type="subTitle" idx="1"/>
          </p:nvPr>
        </p:nvSpPr>
        <p:spPr>
          <a:xfrm>
            <a:off x="190500" y="3571291"/>
            <a:ext cx="8753475" cy="2138654"/>
          </a:xfrm>
        </p:spPr>
        <p:txBody>
          <a:bodyPr/>
          <a:lstStyle>
            <a:lvl1pPr marL="0" indent="0" algn="l">
              <a:buNone/>
              <a:defRPr sz="2000" baseline="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descr="A close up of a computer&#10;&#10;Description generated with high confidence">
            <a:extLst>
              <a:ext uri="{FF2B5EF4-FFF2-40B4-BE49-F238E27FC236}">
                <a16:creationId xmlns:a16="http://schemas.microsoft.com/office/drawing/2014/main" id="{B2FB6BAC-57DC-470D-AA27-6E916BEEC956}"/>
              </a:ext>
            </a:extLst>
          </p:cNvPr>
          <p:cNvPicPr>
            <a:picLocks noChangeAspect="1"/>
          </p:cNvPicPr>
          <p:nvPr userDrawn="1"/>
        </p:nvPicPr>
        <p:blipFill>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386782" y="6271008"/>
            <a:ext cx="1317366" cy="398982"/>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F700AA35-7ACE-4657-BBD7-03E3A55B64A0}"/>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9232144" y="6271008"/>
            <a:ext cx="2389905" cy="398982"/>
          </a:xfrm>
          <a:prstGeom prst="rect">
            <a:avLst/>
          </a:prstGeom>
        </p:spPr>
      </p:pic>
      <p:pic>
        <p:nvPicPr>
          <p:cNvPr id="9" name="Picture 8">
            <a:extLst>
              <a:ext uri="{FF2B5EF4-FFF2-40B4-BE49-F238E27FC236}">
                <a16:creationId xmlns:a16="http://schemas.microsoft.com/office/drawing/2014/main" id="{1F0A5EAC-900C-4667-A5FC-E744A5D87EFB}"/>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1588633195"/>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E845FF-FE6B-4C05-AD90-73F7E80975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3429001"/>
          </a:xfrm>
          <a:prstGeom prst="rect">
            <a:avLst/>
          </a:prstGeom>
          <a:effectLst/>
        </p:spPr>
      </p:pic>
      <p:pic>
        <p:nvPicPr>
          <p:cNvPr id="26" name="Picture 25">
            <a:extLst>
              <a:ext uri="{FF2B5EF4-FFF2-40B4-BE49-F238E27FC236}">
                <a16:creationId xmlns:a16="http://schemas.microsoft.com/office/drawing/2014/main" id="{7572306A-6D28-4B79-9F33-F65B3290E92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093482" y="2590800"/>
            <a:ext cx="2573413" cy="69590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9853B16-5BA4-4AF0-8A80-CD86D6EAD828}"/>
              </a:ext>
            </a:extLst>
          </p:cNvPr>
          <p:cNvSpPr/>
          <p:nvPr userDrawn="1"/>
        </p:nvSpPr>
        <p:spPr>
          <a:xfrm>
            <a:off x="0" y="0"/>
            <a:ext cx="12192000" cy="3429001"/>
          </a:xfrm>
          <a:prstGeom prst="rect">
            <a:avLst/>
          </a:prstGeom>
          <a:gradFill>
            <a:gsLst>
              <a:gs pos="25000">
                <a:srgbClr val="0E5B82"/>
              </a:gs>
              <a:gs pos="2000">
                <a:srgbClr val="06456F"/>
              </a:gs>
              <a:gs pos="100000">
                <a:schemeClr val="accent3">
                  <a:alpha val="0"/>
                </a:schemeClr>
              </a:gs>
            </a:gsLst>
            <a:lin ang="0" scaled="1"/>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p:cNvSpPr>
            <a:spLocks noGrp="1"/>
          </p:cNvSpPr>
          <p:nvPr userDrawn="1">
            <p:ph type="ctrTitle"/>
          </p:nvPr>
        </p:nvSpPr>
        <p:spPr>
          <a:xfrm>
            <a:off x="190499" y="100853"/>
            <a:ext cx="7915275" cy="2489947"/>
          </a:xfrm>
        </p:spPr>
        <p:txBody>
          <a:bodyPr anchor="b"/>
          <a:lstStyle>
            <a:lvl1pPr algn="l">
              <a:defRPr sz="3600" b="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userDrawn="1">
            <p:ph type="subTitle" idx="1"/>
          </p:nvPr>
        </p:nvSpPr>
        <p:spPr>
          <a:xfrm>
            <a:off x="190500" y="3571291"/>
            <a:ext cx="8753475" cy="2138654"/>
          </a:xfrm>
        </p:spPr>
        <p:txBody>
          <a:bodyPr/>
          <a:lstStyle>
            <a:lvl1pPr marL="0" indent="0" algn="l">
              <a:buNone/>
              <a:defRPr sz="2000" baseline="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descr="A close up of a computer&#10;&#10;Description generated with high confidence">
            <a:extLst>
              <a:ext uri="{FF2B5EF4-FFF2-40B4-BE49-F238E27FC236}">
                <a16:creationId xmlns:a16="http://schemas.microsoft.com/office/drawing/2014/main" id="{B2FB6BAC-57DC-470D-AA27-6E916BEEC956}"/>
              </a:ext>
            </a:extLst>
          </p:cNvPr>
          <p:cNvPicPr>
            <a:picLocks noChangeAspect="1"/>
          </p:cNvPicPr>
          <p:nvPr userDrawn="1"/>
        </p:nvPicPr>
        <p:blipFill>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386782" y="6271008"/>
            <a:ext cx="1317366" cy="398982"/>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F700AA35-7ACE-4657-BBD7-03E3A55B64A0}"/>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9232144" y="6271008"/>
            <a:ext cx="2389905" cy="398982"/>
          </a:xfrm>
          <a:prstGeom prst="rect">
            <a:avLst/>
          </a:prstGeom>
        </p:spPr>
      </p:pic>
      <p:pic>
        <p:nvPicPr>
          <p:cNvPr id="9" name="Picture 8">
            <a:extLst>
              <a:ext uri="{FF2B5EF4-FFF2-40B4-BE49-F238E27FC236}">
                <a16:creationId xmlns:a16="http://schemas.microsoft.com/office/drawing/2014/main" id="{1F0A5EAC-900C-4667-A5FC-E744A5D87EFB}"/>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2269433580"/>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230017"/>
            <a:ext cx="11772900" cy="908221"/>
          </a:xfrm>
        </p:spPr>
        <p:txBody>
          <a:bodyPr/>
          <a:lstStyle>
            <a:lvl1pPr>
              <a:lnSpc>
                <a:spcPct val="90000"/>
              </a:lnSpc>
              <a:defRPr sz="3000"/>
            </a:lvl1pPr>
          </a:lstStyle>
          <a:p>
            <a:r>
              <a:rPr lang="en-US"/>
              <a:t>Click to edit Master title style</a:t>
            </a:r>
            <a:endParaRPr lang="en-US" dirty="0"/>
          </a:p>
        </p:txBody>
      </p:sp>
      <p:sp>
        <p:nvSpPr>
          <p:cNvPr id="3" name="Content Placeholder 2"/>
          <p:cNvSpPr>
            <a:spLocks noGrp="1"/>
          </p:cNvSpPr>
          <p:nvPr>
            <p:ph idx="1"/>
          </p:nvPr>
        </p:nvSpPr>
        <p:spPr>
          <a:xfrm>
            <a:off x="190500" y="1450072"/>
            <a:ext cx="11772900" cy="4610100"/>
          </a:xfrm>
        </p:spPr>
        <p:txBody>
          <a:bodyPr/>
          <a:lstStyle>
            <a:lvl1pPr marL="228600" indent="-228600">
              <a:spcBef>
                <a:spcPts val="1800"/>
              </a:spcBef>
              <a:buClr>
                <a:schemeClr val="tx1"/>
              </a:buClr>
              <a:buSzPct val="90000"/>
              <a:buFont typeface="Century Gothic" panose="020B0502020202020204" pitchFamily="34" charset="0"/>
              <a:buChar char="•"/>
              <a:tabLst/>
              <a:defRPr lang="en-US" sz="2000" kern="1200" dirty="0">
                <a:solidFill>
                  <a:schemeClr val="tx1"/>
                </a:solidFill>
                <a:latin typeface="+mn-lt"/>
                <a:ea typeface="+mn-ea"/>
                <a:cs typeface="+mn-cs"/>
              </a:defRPr>
            </a:lvl1pPr>
            <a:lvl2pPr marL="571500" indent="-228600">
              <a:buClr>
                <a:schemeClr val="tx1"/>
              </a:buClr>
              <a:buSzPct val="90000"/>
              <a:buFont typeface="Century Gothic" panose="020B0502020202020204" pitchFamily="34" charset="0"/>
              <a:buChar char="–"/>
              <a:tabLst/>
              <a:defRPr sz="1800">
                <a:latin typeface="+mn-lt"/>
                <a:cs typeface="Arial" panose="020B0604020202020204" pitchFamily="34" charset="0"/>
              </a:defRPr>
            </a:lvl2pPr>
            <a:lvl3pPr marL="857250" indent="-171450">
              <a:buClr>
                <a:schemeClr val="tx1"/>
              </a:buClr>
              <a:buSzPct val="90000"/>
              <a:buFont typeface="Century Gothic" panose="020B0502020202020204" pitchFamily="34" charset="0"/>
              <a:buChar char="•"/>
              <a:defRPr sz="1600">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54564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79D6E9-7CB6-4816-BA71-A98C108727C8}"/>
              </a:ext>
            </a:extLst>
          </p:cNvPr>
          <p:cNvSpPr/>
          <p:nvPr userDrawn="1"/>
        </p:nvSpPr>
        <p:spPr>
          <a:xfrm>
            <a:off x="0" y="1073594"/>
            <a:ext cx="12191999" cy="4228673"/>
          </a:xfrm>
          <a:custGeom>
            <a:avLst/>
            <a:gdLst>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0 w 12192000"/>
              <a:gd name="connsiteY4" fmla="*/ 0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0 w 12192000"/>
              <a:gd name="connsiteY4" fmla="*/ 1803862 h 4497186"/>
              <a:gd name="connsiteX5" fmla="*/ 0 w 12192000"/>
              <a:gd name="connsiteY5" fmla="*/ 0 h 4497186"/>
              <a:gd name="connsiteX0" fmla="*/ 38100 w 12230100"/>
              <a:gd name="connsiteY0" fmla="*/ 0 h 4497186"/>
              <a:gd name="connsiteX1" fmla="*/ 12230100 w 12230100"/>
              <a:gd name="connsiteY1" fmla="*/ 0 h 4497186"/>
              <a:gd name="connsiteX2" fmla="*/ 12230100 w 12230100"/>
              <a:gd name="connsiteY2" fmla="*/ 4497186 h 4497186"/>
              <a:gd name="connsiteX3" fmla="*/ 38100 w 12230100"/>
              <a:gd name="connsiteY3" fmla="*/ 4497186 h 4497186"/>
              <a:gd name="connsiteX4" fmla="*/ 38100 w 12230100"/>
              <a:gd name="connsiteY4" fmla="*/ 1803862 h 4497186"/>
              <a:gd name="connsiteX5" fmla="*/ 0 w 12230100"/>
              <a:gd name="connsiteY5" fmla="*/ 1575262 h 4497186"/>
              <a:gd name="connsiteX6" fmla="*/ 38100 w 12230100"/>
              <a:gd name="connsiteY6" fmla="*/ 0 h 4497186"/>
              <a:gd name="connsiteX0" fmla="*/ 0 w 12230100"/>
              <a:gd name="connsiteY0" fmla="*/ 1575262 h 4497186"/>
              <a:gd name="connsiteX1" fmla="*/ 38100 w 12230100"/>
              <a:gd name="connsiteY1" fmla="*/ 0 h 4497186"/>
              <a:gd name="connsiteX2" fmla="*/ 12230100 w 12230100"/>
              <a:gd name="connsiteY2" fmla="*/ 0 h 4497186"/>
              <a:gd name="connsiteX3" fmla="*/ 12230100 w 12230100"/>
              <a:gd name="connsiteY3" fmla="*/ 4497186 h 4497186"/>
              <a:gd name="connsiteX4" fmla="*/ 38100 w 12230100"/>
              <a:gd name="connsiteY4" fmla="*/ 4497186 h 4497186"/>
              <a:gd name="connsiteX5" fmla="*/ 38100 w 12230100"/>
              <a:gd name="connsiteY5" fmla="*/ 1803862 h 4497186"/>
              <a:gd name="connsiteX6" fmla="*/ 91440 w 12230100"/>
              <a:gd name="connsiteY6" fmla="*/ 1666702 h 4497186"/>
              <a:gd name="connsiteX0" fmla="*/ 8491 w 12200491"/>
              <a:gd name="connsiteY0" fmla="*/ 0 h 4497186"/>
              <a:gd name="connsiteX1" fmla="*/ 12200491 w 12200491"/>
              <a:gd name="connsiteY1" fmla="*/ 0 h 4497186"/>
              <a:gd name="connsiteX2" fmla="*/ 12200491 w 12200491"/>
              <a:gd name="connsiteY2" fmla="*/ 4497186 h 4497186"/>
              <a:gd name="connsiteX3" fmla="*/ 8491 w 12200491"/>
              <a:gd name="connsiteY3" fmla="*/ 4497186 h 4497186"/>
              <a:gd name="connsiteX4" fmla="*/ 8491 w 12200491"/>
              <a:gd name="connsiteY4" fmla="*/ 1803862 h 4497186"/>
              <a:gd name="connsiteX5" fmla="*/ 61831 w 12200491"/>
              <a:gd name="connsiteY5" fmla="*/ 1666702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53340 w 12192000"/>
              <a:gd name="connsiteY4" fmla="*/ 1666702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Lst>
            <a:ahLst/>
            <a:cxnLst>
              <a:cxn ang="0">
                <a:pos x="connsiteX0" y="connsiteY0"/>
              </a:cxn>
              <a:cxn ang="0">
                <a:pos x="connsiteX1" y="connsiteY1"/>
              </a:cxn>
              <a:cxn ang="0">
                <a:pos x="connsiteX2" y="connsiteY2"/>
              </a:cxn>
              <a:cxn ang="0">
                <a:pos x="connsiteX3" y="connsiteY3"/>
              </a:cxn>
            </a:cxnLst>
            <a:rect l="l" t="t" r="r" b="b"/>
            <a:pathLst>
              <a:path w="12192000" h="4497186">
                <a:moveTo>
                  <a:pt x="0" y="0"/>
                </a:moveTo>
                <a:lnTo>
                  <a:pt x="12192000" y="0"/>
                </a:lnTo>
                <a:lnTo>
                  <a:pt x="12192000" y="4497186"/>
                </a:lnTo>
                <a:lnTo>
                  <a:pt x="0" y="4497186"/>
                </a:lnTo>
              </a:path>
            </a:pathLst>
          </a:custGeom>
          <a:solidFill>
            <a:schemeClr val="bg1"/>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6642" y="1352479"/>
            <a:ext cx="4101534" cy="923330"/>
          </a:xfrm>
        </p:spPr>
        <p:txBody>
          <a:bodyPr>
            <a:spAutoFit/>
          </a:bodyPr>
          <a:lstStyle>
            <a:lvl1pPr>
              <a:defRPr>
                <a:solidFill>
                  <a:schemeClr val="tx1"/>
                </a:solidFill>
                <a:effectLst/>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6E16882D-8BEB-4DE9-9D6E-B66A426555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096002" y="1073594"/>
            <a:ext cx="6095998" cy="4228673"/>
          </a:xfrm>
          <a:prstGeom prst="rect">
            <a:avLst/>
          </a:prstGeom>
        </p:spPr>
      </p:pic>
      <p:pic>
        <p:nvPicPr>
          <p:cNvPr id="21" name="Picture 20">
            <a:extLst>
              <a:ext uri="{FF2B5EF4-FFF2-40B4-BE49-F238E27FC236}">
                <a16:creationId xmlns:a16="http://schemas.microsoft.com/office/drawing/2014/main" id="{9EAFB177-595A-4BDE-9AC4-D7572B1CC59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42247" y="6366233"/>
            <a:ext cx="1517521" cy="410372"/>
          </a:xfrm>
          <a:prstGeom prst="rect">
            <a:avLst/>
          </a:prstGeom>
        </p:spPr>
      </p:pic>
    </p:spTree>
    <p:extLst>
      <p:ext uri="{BB962C8B-B14F-4D97-AF65-F5344CB8AC3E}">
        <p14:creationId xmlns:p14="http://schemas.microsoft.com/office/powerpoint/2010/main" val="39348480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834" y="235634"/>
            <a:ext cx="11772900" cy="907366"/>
          </a:xfrm>
        </p:spPr>
        <p:txBody>
          <a:bodyPr/>
          <a:lstStyle>
            <a:lvl1pPr>
              <a:lnSpc>
                <a:spcPct val="90000"/>
              </a:lnSpc>
              <a:defRPr sz="30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94834" y="1454834"/>
            <a:ext cx="5782467" cy="4610100"/>
          </a:xfrm>
        </p:spPr>
        <p:txBody>
          <a:bodyPr/>
          <a:lstStyle>
            <a:lvl1pPr marL="230188" indent="-23018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84392" y="1454834"/>
            <a:ext cx="5779008" cy="4610100"/>
          </a:xfrm>
        </p:spPr>
        <p:txBody>
          <a:bodyPr/>
          <a:lstStyle>
            <a:lvl1pPr marL="287338" indent="-28733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baseline="0">
                <a:latin typeface="+mn-lt"/>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654078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3429000"/>
            <a:ext cx="10701867" cy="0"/>
          </a:xfrm>
          <a:prstGeom prst="line">
            <a:avLst/>
          </a:prstGeom>
          <a:noFill/>
          <a:ln w="50800">
            <a:solidFill>
              <a:schemeClr val="accent2"/>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000000"/>
              </a:solidFill>
              <a:latin typeface="Arial Unicode MS" pitchFamily="34" charset="-128"/>
              <a:cs typeface="Arial" pitchFamily="34" charset="0"/>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0"/>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bwMode="auto">
          <a:xfrm>
            <a:off x="508000" y="6248400"/>
            <a:ext cx="2540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defRPr>
                <a:latin typeface="Tech" pitchFamily="34" charset="0"/>
                <a:cs typeface="Arial" pitchFamily="34" charset="0"/>
              </a:defRPr>
            </a:lvl1pPr>
          </a:lstStyle>
          <a:p>
            <a:pPr eaLnBrk="0" fontAlgn="base" hangingPunct="0">
              <a:spcBef>
                <a:spcPct val="0"/>
              </a:spcBef>
              <a:spcAft>
                <a:spcPct val="0"/>
              </a:spcAft>
              <a:defRPr/>
            </a:pPr>
            <a:fld id="{E128D783-A6EA-4018-B03D-3A833EBAC89D}" type="datetime1">
              <a:rPr lang="en-US" sz="1400">
                <a:solidFill>
                  <a:srgbClr val="000000"/>
                </a:solidFill>
              </a:rPr>
              <a:pPr eaLnBrk="0" fontAlgn="base" hangingPunct="0">
                <a:spcBef>
                  <a:spcPct val="0"/>
                </a:spcBef>
                <a:spcAft>
                  <a:spcPct val="0"/>
                </a:spcAft>
                <a:defRPr/>
              </a:pPr>
              <a:t>9/11/22</a:t>
            </a:fld>
            <a:endParaRPr lang="en-US" sz="1400">
              <a:solidFill>
                <a:srgbClr val="000000"/>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xfrm>
            <a:off x="9144000" y="6248400"/>
            <a:ext cx="2540000" cy="457200"/>
          </a:xfrm>
        </p:spPr>
        <p:txBody>
          <a:bodyPr lIns="92075" tIns="46038" rIns="92075" bIns="46038"/>
          <a:lstStyle>
            <a:lvl1pPr>
              <a:defRPr/>
            </a:lvl1pPr>
          </a:lstStyle>
          <a:p>
            <a:pPr>
              <a:defRPr/>
            </a:pPr>
            <a:fld id="{7349F3BD-E1D2-42AF-9B2D-619F46753452}"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baseline="0"/>
            </a:lvl1pPr>
          </a:lstStyle>
          <a:p>
            <a:r>
              <a:rPr lang="en-US"/>
              <a:t>Click to edit Master title style</a:t>
            </a:r>
            <a:endParaRPr lang="en-US" dirty="0"/>
          </a:p>
        </p:txBody>
      </p:sp>
    </p:spTree>
    <p:extLst>
      <p:ext uri="{BB962C8B-B14F-4D97-AF65-F5344CB8AC3E}">
        <p14:creationId xmlns:p14="http://schemas.microsoft.com/office/powerpoint/2010/main" val="17229036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Bottom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719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a:lvl1pPr>
          </a:lstStyle>
          <a:p>
            <a:r>
              <a:rPr lang="en-US"/>
              <a:t>Click to edit Master title style</a:t>
            </a:r>
            <a:endParaRPr lang="en-US" dirty="0"/>
          </a:p>
        </p:txBody>
      </p:sp>
      <p:sp>
        <p:nvSpPr>
          <p:cNvPr id="3" name="Text Placeholder 2"/>
          <p:cNvSpPr>
            <a:spLocks noGrp="1"/>
          </p:cNvSpPr>
          <p:nvPr>
            <p:ph type="body" idx="1"/>
          </p:nvPr>
        </p:nvSpPr>
        <p:spPr>
          <a:xfrm>
            <a:off x="192024" y="1447800"/>
            <a:ext cx="5760720" cy="821190"/>
          </a:xfrm>
          <a:solidFill>
            <a:schemeClr val="tx2"/>
          </a:solidFill>
          <a:ln w="19050">
            <a:solidFill>
              <a:schemeClr val="tx2"/>
            </a:solidFill>
          </a:ln>
        </p:spPr>
        <p:txBody>
          <a:bodyPr tIns="91440" bIns="91440" anchor="b"/>
          <a:lstStyle>
            <a:lvl1pPr marL="0" indent="0">
              <a:lnSpc>
                <a:spcPct val="90000"/>
              </a:lnSpc>
              <a:buNone/>
              <a:defRPr sz="18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 y="2268990"/>
            <a:ext cx="5760720" cy="3813071"/>
          </a:xfrm>
          <a:ln w="1905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baseline="0"/>
            </a:lvl1pPr>
            <a:lvl2pPr marL="514350" indent="-225425">
              <a:lnSpc>
                <a:spcPct val="90000"/>
              </a:lnSpc>
              <a:buClr>
                <a:schemeClr val="tx1"/>
              </a:buClr>
              <a:buSzPct val="90000"/>
              <a:buFont typeface="Century Gothic" panose="020B0502020202020204" pitchFamily="34" charset="0"/>
              <a:buChar char="–"/>
              <a:defRPr sz="1400" baseline="0"/>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01920" y="1447800"/>
            <a:ext cx="5760720" cy="821190"/>
          </a:xfrm>
          <a:solidFill>
            <a:schemeClr val="tx2"/>
          </a:solidFill>
          <a:ln w="1905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1920" y="2273382"/>
            <a:ext cx="5760720" cy="3813071"/>
          </a:xfrm>
          <a:ln w="1905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182676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a:lvl1pPr>
          </a:lstStyle>
          <a:p>
            <a:r>
              <a:rPr lang="en-US"/>
              <a:t>Click to edit Master title style</a:t>
            </a:r>
            <a:endParaRPr lang="en-US" dirty="0"/>
          </a:p>
        </p:txBody>
      </p:sp>
      <p:sp>
        <p:nvSpPr>
          <p:cNvPr id="3" name="Text Placeholder 2"/>
          <p:cNvSpPr>
            <a:spLocks noGrp="1"/>
          </p:cNvSpPr>
          <p:nvPr>
            <p:ph type="body" idx="1"/>
          </p:nvPr>
        </p:nvSpPr>
        <p:spPr>
          <a:xfrm>
            <a:off x="202634" y="1452618"/>
            <a:ext cx="3757078" cy="821190"/>
          </a:xfrm>
          <a:solidFill>
            <a:schemeClr val="tx2"/>
          </a:solidFill>
          <a:ln w="12700">
            <a:solidFill>
              <a:schemeClr val="tx2"/>
            </a:solidFill>
          </a:ln>
        </p:spPr>
        <p:txBody>
          <a:bodyPr tIns="91440" bIns="91440" anchor="b"/>
          <a:lstStyle>
            <a:lvl1pPr marL="0" indent="0">
              <a:lnSpc>
                <a:spcPct val="90000"/>
              </a:lnSpc>
              <a:buNone/>
              <a:defRPr sz="18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2634" y="2273808"/>
            <a:ext cx="37570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baseline="0"/>
            </a:lvl1pPr>
            <a:lvl2pPr marL="514350" indent="-225425">
              <a:lnSpc>
                <a:spcPct val="90000"/>
              </a:lnSpc>
              <a:buClr>
                <a:schemeClr val="tx1"/>
              </a:buClr>
              <a:buSzPct val="90000"/>
              <a:buFont typeface="Century Gothic" panose="020B0502020202020204" pitchFamily="34" charset="0"/>
              <a:buChar char="–"/>
              <a:defRPr sz="1400" baseline="0"/>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206622" y="1452618"/>
            <a:ext cx="3754934" cy="821190"/>
          </a:xfrm>
          <a:solidFill>
            <a:schemeClr val="tx2"/>
          </a:solidFill>
          <a:ln w="1270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06622" y="2278200"/>
            <a:ext cx="3754934"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08466" y="1452618"/>
            <a:ext cx="3754934" cy="821190"/>
          </a:xfrm>
          <a:solidFill>
            <a:schemeClr val="tx2"/>
          </a:solidFill>
          <a:ln w="1270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08466" y="2278200"/>
            <a:ext cx="3754934"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807584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5_4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426720" y="384907"/>
            <a:ext cx="11765280" cy="406265"/>
          </a:xfrm>
        </p:spPr>
        <p:txBody>
          <a:bodyPr/>
          <a:lstStyle>
            <a:lvl1pPr>
              <a:defRPr sz="2400" b="0">
                <a:solidFill>
                  <a:schemeClr val="tx1"/>
                </a:solidFill>
                <a:latin typeface="+mn-lt"/>
              </a:defRPr>
            </a:lvl1pPr>
          </a:lstStyle>
          <a:p>
            <a:r>
              <a:rPr lang="en-US"/>
              <a:t>Click to edit Master title style</a:t>
            </a:r>
            <a:endParaRPr lang="en-US" dirty="0"/>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13518757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6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8"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309114"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309114"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43909"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43910"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381142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3811427"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27997" y="1005840"/>
            <a:ext cx="3829206"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27997" y="1527048"/>
            <a:ext cx="3829206"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61234" y="1005840"/>
            <a:ext cx="3815817"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61234" y="1527048"/>
            <a:ext cx="381581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426719" y="371052"/>
            <a:ext cx="11750331" cy="406265"/>
          </a:xfrm>
        </p:spPr>
        <p:txBody>
          <a:bodyPr/>
          <a:lstStyle>
            <a:lvl1pPr>
              <a:defRPr sz="2400" b="0">
                <a:solidFill>
                  <a:schemeClr val="tx1"/>
                </a:solidFill>
                <a:latin typeface="+mn-lt"/>
              </a:defRPr>
            </a:lvl1pPr>
          </a:lstStyle>
          <a:p>
            <a:r>
              <a:rPr lang="en-US"/>
              <a:t>Click to edit Master title style</a:t>
            </a:r>
            <a:endParaRPr lang="en-US" dirty="0"/>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30790792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7_Question slid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440C9B-5899-407D-BC65-8B8988B0C2A4}"/>
              </a:ext>
            </a:extLst>
          </p:cNvPr>
          <p:cNvGrpSpPr/>
          <p:nvPr userDrawn="1"/>
        </p:nvGrpSpPr>
        <p:grpSpPr>
          <a:xfrm>
            <a:off x="274320" y="320039"/>
            <a:ext cx="11917681" cy="919959"/>
            <a:chOff x="274320" y="320040"/>
            <a:chExt cx="11917681" cy="510909"/>
          </a:xfrm>
        </p:grpSpPr>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sp>
        <p:nvSpPr>
          <p:cNvPr id="38" name="Rectangle 37">
            <a:extLst>
              <a:ext uri="{FF2B5EF4-FFF2-40B4-BE49-F238E27FC236}">
                <a16:creationId xmlns:a16="http://schemas.microsoft.com/office/drawing/2014/main" id="{1DC80716-D7F2-40BD-B894-87B7C5521D93}"/>
              </a:ext>
            </a:extLst>
          </p:cNvPr>
          <p:cNvSpPr/>
          <p:nvPr userDrawn="1"/>
        </p:nvSpPr>
        <p:spPr>
          <a:xfrm>
            <a:off x="274318" y="1384275"/>
            <a:ext cx="11917682" cy="5252245"/>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426719" y="1467134"/>
            <a:ext cx="11750331" cy="5070826"/>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hasCustomPrompt="1"/>
          </p:nvPr>
        </p:nvSpPr>
        <p:spPr>
          <a:xfrm>
            <a:off x="426719" y="320040"/>
            <a:ext cx="11750331" cy="905234"/>
          </a:xfrm>
        </p:spPr>
        <p:txBody>
          <a:bodyPr anchor="ctr"/>
          <a:lstStyle>
            <a:lvl1pPr>
              <a:defRPr sz="2000" b="0">
                <a:solidFill>
                  <a:schemeClr val="tx1"/>
                </a:solidFill>
                <a:latin typeface="+mn-lt"/>
              </a:defRPr>
            </a:lvl1pPr>
          </a:lstStyle>
          <a:p>
            <a:r>
              <a:rPr lang="en-US" dirty="0"/>
              <a:t>Click to edit Master </a:t>
            </a:r>
            <a:br>
              <a:rPr lang="en-US" dirty="0"/>
            </a:br>
            <a:r>
              <a:rPr lang="en-US" dirty="0"/>
              <a:t>title style</a:t>
            </a: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15764842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2_*Las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F3FCA-3506-404C-A161-303F83A871D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2673" b="2888"/>
          <a:stretch/>
        </p:blipFill>
        <p:spPr>
          <a:xfrm>
            <a:off x="1" y="0"/>
            <a:ext cx="12191999" cy="6858000"/>
          </a:xfrm>
          <a:prstGeom prst="rect">
            <a:avLst/>
          </a:prstGeom>
        </p:spPr>
      </p:pic>
      <p:sp>
        <p:nvSpPr>
          <p:cNvPr id="6" name="Rectangle 5">
            <a:extLst>
              <a:ext uri="{FF2B5EF4-FFF2-40B4-BE49-F238E27FC236}">
                <a16:creationId xmlns:a16="http://schemas.microsoft.com/office/drawing/2014/main" id="{FE1A2FF0-6330-AD49-8A32-B99C780E40BA}"/>
              </a:ext>
            </a:extLst>
          </p:cNvPr>
          <p:cNvSpPr/>
          <p:nvPr userDrawn="1"/>
        </p:nvSpPr>
        <p:spPr>
          <a:xfrm>
            <a:off x="1" y="0"/>
            <a:ext cx="12191999" cy="6858000"/>
          </a:xfrm>
          <a:prstGeom prst="rect">
            <a:avLst/>
          </a:prstGeom>
          <a:solidFill>
            <a:schemeClr val="tx1">
              <a:alpha val="70000"/>
            </a:schemeClr>
          </a:solidFill>
        </p:spPr>
        <p:txBody>
          <a:bodyPr vert="horz" lIns="609600" tIns="0" rIns="0" bIns="609600" rtlCol="0" anchor="ctr">
            <a:noAutofit/>
          </a:bodyPr>
          <a:lstStyle/>
          <a:p>
            <a:pPr lvl="0" indent="0" defTabSz="609585">
              <a:spcBef>
                <a:spcPts val="800"/>
              </a:spcBef>
              <a:spcAft>
                <a:spcPts val="0"/>
              </a:spcAft>
              <a:buFont typeface="Wingdings" pitchFamily="2" charset="2"/>
              <a:buNone/>
            </a:pPr>
            <a:endParaRPr lang="en-US" sz="3733" b="1" cap="all" baseline="0" dirty="0">
              <a:solidFill>
                <a:schemeClr val="bg1"/>
              </a:solidFill>
            </a:endParaRPr>
          </a:p>
        </p:txBody>
      </p:sp>
      <p:pic>
        <p:nvPicPr>
          <p:cNvPr id="10" name="Picture 9" descr="A picture containing drawing&#10;&#10;Description automatically generated">
            <a:extLst>
              <a:ext uri="{FF2B5EF4-FFF2-40B4-BE49-F238E27FC236}">
                <a16:creationId xmlns:a16="http://schemas.microsoft.com/office/drawing/2014/main" id="{8888C325-DF94-A14F-87D1-1178B7E5FC74}"/>
              </a:ext>
            </a:extLst>
          </p:cNvPr>
          <p:cNvPicPr>
            <a:picLocks noChangeAspect="1"/>
          </p:cNvPicPr>
          <p:nvPr userDrawn="1"/>
        </p:nvPicPr>
        <p:blipFill>
          <a:blip r:embed="rId3"/>
          <a:stretch>
            <a:fillRect/>
          </a:stretch>
        </p:blipFill>
        <p:spPr>
          <a:xfrm>
            <a:off x="1895231" y="1894418"/>
            <a:ext cx="8401539" cy="2912533"/>
          </a:xfrm>
          <a:prstGeom prst="rect">
            <a:avLst/>
          </a:prstGeom>
        </p:spPr>
      </p:pic>
    </p:spTree>
    <p:extLst>
      <p:ext uri="{BB962C8B-B14F-4D97-AF65-F5344CB8AC3E}">
        <p14:creationId xmlns:p14="http://schemas.microsoft.com/office/powerpoint/2010/main" val="14823402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 y="3429000"/>
            <a:ext cx="10701867" cy="0"/>
          </a:xfrm>
          <a:prstGeom prst="line">
            <a:avLst/>
          </a:prstGeom>
          <a:noFill/>
          <a:ln w="50800">
            <a:solidFill>
              <a:schemeClr val="accent2"/>
            </a:solidFill>
            <a:round/>
            <a:headEnd type="none" w="sm" len="sm"/>
            <a:tailEnd type="none" w="sm" len="sm"/>
          </a:ln>
          <a:effectLst/>
        </p:spPr>
        <p:txBody>
          <a:bodyPr wrap="none" lIns="91420" tIns="45711" rIns="91420" bIns="45711" anchor="ctr"/>
          <a:lstStyle/>
          <a:p>
            <a:pPr>
              <a:defRPr/>
            </a:pPr>
            <a:endParaRPr lang="en-US" sz="1800">
              <a:solidFill>
                <a:prstClr val="black"/>
              </a:solidFill>
              <a:ea typeface="Arial Unicode MS" pitchFamily="34" charset="-128"/>
              <a:cs typeface="Arial Unicode MS" pitchFamily="34" charset="-128"/>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1"/>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a:latin typeface="Tech" charset="0"/>
                <a:ea typeface="Arial" pitchFamily="-110" charset="0"/>
                <a:cs typeface="Arial" pitchFamily="-110" charset="0"/>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xfrm>
            <a:off x="9144000" y="6248400"/>
            <a:ext cx="2540000" cy="457200"/>
          </a:xfrm>
        </p:spPr>
        <p:txBody>
          <a:bodyPr lIns="92055" tIns="46029" rIns="92055" bIns="46029"/>
          <a:lstStyle>
            <a:lvl1pPr>
              <a:defRPr/>
            </a:lvl1pPr>
          </a:lstStyle>
          <a:p>
            <a:pPr>
              <a:defRPr/>
            </a:pPr>
            <a:fld id="{02D1A66E-CB67-544F-8023-8DCB0648D51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6308591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B6076F-52BC-B441-BD71-2A1ED794FE0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9579596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image" Target="../media/image5.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theme" Target="../theme/theme11.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2.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3.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image" Target="../media/image5.jpeg"/><Relationship Id="rId2" Type="http://schemas.openxmlformats.org/officeDocument/2006/relationships/slideLayout" Target="../slideLayouts/slideLayout191.xml"/><Relationship Id="rId16" Type="http://schemas.openxmlformats.org/officeDocument/2006/relationships/theme" Target="../theme/theme14.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6" Type="http://schemas.openxmlformats.org/officeDocument/2006/relationships/image" Target="../media/image5.jpeg"/><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theme" Target="../theme/theme15.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6" Type="http://schemas.openxmlformats.org/officeDocument/2006/relationships/image" Target="../media/image10.png"/><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theme" Target="../theme/theme16.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hyperlink" Target="http://tiny.cc/hpcg" TargetMode="Externa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17.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18.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5.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6.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0.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image" Target="../media/image24.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6" Type="http://schemas.openxmlformats.org/officeDocument/2006/relationships/image" Target="../media/image5.jpe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7.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6" Type="http://schemas.openxmlformats.org/officeDocument/2006/relationships/image" Target="../media/image5.jpe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8.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9.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5854" y="411493"/>
            <a:ext cx="11379405" cy="523233"/>
          </a:xfrm>
          <a:prstGeom prst="rect">
            <a:avLst/>
          </a:prstGeom>
          <a:noFill/>
          <a:ln w="9525">
            <a:noFill/>
            <a:miter lim="800000"/>
            <a:headEnd/>
            <a:tailEnd/>
          </a:ln>
        </p:spPr>
        <p:txBody>
          <a:bodyPr vert="horz" wrap="square" lIns="91416" tIns="45709" rIns="91416" bIns="45709"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65854" y="1496073"/>
            <a:ext cx="11379405" cy="4040923"/>
          </a:xfrm>
          <a:prstGeom prst="rect">
            <a:avLst/>
          </a:prstGeom>
          <a:noFill/>
          <a:ln w="9525">
            <a:noFill/>
            <a:miter lim="800000"/>
            <a:headEnd/>
            <a:tailEnd/>
          </a:ln>
        </p:spPr>
        <p:txBody>
          <a:bodyPr vert="horz" wrap="square" lIns="91416" tIns="45709" rIns="91416" bIns="45709"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9239186" y="6076497"/>
            <a:ext cx="2367580" cy="640080"/>
          </a:xfrm>
          <a:prstGeom prst="rect">
            <a:avLst/>
          </a:prstGeom>
        </p:spPr>
      </p:pic>
      <p:grpSp>
        <p:nvGrpSpPr>
          <p:cNvPr id="15" name="Group 14"/>
          <p:cNvGrpSpPr/>
          <p:nvPr userDrawn="1"/>
        </p:nvGrpSpPr>
        <p:grpSpPr>
          <a:xfrm>
            <a:off x="-4594" y="6830568"/>
            <a:ext cx="12201273" cy="27432"/>
            <a:chOff x="-9675" y="6830568"/>
            <a:chExt cx="9176303" cy="27432"/>
          </a:xfrm>
        </p:grpSpPr>
        <p:sp>
          <p:nvSpPr>
            <p:cNvPr id="16" name="Rectangle 15"/>
            <p:cNvSpPr/>
            <p:nvPr userDrawn="1"/>
          </p:nvSpPr>
          <p:spPr>
            <a:xfrm>
              <a:off x="5529226" y="6830568"/>
              <a:ext cx="3637402" cy="27432"/>
            </a:xfrm>
            <a:prstGeom prst="rect">
              <a:avLst/>
            </a:prstGeom>
            <a:solidFill>
              <a:schemeClr val="accent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17" name="Rectangle 16"/>
            <p:cNvSpPr/>
            <p:nvPr userDrawn="1"/>
          </p:nvSpPr>
          <p:spPr>
            <a:xfrm>
              <a:off x="-9675" y="6830568"/>
              <a:ext cx="5542707" cy="27432"/>
            </a:xfrm>
            <a:prstGeom prst="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grpSp>
      <p:sp>
        <p:nvSpPr>
          <p:cNvPr id="8" name="Rectangle 6"/>
          <p:cNvSpPr>
            <a:spLocks noChangeArrowheads="1"/>
          </p:cNvSpPr>
          <p:nvPr userDrawn="1"/>
        </p:nvSpPr>
        <p:spPr bwMode="auto">
          <a:xfrm flipH="1">
            <a:off x="163427" y="6513051"/>
            <a:ext cx="210356" cy="152400"/>
          </a:xfrm>
          <a:prstGeom prst="rect">
            <a:avLst/>
          </a:prstGeom>
          <a:noFill/>
          <a:ln w="9525">
            <a:noFill/>
            <a:miter lim="800000"/>
            <a:headEnd/>
            <a:tailEnd/>
          </a:ln>
          <a:effectLst/>
        </p:spPr>
        <p:txBody>
          <a:bodyPr lIns="0" tIns="0" rIns="0" bIns="0"/>
          <a:lstStyle/>
          <a:p>
            <a:pPr algn="r" defTabSz="172992" fontAlgn="base">
              <a:lnSpc>
                <a:spcPct val="90000"/>
              </a:lnSpc>
              <a:spcBef>
                <a:spcPct val="0"/>
              </a:spcBef>
              <a:spcAft>
                <a:spcPct val="0"/>
              </a:spcAft>
              <a:tabLst>
                <a:tab pos="230132" algn="l"/>
              </a:tabLst>
              <a:defRPr/>
            </a:pPr>
            <a:fld id="{040BB257-551A-4736-B50F-DCF1BA034C06}" type="slidenum">
              <a:rPr lang="en-US" sz="1100">
                <a:solidFill>
                  <a:prstClr val="black"/>
                </a:solidFill>
                <a:cs typeface="Arial" pitchFamily="34" charset="0"/>
              </a:rPr>
              <a:pPr algn="r" defTabSz="172992" fontAlgn="base">
                <a:lnSpc>
                  <a:spcPct val="90000"/>
                </a:lnSpc>
                <a:spcBef>
                  <a:spcPct val="0"/>
                </a:spcBef>
                <a:spcAft>
                  <a:spcPct val="0"/>
                </a:spcAft>
                <a:tabLst>
                  <a:tab pos="230132" algn="l"/>
                </a:tabLst>
                <a:defRPr/>
              </a:pPr>
              <a:t>‹#›</a:t>
            </a:fld>
            <a:endParaRPr lang="en-US" sz="1100" dirty="0">
              <a:solidFill>
                <a:prstClr val="black"/>
              </a:solidFill>
              <a:cs typeface="Arial" pitchFamily="34" charset="0"/>
            </a:endParaRPr>
          </a:p>
        </p:txBody>
      </p:sp>
      <p:sp>
        <p:nvSpPr>
          <p:cNvPr id="9" name="Rectangle 256"/>
          <p:cNvSpPr txBox="1">
            <a:spLocks noChangeArrowheads="1"/>
          </p:cNvSpPr>
          <p:nvPr userDrawn="1"/>
        </p:nvSpPr>
        <p:spPr>
          <a:xfrm>
            <a:off x="374085" y="6513056"/>
            <a:ext cx="3853576" cy="146513"/>
          </a:xfrm>
          <a:prstGeom prst="rect">
            <a:avLst/>
          </a:prstGeom>
          <a:ln/>
        </p:spPr>
        <p:txBody>
          <a:bodyPr lIns="91416" tIns="45709" rIns="91416" bIns="45709" anchor="ctr"/>
          <a:lstStyle/>
          <a:p>
            <a:pPr fontAlgn="base">
              <a:spcBef>
                <a:spcPct val="0"/>
              </a:spcBef>
              <a:spcAft>
                <a:spcPct val="0"/>
              </a:spcAft>
            </a:pPr>
            <a:r>
              <a:rPr lang="en-US" sz="1100" dirty="0" err="1">
                <a:solidFill>
                  <a:prstClr val="black"/>
                </a:solidFill>
                <a:cs typeface="Arial" pitchFamily="34" charset="0"/>
              </a:rPr>
              <a:t>Exascale</a:t>
            </a:r>
            <a:r>
              <a:rPr lang="en-US" sz="1100" dirty="0">
                <a:solidFill>
                  <a:prstClr val="black"/>
                </a:solidFill>
                <a:cs typeface="Arial" pitchFamily="34" charset="0"/>
              </a:rPr>
              <a:t> Computing Project, </a:t>
            </a:r>
            <a:r>
              <a:rPr lang="en-US" sz="1100" dirty="0" err="1">
                <a:solidFill>
                  <a:prstClr val="black"/>
                </a:solidFill>
                <a:cs typeface="Arial" pitchFamily="34" charset="0"/>
              </a:rPr>
              <a:t>www.exascaleproject.org</a:t>
            </a:r>
            <a:endParaRPr lang="en-US" sz="1100" dirty="0">
              <a:solidFill>
                <a:prstClr val="black"/>
              </a:solidFill>
              <a:cs typeface="Arial" pitchFamily="34" charset="0"/>
            </a:endParaRPr>
          </a:p>
        </p:txBody>
      </p:sp>
    </p:spTree>
    <p:extLst>
      <p:ext uri="{BB962C8B-B14F-4D97-AF65-F5344CB8AC3E}">
        <p14:creationId xmlns:p14="http://schemas.microsoft.com/office/powerpoint/2010/main" val="53007128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Lst>
  <p:hf hdr="0" ftr="0" dt="0"/>
  <p:txStyles>
    <p:title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100">
          <a:solidFill>
            <a:srgbClr val="006C3A"/>
          </a:solidFill>
          <a:latin typeface="Arial Black" pitchFamily="34" charset="0"/>
        </a:defRPr>
      </a:lvl2pPr>
      <a:lvl3pPr algn="l" rtl="0" eaLnBrk="1" fontAlgn="base" hangingPunct="1">
        <a:lnSpc>
          <a:spcPct val="85000"/>
        </a:lnSpc>
        <a:spcBef>
          <a:spcPct val="0"/>
        </a:spcBef>
        <a:spcAft>
          <a:spcPct val="0"/>
        </a:spcAft>
        <a:defRPr sz="3100">
          <a:solidFill>
            <a:srgbClr val="006C3A"/>
          </a:solidFill>
          <a:latin typeface="Arial Black" pitchFamily="34" charset="0"/>
        </a:defRPr>
      </a:lvl3pPr>
      <a:lvl4pPr algn="l" rtl="0" eaLnBrk="1" fontAlgn="base" hangingPunct="1">
        <a:lnSpc>
          <a:spcPct val="85000"/>
        </a:lnSpc>
        <a:spcBef>
          <a:spcPct val="0"/>
        </a:spcBef>
        <a:spcAft>
          <a:spcPct val="0"/>
        </a:spcAft>
        <a:defRPr sz="3100">
          <a:solidFill>
            <a:srgbClr val="006C3A"/>
          </a:solidFill>
          <a:latin typeface="Arial Black" pitchFamily="34" charset="0"/>
        </a:defRPr>
      </a:lvl4pPr>
      <a:lvl5pPr algn="l" rtl="0" eaLnBrk="1" fontAlgn="base" hangingPunct="1">
        <a:lnSpc>
          <a:spcPct val="85000"/>
        </a:lnSpc>
        <a:spcBef>
          <a:spcPct val="0"/>
        </a:spcBef>
        <a:spcAft>
          <a:spcPct val="0"/>
        </a:spcAft>
        <a:defRPr sz="3100">
          <a:solidFill>
            <a:srgbClr val="006C3A"/>
          </a:solidFill>
          <a:latin typeface="Arial Black" pitchFamily="34" charset="0"/>
        </a:defRPr>
      </a:lvl5pPr>
      <a:lvl6pPr marL="457081" algn="l" rtl="0" eaLnBrk="1" fontAlgn="base" hangingPunct="1">
        <a:lnSpc>
          <a:spcPct val="85000"/>
        </a:lnSpc>
        <a:spcBef>
          <a:spcPct val="0"/>
        </a:spcBef>
        <a:spcAft>
          <a:spcPct val="0"/>
        </a:spcAft>
        <a:defRPr sz="3100">
          <a:solidFill>
            <a:srgbClr val="006C3A"/>
          </a:solidFill>
          <a:latin typeface="Arial Black" pitchFamily="34" charset="0"/>
        </a:defRPr>
      </a:lvl6pPr>
      <a:lvl7pPr marL="914171" algn="l" rtl="0" eaLnBrk="1" fontAlgn="base" hangingPunct="1">
        <a:lnSpc>
          <a:spcPct val="85000"/>
        </a:lnSpc>
        <a:spcBef>
          <a:spcPct val="0"/>
        </a:spcBef>
        <a:spcAft>
          <a:spcPct val="0"/>
        </a:spcAft>
        <a:defRPr sz="3100">
          <a:solidFill>
            <a:srgbClr val="006C3A"/>
          </a:solidFill>
          <a:latin typeface="Arial Black" pitchFamily="34" charset="0"/>
        </a:defRPr>
      </a:lvl7pPr>
      <a:lvl8pPr marL="1371256" algn="l" rtl="0" eaLnBrk="1" fontAlgn="base" hangingPunct="1">
        <a:lnSpc>
          <a:spcPct val="85000"/>
        </a:lnSpc>
        <a:spcBef>
          <a:spcPct val="0"/>
        </a:spcBef>
        <a:spcAft>
          <a:spcPct val="0"/>
        </a:spcAft>
        <a:defRPr sz="3100">
          <a:solidFill>
            <a:srgbClr val="006C3A"/>
          </a:solidFill>
          <a:latin typeface="Arial Black" pitchFamily="34" charset="0"/>
        </a:defRPr>
      </a:lvl8pPr>
      <a:lvl9pPr marL="1828344" algn="l" rtl="0" eaLnBrk="1" fontAlgn="base" hangingPunct="1">
        <a:lnSpc>
          <a:spcPct val="85000"/>
        </a:lnSpc>
        <a:spcBef>
          <a:spcPct val="0"/>
        </a:spcBef>
        <a:spcAft>
          <a:spcPct val="0"/>
        </a:spcAft>
        <a:defRPr sz="3100">
          <a:solidFill>
            <a:srgbClr val="006C3A"/>
          </a:solidFill>
          <a:latin typeface="Arial Black" pitchFamily="34" charset="0"/>
        </a:defRPr>
      </a:lvl9pPr>
    </p:titleStyle>
    <p:bodyStyle>
      <a:lvl1pPr marL="230132" indent="-230132" algn="l" rtl="0" eaLnBrk="1" fontAlgn="base" hangingPunct="1">
        <a:lnSpc>
          <a:spcPct val="90000"/>
        </a:lnSpc>
        <a:spcBef>
          <a:spcPts val="1400"/>
        </a:spcBef>
        <a:spcAft>
          <a:spcPct val="0"/>
        </a:spcAft>
        <a:buClr>
          <a:schemeClr val="tx1"/>
        </a:buClr>
        <a:buFont typeface="Arial" charset="0"/>
        <a:buChar char="•"/>
        <a:defRPr sz="2800" kern="1200">
          <a:solidFill>
            <a:schemeClr val="tx1"/>
          </a:solidFill>
          <a:latin typeface="+mn-lt"/>
          <a:ea typeface="+mn-ea"/>
          <a:cs typeface="+mn-cs"/>
        </a:defRPr>
      </a:lvl1pPr>
      <a:lvl2pPr marL="625319" indent="-279328" algn="l" rtl="0" eaLnBrk="1" fontAlgn="base" hangingPunct="1">
        <a:lnSpc>
          <a:spcPct val="90000"/>
        </a:lnSpc>
        <a:spcBef>
          <a:spcPts val="800"/>
        </a:spcBef>
        <a:spcAft>
          <a:spcPct val="0"/>
        </a:spcAft>
        <a:buClr>
          <a:schemeClr val="tx1"/>
        </a:buClr>
        <a:buFont typeface="Arial" charset="0"/>
        <a:buChar char="–"/>
        <a:defRPr sz="2400" kern="1200">
          <a:solidFill>
            <a:schemeClr val="tx1"/>
          </a:solidFill>
          <a:latin typeface="+mn-lt"/>
          <a:ea typeface="+mn-ea"/>
          <a:cs typeface="+mn-cs"/>
        </a:defRPr>
      </a:lvl2pPr>
      <a:lvl3pPr marL="914171" indent="-230132" algn="l" rtl="0" eaLnBrk="1" fontAlgn="base" hangingPunct="1">
        <a:lnSpc>
          <a:spcPct val="90000"/>
        </a:lnSpc>
        <a:spcBef>
          <a:spcPts val="800"/>
        </a:spcBef>
        <a:spcAft>
          <a:spcPct val="0"/>
        </a:spcAft>
        <a:buClr>
          <a:schemeClr val="tx1"/>
        </a:buClr>
        <a:buFont typeface="Arial" charset="0"/>
        <a:buChar char="•"/>
        <a:defRPr sz="2000" kern="1200">
          <a:solidFill>
            <a:schemeClr val="tx1"/>
          </a:solidFill>
          <a:latin typeface="+mn-lt"/>
          <a:ea typeface="+mn-ea"/>
          <a:cs typeface="+mn-cs"/>
        </a:defRPr>
      </a:lvl3pPr>
      <a:lvl4pPr marL="1144300" indent="-172992" algn="l" rtl="0" eaLnBrk="1" fontAlgn="base" hangingPunct="1">
        <a:lnSpc>
          <a:spcPct val="90000"/>
        </a:lnSpc>
        <a:spcBef>
          <a:spcPts val="800"/>
        </a:spcBef>
        <a:spcAft>
          <a:spcPct val="0"/>
        </a:spcAft>
        <a:buClr>
          <a:schemeClr val="tx1"/>
        </a:buClr>
        <a:buFont typeface="Arial" charset="0"/>
        <a:buChar char="–"/>
        <a:defRPr sz="1900" kern="1200">
          <a:solidFill>
            <a:schemeClr val="tx1"/>
          </a:solidFill>
          <a:latin typeface="+mn-lt"/>
          <a:ea typeface="+mn-ea"/>
          <a:cs typeface="+mn-cs"/>
        </a:defRPr>
      </a:lvl4pPr>
      <a:lvl5pPr marL="1482355" indent="-222194" algn="l" rtl="0" eaLnBrk="1" fontAlgn="base" hangingPunct="1">
        <a:lnSpc>
          <a:spcPct val="90000"/>
        </a:lnSpc>
        <a:spcBef>
          <a:spcPts val="600"/>
        </a:spcBef>
        <a:spcAft>
          <a:spcPct val="0"/>
        </a:spcAft>
        <a:buClr>
          <a:schemeClr val="tx1"/>
        </a:buClr>
        <a:buFont typeface="Arial" charset="0"/>
        <a:buChar char="»"/>
        <a:defRPr sz="1900" kern="1200">
          <a:solidFill>
            <a:schemeClr val="tx1"/>
          </a:solidFill>
          <a:latin typeface="+mn-lt"/>
          <a:ea typeface="+mn-ea"/>
          <a:cs typeface="+mn-cs"/>
        </a:defRPr>
      </a:lvl5pPr>
      <a:lvl6pPr marL="2513975"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6"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4"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900" kern="1200">
          <a:solidFill>
            <a:schemeClr val="tx1"/>
          </a:solidFill>
          <a:latin typeface="+mn-lt"/>
          <a:ea typeface="+mn-ea"/>
          <a:cs typeface="+mn-cs"/>
        </a:defRPr>
      </a:lvl1pPr>
      <a:lvl2pPr marL="457081" algn="l" defTabSz="914171" rtl="0" eaLnBrk="1" latinLnBrk="0" hangingPunct="1">
        <a:defRPr sz="1900" kern="1200">
          <a:solidFill>
            <a:schemeClr val="tx1"/>
          </a:solidFill>
          <a:latin typeface="+mn-lt"/>
          <a:ea typeface="+mn-ea"/>
          <a:cs typeface="+mn-cs"/>
        </a:defRPr>
      </a:lvl2pPr>
      <a:lvl3pPr marL="914171" algn="l" defTabSz="914171" rtl="0" eaLnBrk="1" latinLnBrk="0" hangingPunct="1">
        <a:defRPr sz="1900" kern="1200">
          <a:solidFill>
            <a:schemeClr val="tx1"/>
          </a:solidFill>
          <a:latin typeface="+mn-lt"/>
          <a:ea typeface="+mn-ea"/>
          <a:cs typeface="+mn-cs"/>
        </a:defRPr>
      </a:lvl3pPr>
      <a:lvl4pPr marL="1371256" algn="l" defTabSz="914171" rtl="0" eaLnBrk="1" latinLnBrk="0" hangingPunct="1">
        <a:defRPr sz="1900" kern="1200">
          <a:solidFill>
            <a:schemeClr val="tx1"/>
          </a:solidFill>
          <a:latin typeface="+mn-lt"/>
          <a:ea typeface="+mn-ea"/>
          <a:cs typeface="+mn-cs"/>
        </a:defRPr>
      </a:lvl4pPr>
      <a:lvl5pPr marL="1828344" algn="l" defTabSz="914171" rtl="0" eaLnBrk="1" latinLnBrk="0" hangingPunct="1">
        <a:defRPr sz="1900" kern="1200">
          <a:solidFill>
            <a:schemeClr val="tx1"/>
          </a:solidFill>
          <a:latin typeface="+mn-lt"/>
          <a:ea typeface="+mn-ea"/>
          <a:cs typeface="+mn-cs"/>
        </a:defRPr>
      </a:lvl5pPr>
      <a:lvl6pPr marL="2285425" algn="l" defTabSz="914171" rtl="0" eaLnBrk="1" latinLnBrk="0" hangingPunct="1">
        <a:defRPr sz="1900" kern="1200">
          <a:solidFill>
            <a:schemeClr val="tx1"/>
          </a:solidFill>
          <a:latin typeface="+mn-lt"/>
          <a:ea typeface="+mn-ea"/>
          <a:cs typeface="+mn-cs"/>
        </a:defRPr>
      </a:lvl6pPr>
      <a:lvl7pPr marL="2742515" algn="l" defTabSz="914171" rtl="0" eaLnBrk="1" latinLnBrk="0" hangingPunct="1">
        <a:defRPr sz="1900" kern="1200">
          <a:solidFill>
            <a:schemeClr val="tx1"/>
          </a:solidFill>
          <a:latin typeface="+mn-lt"/>
          <a:ea typeface="+mn-ea"/>
          <a:cs typeface="+mn-cs"/>
        </a:defRPr>
      </a:lvl7pPr>
      <a:lvl8pPr marL="3199600" algn="l" defTabSz="914171" rtl="0" eaLnBrk="1" latinLnBrk="0" hangingPunct="1">
        <a:defRPr sz="1900" kern="1200">
          <a:solidFill>
            <a:schemeClr val="tx1"/>
          </a:solidFill>
          <a:latin typeface="+mn-lt"/>
          <a:ea typeface="+mn-ea"/>
          <a:cs typeface="+mn-cs"/>
        </a:defRPr>
      </a:lvl8pPr>
      <a:lvl9pPr marL="3656688" algn="l" defTabSz="914171"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r>
              <a:rPr lang="en-US">
                <a:ea typeface="Arial" charset="0"/>
                <a:cs typeface="Arial" charset="0"/>
              </a:rPr>
              <a:t>07</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en-US">
              <a:ea typeface="Arial" charset="0"/>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9283C33B-7821-4C4B-8289-CC0D4B7CC764}" type="slidenum">
              <a:rPr lang="en-US">
                <a:ea typeface="Arial" charset="0"/>
                <a:cs typeface="Arial" charset="0"/>
              </a:rPr>
              <a:pPr/>
              <a:t>‹#›</a:t>
            </a:fld>
            <a:endParaRPr lang="en-US">
              <a:ea typeface="Arial" charset="0"/>
              <a:cs typeface="Arial" charset="0"/>
            </a:endParaRPr>
          </a:p>
        </p:txBody>
      </p:sp>
    </p:spTree>
    <p:extLst>
      <p:ext uri="{BB962C8B-B14F-4D97-AF65-F5344CB8AC3E}">
        <p14:creationId xmlns:p14="http://schemas.microsoft.com/office/powerpoint/2010/main" val="2681059896"/>
      </p:ext>
    </p:extLst>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 id="2147484743" r:id="rId12"/>
    <p:sldLayoutId id="2147484744"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4" y="990600"/>
            <a:ext cx="10701867" cy="0"/>
          </a:xfrm>
          <a:prstGeom prst="line">
            <a:avLst/>
          </a:prstGeom>
          <a:noFill/>
          <a:ln w="28575">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4099" name="Rectangle 3"/>
          <p:cNvSpPr>
            <a:spLocks noGrp="1" noChangeArrowheads="1"/>
          </p:cNvSpPr>
          <p:nvPr>
            <p:ph type="title"/>
          </p:nvPr>
        </p:nvSpPr>
        <p:spPr bwMode="auto">
          <a:xfrm>
            <a:off x="812803" y="-152398"/>
            <a:ext cx="10363200" cy="1104900"/>
          </a:xfrm>
          <a:prstGeom prst="rect">
            <a:avLst/>
          </a:prstGeom>
          <a:noFill/>
          <a:ln w="9525">
            <a:noFill/>
            <a:miter lim="800000"/>
            <a:headEnd/>
            <a:tailEnd/>
          </a:ln>
          <a:effectLst/>
        </p:spPr>
        <p:txBody>
          <a:bodyPr vert="horz" wrap="square" lIns="92055" tIns="46029" rIns="92055" bIns="46029"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8" y="1676403"/>
            <a:ext cx="10303933" cy="4114800"/>
          </a:xfrm>
          <a:prstGeom prst="rect">
            <a:avLst/>
          </a:prstGeom>
          <a:noFill/>
          <a:ln w="9525">
            <a:noFill/>
            <a:miter lim="800000"/>
            <a:headEnd/>
            <a:tailEnd/>
          </a:ln>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eaLnBrk="0" hangingPunct="0">
              <a:defRPr sz="1400">
                <a:latin typeface="Tech" pitchFamily="34" charset="0"/>
                <a:ea typeface="Arial Unicode MS" pitchFamily="34" charset="-128"/>
                <a:cs typeface="Arial" charset="0"/>
              </a:defRPr>
            </a:lvl1pPr>
          </a:lstStyle>
          <a:p>
            <a:pPr algn="l">
              <a:defRPr/>
            </a:pPr>
            <a:endParaRPr lang="en-US">
              <a:solidFill>
                <a:prstClr val="black"/>
              </a:solidFill>
            </a:endParaRP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algn="ct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3" name="Rectangle 7"/>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none" lIns="91420" tIns="45711" rIns="91420" bIns="45711" numCol="1" anchor="ctr" anchorCtr="0" compatLnSpc="1">
            <a:prstTxWarp prst="textNoShape">
              <a:avLst/>
            </a:prstTxWarp>
          </a:bodyPr>
          <a:lstStyle>
            <a:lvl1pPr algn="r" eaLnBrk="0" hangingPunct="0">
              <a:defRPr sz="1400">
                <a:latin typeface="Tech" charset="0"/>
                <a:ea typeface="Arial" pitchFamily="-110" charset="0"/>
                <a:cs typeface="Arial" pitchFamily="-110" charset="0"/>
              </a:defRPr>
            </a:lvl1pPr>
          </a:lstStyle>
          <a:p>
            <a:pPr>
              <a:defRPr/>
            </a:pPr>
            <a:fld id="{8E7E8509-14A9-CE43-99E8-0B969D9DE967}" type="slidenum">
              <a:rPr lang="en-US">
                <a:solidFill>
                  <a:prstClr val="black"/>
                </a:solidFill>
              </a:rPr>
              <a:pPr>
                <a:defRPr/>
              </a:pPr>
              <a:t>‹#›</a:t>
            </a:fld>
            <a:endParaRPr lang="en-US">
              <a:solidFill>
                <a:prstClr val="black"/>
              </a:solidFill>
            </a:endParaRPr>
          </a:p>
        </p:txBody>
      </p:sp>
      <p:pic>
        <p:nvPicPr>
          <p:cNvPr id="1032" name="Picture 8" descr="icl2"/>
          <p:cNvPicPr>
            <a:picLocks noChangeAspect="1" noChangeArrowheads="1"/>
          </p:cNvPicPr>
          <p:nvPr/>
        </p:nvPicPr>
        <p:blipFill>
          <a:blip r:embed="rId18" cstate="print"/>
          <a:srcRect/>
          <a:stretch>
            <a:fillRect/>
          </a:stretch>
        </p:blipFill>
        <p:spPr bwMode="auto">
          <a:xfrm>
            <a:off x="22" y="0"/>
            <a:ext cx="692151" cy="685800"/>
          </a:xfrm>
          <a:prstGeom prst="rect">
            <a:avLst/>
          </a:prstGeom>
          <a:noFill/>
          <a:ln w="9525">
            <a:noFill/>
            <a:miter lim="800000"/>
            <a:headEnd/>
            <a:tailEnd/>
          </a:ln>
        </p:spPr>
      </p:pic>
      <p:sp>
        <p:nvSpPr>
          <p:cNvPr id="4105" name="Text Box 9"/>
          <p:cNvSpPr txBox="1">
            <a:spLocks noChangeArrowheads="1"/>
          </p:cNvSpPr>
          <p:nvPr/>
        </p:nvSpPr>
        <p:spPr bwMode="auto">
          <a:xfrm>
            <a:off x="994833" y="4535491"/>
            <a:ext cx="184690" cy="369314"/>
          </a:xfrm>
          <a:prstGeom prst="rect">
            <a:avLst/>
          </a:prstGeom>
          <a:noFill/>
          <a:ln w="9525">
            <a:noFill/>
            <a:miter lim="800000"/>
            <a:headEnd/>
            <a:tailEnd/>
          </a:ln>
          <a:effectLst>
            <a:outerShdw dist="107763" dir="18900000" algn="ctr" rotWithShape="0">
              <a:srgbClr val="868686"/>
            </a:outerShdw>
          </a:effectLst>
        </p:spPr>
        <p:txBody>
          <a:bodyPr wrap="none" lIns="91420" tIns="45711" rIns="91420" bIns="45711">
            <a:spAutoFit/>
          </a:bodyPr>
          <a:lstStyle/>
          <a:p>
            <a:pPr algn="l">
              <a:defRPr/>
            </a:pPr>
            <a:endParaRPr lang="en-US" sz="1800">
              <a:solidFill>
                <a:prstClr val="black"/>
              </a:solidFill>
              <a:latin typeface="Falstaff Festival MT"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849242277"/>
      </p:ext>
    </p:extLst>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 id="2147484758" r:id="rId13"/>
    <p:sldLayoutId id="2147484759" r:id="rId14"/>
    <p:sldLayoutId id="2147484760" r:id="rId15"/>
    <p:sldLayoutId id="2147484761" r:id="rId16"/>
  </p:sldLayoutIdLst>
  <p:transition/>
  <p:hf sldNum="0" hdr="0" ftr="0" dt="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5pPr>
      <a:lvl6pPr marL="457095"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188"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282"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37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821" indent="-342821" algn="l" rtl="0" eaLnBrk="0" fontAlgn="base" hangingPunct="0">
        <a:spcBef>
          <a:spcPct val="20000"/>
        </a:spcBef>
        <a:spcAft>
          <a:spcPct val="0"/>
        </a:spcAft>
        <a:buClr>
          <a:schemeClr val="accent2"/>
        </a:buClr>
        <a:buSzPct val="90000"/>
        <a:buFont typeface="Symbol" pitchFamily="-110" charset="2"/>
        <a:buChar char="¨"/>
        <a:defRPr sz="3200" b="1">
          <a:solidFill>
            <a:schemeClr val="tx2"/>
          </a:solidFill>
          <a:latin typeface="+mn-lt"/>
          <a:ea typeface="ＭＳ Ｐゴシック" pitchFamily="-110" charset="-128"/>
          <a:cs typeface="ＭＳ Ｐゴシック" pitchFamily="-110" charset="-128"/>
        </a:defRPr>
      </a:lvl1pPr>
      <a:lvl2pPr marL="742777" indent="-285684" algn="l" rtl="0" eaLnBrk="0" fontAlgn="base" hangingPunct="0">
        <a:spcBef>
          <a:spcPct val="20000"/>
        </a:spcBef>
        <a:spcAft>
          <a:spcPct val="0"/>
        </a:spcAft>
        <a:buClr>
          <a:schemeClr val="tx1"/>
        </a:buClr>
        <a:buFont typeface="Wingdings" pitchFamily="-110" charset="2"/>
        <a:buChar char="Ø"/>
        <a:defRPr sz="2800" b="1">
          <a:solidFill>
            <a:srgbClr val="800000"/>
          </a:solidFill>
          <a:latin typeface="+mn-lt"/>
          <a:ea typeface="ＭＳ Ｐゴシック" pitchFamily="-110" charset="-128"/>
        </a:defRPr>
      </a:lvl2pPr>
      <a:lvl3pPr marL="1142735" indent="-228548" algn="l" rtl="0" eaLnBrk="0" fontAlgn="base" hangingPunct="0">
        <a:spcBef>
          <a:spcPct val="20000"/>
        </a:spcBef>
        <a:spcAft>
          <a:spcPct val="0"/>
        </a:spcAft>
        <a:buClr>
          <a:schemeClr val="tx1"/>
        </a:buClr>
        <a:buFont typeface="Wingdings" pitchFamily="-110" charset="2"/>
        <a:buChar char="Ø"/>
        <a:defRPr sz="2400" b="1">
          <a:solidFill>
            <a:schemeClr val="tx1"/>
          </a:solidFill>
          <a:latin typeface="+mn-lt"/>
          <a:ea typeface="ＭＳ Ｐゴシック" pitchFamily="-110" charset="-128"/>
        </a:defRPr>
      </a:lvl3pPr>
      <a:lvl4pPr marL="1599828" indent="-228548" algn="l" rtl="0" eaLnBrk="0" fontAlgn="base" hangingPunct="0">
        <a:spcBef>
          <a:spcPct val="20000"/>
        </a:spcBef>
        <a:spcAft>
          <a:spcPct val="0"/>
        </a:spcAft>
        <a:buClr>
          <a:schemeClr val="accent2"/>
        </a:buClr>
        <a:buFont typeface="Wingdings" pitchFamily="-110" charset="2"/>
        <a:buChar char="Ø"/>
        <a:defRPr sz="2000">
          <a:solidFill>
            <a:schemeClr val="tx1"/>
          </a:solidFill>
          <a:latin typeface="+mn-lt"/>
          <a:ea typeface="ＭＳ Ｐゴシック" pitchFamily="-110" charset="-128"/>
        </a:defRPr>
      </a:lvl4pPr>
      <a:lvl5pPr marL="2056923" indent="-228548" algn="l" rtl="0" eaLnBrk="0" fontAlgn="base" hangingPunct="0">
        <a:spcBef>
          <a:spcPct val="20000"/>
        </a:spcBef>
        <a:spcAft>
          <a:spcPct val="0"/>
        </a:spcAft>
        <a:buClr>
          <a:schemeClr val="tx1"/>
        </a:buClr>
        <a:buFont typeface="Wingdings" pitchFamily="-110" charset="2"/>
        <a:buChar char="Ø"/>
        <a:defRPr sz="2000">
          <a:solidFill>
            <a:schemeClr val="tx1"/>
          </a:solidFill>
          <a:latin typeface="+mn-lt"/>
          <a:ea typeface="ＭＳ Ｐゴシック" pitchFamily="-110" charset="-128"/>
        </a:defRPr>
      </a:lvl5pPr>
      <a:lvl6pPr marL="2514016"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110"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8204"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5298"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5"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2" algn="l" defTabSz="914188" rtl="0" eaLnBrk="1" latinLnBrk="0" hangingPunct="1">
        <a:defRPr sz="1800" kern="1200">
          <a:solidFill>
            <a:schemeClr val="tx1"/>
          </a:solidFill>
          <a:latin typeface="+mn-lt"/>
          <a:ea typeface="+mn-ea"/>
          <a:cs typeface="+mn-cs"/>
        </a:defRPr>
      </a:lvl7pPr>
      <a:lvl8pPr marL="3199656" algn="l" defTabSz="914188" rtl="0" eaLnBrk="1" latinLnBrk="0" hangingPunct="1">
        <a:defRPr sz="1800" kern="1200">
          <a:solidFill>
            <a:schemeClr val="tx1"/>
          </a:solidFill>
          <a:latin typeface="+mn-lt"/>
          <a:ea typeface="+mn-ea"/>
          <a:cs typeface="+mn-cs"/>
        </a:defRPr>
      </a:lvl8pPr>
      <a:lvl9pPr marL="3656750" algn="l" defTabSz="91418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95905"/>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 id="2147484774"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1681A-EDFC-2D44-B22E-67649A5B63F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A97F15-B187-764C-8BC0-E2F562F0A2CD}"/>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D69F4-06D8-CE49-9766-F8833B26A7F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081A4-80E1-1E4E-B4D8-46FB8DF424F7}" type="datetimeFigureOut">
              <a:rPr lang="en-US" smtClean="0"/>
              <a:t>9/11/22</a:t>
            </a:fld>
            <a:endParaRPr lang="en-US" dirty="0"/>
          </a:p>
        </p:txBody>
      </p:sp>
      <p:sp>
        <p:nvSpPr>
          <p:cNvPr id="5" name="Footer Placeholder 4">
            <a:extLst>
              <a:ext uri="{FF2B5EF4-FFF2-40B4-BE49-F238E27FC236}">
                <a16:creationId xmlns:a16="http://schemas.microsoft.com/office/drawing/2014/main" id="{3AA65AE4-2FDF-3744-BFAD-9938EC37F039}"/>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D05C840-5513-9244-9CA1-EECF9260833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9885C-40DE-AD45-84CF-80201AE0536C}" type="slidenum">
              <a:rPr lang="en-US" smtClean="0"/>
              <a:t>‹#›</a:t>
            </a:fld>
            <a:endParaRPr lang="en-US" dirty="0"/>
          </a:p>
        </p:txBody>
      </p:sp>
    </p:spTree>
    <p:extLst>
      <p:ext uri="{BB962C8B-B14F-4D97-AF65-F5344CB8AC3E}">
        <p14:creationId xmlns:p14="http://schemas.microsoft.com/office/powerpoint/2010/main" val="1712479955"/>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3" y="990600"/>
            <a:ext cx="10701867" cy="0"/>
          </a:xfrm>
          <a:prstGeom prst="line">
            <a:avLst/>
          </a:prstGeom>
          <a:noFill/>
          <a:ln w="28575">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4099" name="Rectangle 3"/>
          <p:cNvSpPr>
            <a:spLocks noGrp="1" noChangeArrowheads="1"/>
          </p:cNvSpPr>
          <p:nvPr>
            <p:ph type="title"/>
          </p:nvPr>
        </p:nvSpPr>
        <p:spPr bwMode="auto">
          <a:xfrm>
            <a:off x="812803" y="-152398"/>
            <a:ext cx="10363200" cy="1104900"/>
          </a:xfrm>
          <a:prstGeom prst="rect">
            <a:avLst/>
          </a:prstGeom>
          <a:noFill/>
          <a:ln w="9525">
            <a:noFill/>
            <a:miter lim="800000"/>
            <a:headEnd/>
            <a:tailEnd/>
          </a:ln>
          <a:effectLst/>
        </p:spPr>
        <p:txBody>
          <a:bodyPr vert="horz" wrap="square" lIns="92055" tIns="46029" rIns="92055" bIns="46029"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7" y="1676403"/>
            <a:ext cx="10303933" cy="4114800"/>
          </a:xfrm>
          <a:prstGeom prst="rect">
            <a:avLst/>
          </a:prstGeom>
          <a:noFill/>
          <a:ln w="9525">
            <a:noFill/>
            <a:miter lim="800000"/>
            <a:headEnd/>
            <a:tailEnd/>
          </a:ln>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eaLnBrk="0" hangingPunct="0">
              <a:defRPr sz="1400">
                <a:latin typeface="Tech" pitchFamily="34" charset="0"/>
                <a:ea typeface="Arial Unicode MS" pitchFamily="34" charset="-128"/>
                <a:cs typeface="Arial" charset="0"/>
              </a:defRPr>
            </a:lvl1pPr>
          </a:lstStyle>
          <a:p>
            <a:pPr algn="l">
              <a:defRPr/>
            </a:pPr>
            <a:r>
              <a:rPr lang="en-US">
                <a:solidFill>
                  <a:prstClr val="black"/>
                </a:solidFill>
              </a:rPr>
              <a:t>07</a:t>
            </a: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algn="ct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3" name="Rectangle 7"/>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none" lIns="91420" tIns="45711" rIns="91420" bIns="45711" numCol="1" anchor="ctr" anchorCtr="0" compatLnSpc="1">
            <a:prstTxWarp prst="textNoShape">
              <a:avLst/>
            </a:prstTxWarp>
          </a:bodyPr>
          <a:lstStyle>
            <a:lvl1pPr algn="r" eaLnBrk="0" hangingPunct="0">
              <a:defRPr sz="1400">
                <a:latin typeface="Tech" charset="0"/>
                <a:ea typeface="Arial" pitchFamily="-110" charset="0"/>
                <a:cs typeface="Arial" pitchFamily="-110" charset="0"/>
              </a:defRPr>
            </a:lvl1pPr>
          </a:lstStyle>
          <a:p>
            <a:pPr>
              <a:defRPr/>
            </a:pPr>
            <a:fld id="{8E7E8509-14A9-CE43-99E8-0B969D9DE967}" type="slidenum">
              <a:rPr lang="en-US">
                <a:solidFill>
                  <a:prstClr val="black"/>
                </a:solidFill>
              </a:rPr>
              <a:pPr>
                <a:defRPr/>
              </a:pPr>
              <a:t>‹#›</a:t>
            </a:fld>
            <a:endParaRPr lang="en-US">
              <a:solidFill>
                <a:prstClr val="black"/>
              </a:solidFill>
            </a:endParaRPr>
          </a:p>
        </p:txBody>
      </p:sp>
      <p:pic>
        <p:nvPicPr>
          <p:cNvPr id="1032" name="Picture 8" descr="icl2"/>
          <p:cNvPicPr>
            <a:picLocks noChangeAspect="1" noChangeArrowheads="1"/>
          </p:cNvPicPr>
          <p:nvPr/>
        </p:nvPicPr>
        <p:blipFill>
          <a:blip r:embed="rId17" cstate="print"/>
          <a:srcRect/>
          <a:stretch>
            <a:fillRect/>
          </a:stretch>
        </p:blipFill>
        <p:spPr bwMode="auto">
          <a:xfrm>
            <a:off x="21" y="0"/>
            <a:ext cx="692151" cy="685800"/>
          </a:xfrm>
          <a:prstGeom prst="rect">
            <a:avLst/>
          </a:prstGeom>
          <a:noFill/>
          <a:ln w="9525">
            <a:noFill/>
            <a:miter lim="800000"/>
            <a:headEnd/>
            <a:tailEnd/>
          </a:ln>
        </p:spPr>
      </p:pic>
      <p:sp>
        <p:nvSpPr>
          <p:cNvPr id="4105" name="Text Box 9"/>
          <p:cNvSpPr txBox="1">
            <a:spLocks noChangeArrowheads="1"/>
          </p:cNvSpPr>
          <p:nvPr/>
        </p:nvSpPr>
        <p:spPr bwMode="auto">
          <a:xfrm>
            <a:off x="994834" y="4535491"/>
            <a:ext cx="184690" cy="369314"/>
          </a:xfrm>
          <a:prstGeom prst="rect">
            <a:avLst/>
          </a:prstGeom>
          <a:noFill/>
          <a:ln w="9525">
            <a:noFill/>
            <a:miter lim="800000"/>
            <a:headEnd/>
            <a:tailEnd/>
          </a:ln>
          <a:effectLst>
            <a:outerShdw dist="107763" dir="18900000" algn="ctr" rotWithShape="0">
              <a:srgbClr val="868686"/>
            </a:outerShdw>
          </a:effectLst>
        </p:spPr>
        <p:txBody>
          <a:bodyPr wrap="none" lIns="91420" tIns="45711" rIns="91420" bIns="45711">
            <a:spAutoFit/>
          </a:bodyPr>
          <a:lstStyle/>
          <a:p>
            <a:pPr algn="l">
              <a:defRPr/>
            </a:pPr>
            <a:endParaRPr lang="en-US" sz="1800">
              <a:solidFill>
                <a:prstClr val="black"/>
              </a:solidFill>
              <a:latin typeface="Falstaff Festival MT"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1882858677"/>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 id="2147484800" r:id="rId12"/>
    <p:sldLayoutId id="2147484801" r:id="rId13"/>
    <p:sldLayoutId id="2147484802" r:id="rId14"/>
    <p:sldLayoutId id="2147484803" r:id="rId15"/>
  </p:sldLayoutIdLst>
  <p:transition/>
  <p:hf hdr="0" ftr="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5pPr>
      <a:lvl6pPr marL="45710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21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31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421"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829" indent="-342829" algn="l" rtl="0" eaLnBrk="0" fontAlgn="base" hangingPunct="0">
        <a:spcBef>
          <a:spcPct val="20000"/>
        </a:spcBef>
        <a:spcAft>
          <a:spcPct val="0"/>
        </a:spcAft>
        <a:buClr>
          <a:schemeClr val="accent2"/>
        </a:buClr>
        <a:buSzPct val="90000"/>
        <a:buFont typeface="Symbol" pitchFamily="-110" charset="2"/>
        <a:buChar char="¨"/>
        <a:defRPr sz="3200" b="1">
          <a:solidFill>
            <a:schemeClr val="tx2"/>
          </a:solidFill>
          <a:latin typeface="+mn-lt"/>
          <a:ea typeface="ＭＳ Ｐゴシック" pitchFamily="-110" charset="-128"/>
          <a:cs typeface="ＭＳ Ｐゴシック" pitchFamily="-110" charset="-128"/>
        </a:defRPr>
      </a:lvl1pPr>
      <a:lvl2pPr marL="742796" indent="-285690" algn="l" rtl="0" eaLnBrk="0" fontAlgn="base" hangingPunct="0">
        <a:spcBef>
          <a:spcPct val="20000"/>
        </a:spcBef>
        <a:spcAft>
          <a:spcPct val="0"/>
        </a:spcAft>
        <a:buClr>
          <a:schemeClr val="tx1"/>
        </a:buClr>
        <a:buFont typeface="Wingdings" pitchFamily="-110" charset="2"/>
        <a:buChar char="Ø"/>
        <a:defRPr sz="2800" b="1">
          <a:solidFill>
            <a:srgbClr val="800000"/>
          </a:solidFill>
          <a:latin typeface="+mn-lt"/>
          <a:ea typeface="ＭＳ Ｐゴシック" pitchFamily="-110" charset="-128"/>
        </a:defRPr>
      </a:lvl2pPr>
      <a:lvl3pPr marL="1142764" indent="-228553" algn="l" rtl="0" eaLnBrk="0" fontAlgn="base" hangingPunct="0">
        <a:spcBef>
          <a:spcPct val="20000"/>
        </a:spcBef>
        <a:spcAft>
          <a:spcPct val="0"/>
        </a:spcAft>
        <a:buClr>
          <a:schemeClr val="tx1"/>
        </a:buClr>
        <a:buFont typeface="Wingdings" pitchFamily="-110" charset="2"/>
        <a:buChar char="Ø"/>
        <a:defRPr sz="2400" b="1">
          <a:solidFill>
            <a:schemeClr val="tx1"/>
          </a:solidFill>
          <a:latin typeface="+mn-lt"/>
          <a:ea typeface="ＭＳ Ｐゴシック" pitchFamily="-110" charset="-128"/>
        </a:defRPr>
      </a:lvl3pPr>
      <a:lvl4pPr marL="1599868" indent="-228553" algn="l" rtl="0" eaLnBrk="0" fontAlgn="base" hangingPunct="0">
        <a:spcBef>
          <a:spcPct val="20000"/>
        </a:spcBef>
        <a:spcAft>
          <a:spcPct val="0"/>
        </a:spcAft>
        <a:buClr>
          <a:schemeClr val="accent2"/>
        </a:buClr>
        <a:buFont typeface="Wingdings" pitchFamily="-110" charset="2"/>
        <a:buChar char="Ø"/>
        <a:defRPr sz="2000">
          <a:solidFill>
            <a:schemeClr val="tx1"/>
          </a:solidFill>
          <a:latin typeface="+mn-lt"/>
          <a:ea typeface="ＭＳ Ｐゴシック" pitchFamily="-110" charset="-128"/>
        </a:defRPr>
      </a:lvl4pPr>
      <a:lvl5pPr marL="2056974" indent="-228553" algn="l" rtl="0" eaLnBrk="0" fontAlgn="base" hangingPunct="0">
        <a:spcBef>
          <a:spcPct val="20000"/>
        </a:spcBef>
        <a:spcAft>
          <a:spcPct val="0"/>
        </a:spcAft>
        <a:buClr>
          <a:schemeClr val="tx1"/>
        </a:buClr>
        <a:buFont typeface="Wingdings" pitchFamily="-110" charset="2"/>
        <a:buChar char="Ø"/>
        <a:defRPr sz="2000">
          <a:solidFill>
            <a:schemeClr val="tx1"/>
          </a:solidFill>
          <a:latin typeface="+mn-lt"/>
          <a:ea typeface="ＭＳ Ｐゴシック" pitchFamily="-110" charset="-128"/>
        </a:defRPr>
      </a:lvl5pPr>
      <a:lvl6pPr marL="251407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18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828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539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3" y="990600"/>
            <a:ext cx="10701867" cy="0"/>
          </a:xfrm>
          <a:prstGeom prst="line">
            <a:avLst/>
          </a:prstGeom>
          <a:noFill/>
          <a:ln w="28575">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4099" name="Rectangle 3"/>
          <p:cNvSpPr>
            <a:spLocks noGrp="1" noChangeArrowheads="1"/>
          </p:cNvSpPr>
          <p:nvPr>
            <p:ph type="title"/>
          </p:nvPr>
        </p:nvSpPr>
        <p:spPr bwMode="auto">
          <a:xfrm>
            <a:off x="812803" y="-152398"/>
            <a:ext cx="10363200" cy="1104900"/>
          </a:xfrm>
          <a:prstGeom prst="rect">
            <a:avLst/>
          </a:prstGeom>
          <a:noFill/>
          <a:ln w="9525">
            <a:noFill/>
            <a:miter lim="800000"/>
            <a:headEnd/>
            <a:tailEnd/>
          </a:ln>
          <a:effectLst/>
        </p:spPr>
        <p:txBody>
          <a:bodyPr vert="horz" wrap="square" lIns="92055" tIns="46029" rIns="92055" bIns="46029"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7" y="1676403"/>
            <a:ext cx="10303933" cy="4114800"/>
          </a:xfrm>
          <a:prstGeom prst="rect">
            <a:avLst/>
          </a:prstGeom>
          <a:noFill/>
          <a:ln w="9525">
            <a:noFill/>
            <a:miter lim="800000"/>
            <a:headEnd/>
            <a:tailEnd/>
          </a:ln>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eaLnBrk="0" hangingPunct="0">
              <a:defRPr sz="1400">
                <a:latin typeface="Tech" pitchFamily="34" charset="0"/>
                <a:ea typeface="Arial Unicode MS" pitchFamily="34" charset="-128"/>
                <a:cs typeface="Arial" charset="0"/>
              </a:defRPr>
            </a:lvl1pPr>
          </a:lstStyle>
          <a:p>
            <a:pPr algn="l">
              <a:defRPr/>
            </a:pPr>
            <a:r>
              <a:rPr lang="en-US">
                <a:solidFill>
                  <a:prstClr val="black"/>
                </a:solidFill>
              </a:rPr>
              <a:t>07</a:t>
            </a: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algn="ct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3" name="Rectangle 7"/>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none" lIns="91420" tIns="45711" rIns="91420" bIns="45711" numCol="1" anchor="ctr" anchorCtr="0" compatLnSpc="1">
            <a:prstTxWarp prst="textNoShape">
              <a:avLst/>
            </a:prstTxWarp>
          </a:bodyPr>
          <a:lstStyle>
            <a:lvl1pPr algn="r" eaLnBrk="0" hangingPunct="0">
              <a:defRPr sz="1400">
                <a:latin typeface="Tech" charset="0"/>
                <a:ea typeface="Arial" pitchFamily="-110" charset="0"/>
                <a:cs typeface="Arial" pitchFamily="-110" charset="0"/>
              </a:defRPr>
            </a:lvl1pPr>
          </a:lstStyle>
          <a:p>
            <a:pPr>
              <a:defRPr/>
            </a:pPr>
            <a:fld id="{8E7E8509-14A9-CE43-99E8-0B969D9DE967}" type="slidenum">
              <a:rPr lang="en-US">
                <a:solidFill>
                  <a:prstClr val="black"/>
                </a:solidFill>
              </a:rPr>
              <a:pPr>
                <a:defRPr/>
              </a:pPr>
              <a:t>‹#›</a:t>
            </a:fld>
            <a:endParaRPr lang="en-US">
              <a:solidFill>
                <a:prstClr val="black"/>
              </a:solidFill>
            </a:endParaRPr>
          </a:p>
        </p:txBody>
      </p:sp>
      <p:pic>
        <p:nvPicPr>
          <p:cNvPr id="1032" name="Picture 8" descr="icl2"/>
          <p:cNvPicPr>
            <a:picLocks noChangeAspect="1" noChangeArrowheads="1"/>
          </p:cNvPicPr>
          <p:nvPr/>
        </p:nvPicPr>
        <p:blipFill>
          <a:blip r:embed="rId16" cstate="print"/>
          <a:srcRect/>
          <a:stretch>
            <a:fillRect/>
          </a:stretch>
        </p:blipFill>
        <p:spPr bwMode="auto">
          <a:xfrm>
            <a:off x="21" y="0"/>
            <a:ext cx="692151" cy="685800"/>
          </a:xfrm>
          <a:prstGeom prst="rect">
            <a:avLst/>
          </a:prstGeom>
          <a:noFill/>
          <a:ln w="9525">
            <a:noFill/>
            <a:miter lim="800000"/>
            <a:headEnd/>
            <a:tailEnd/>
          </a:ln>
        </p:spPr>
      </p:pic>
      <p:sp>
        <p:nvSpPr>
          <p:cNvPr id="4105" name="Text Box 9"/>
          <p:cNvSpPr txBox="1">
            <a:spLocks noChangeArrowheads="1"/>
          </p:cNvSpPr>
          <p:nvPr/>
        </p:nvSpPr>
        <p:spPr bwMode="auto">
          <a:xfrm>
            <a:off x="994834" y="4535491"/>
            <a:ext cx="184690" cy="369314"/>
          </a:xfrm>
          <a:prstGeom prst="rect">
            <a:avLst/>
          </a:prstGeom>
          <a:noFill/>
          <a:ln w="9525">
            <a:noFill/>
            <a:miter lim="800000"/>
            <a:headEnd/>
            <a:tailEnd/>
          </a:ln>
          <a:effectLst>
            <a:outerShdw dist="107763" dir="18900000" algn="ctr" rotWithShape="0">
              <a:srgbClr val="868686"/>
            </a:outerShdw>
          </a:effectLst>
        </p:spPr>
        <p:txBody>
          <a:bodyPr wrap="none" lIns="91420" tIns="45711" rIns="91420" bIns="45711">
            <a:spAutoFit/>
          </a:bodyPr>
          <a:lstStyle/>
          <a:p>
            <a:pPr algn="l">
              <a:defRPr/>
            </a:pPr>
            <a:endParaRPr lang="en-US" sz="1800">
              <a:solidFill>
                <a:prstClr val="black"/>
              </a:solidFill>
              <a:latin typeface="Falstaff Festival MT"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3710036341"/>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 id="2147484818" r:id="rId14"/>
  </p:sldLayoutIdLst>
  <p:transition/>
  <p:hf sldNum="0" hdr="0" ftr="0" dt="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5pPr>
      <a:lvl6pPr marL="45710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21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31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421"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829" indent="-342829" algn="l" rtl="0" eaLnBrk="0" fontAlgn="base" hangingPunct="0">
        <a:spcBef>
          <a:spcPct val="20000"/>
        </a:spcBef>
        <a:spcAft>
          <a:spcPct val="0"/>
        </a:spcAft>
        <a:buClr>
          <a:schemeClr val="accent2"/>
        </a:buClr>
        <a:buSzPct val="90000"/>
        <a:buFont typeface="Symbol" pitchFamily="-110" charset="2"/>
        <a:buChar char="¨"/>
        <a:defRPr sz="3200" b="1">
          <a:solidFill>
            <a:schemeClr val="tx2"/>
          </a:solidFill>
          <a:latin typeface="+mn-lt"/>
          <a:ea typeface="ＭＳ Ｐゴシック" pitchFamily="-110" charset="-128"/>
          <a:cs typeface="ＭＳ Ｐゴシック" pitchFamily="-110" charset="-128"/>
        </a:defRPr>
      </a:lvl1pPr>
      <a:lvl2pPr marL="742796" indent="-285690" algn="l" rtl="0" eaLnBrk="0" fontAlgn="base" hangingPunct="0">
        <a:spcBef>
          <a:spcPct val="20000"/>
        </a:spcBef>
        <a:spcAft>
          <a:spcPct val="0"/>
        </a:spcAft>
        <a:buClr>
          <a:schemeClr val="tx1"/>
        </a:buClr>
        <a:buFont typeface="Wingdings" pitchFamily="-110" charset="2"/>
        <a:buChar char="Ø"/>
        <a:defRPr sz="2800" b="1">
          <a:solidFill>
            <a:srgbClr val="800000"/>
          </a:solidFill>
          <a:latin typeface="+mn-lt"/>
          <a:ea typeface="ＭＳ Ｐゴシック" pitchFamily="-110" charset="-128"/>
        </a:defRPr>
      </a:lvl2pPr>
      <a:lvl3pPr marL="1142764" indent="-228553" algn="l" rtl="0" eaLnBrk="0" fontAlgn="base" hangingPunct="0">
        <a:spcBef>
          <a:spcPct val="20000"/>
        </a:spcBef>
        <a:spcAft>
          <a:spcPct val="0"/>
        </a:spcAft>
        <a:buClr>
          <a:schemeClr val="tx1"/>
        </a:buClr>
        <a:buFont typeface="Wingdings" pitchFamily="-110" charset="2"/>
        <a:buChar char="Ø"/>
        <a:defRPr sz="2400" b="1">
          <a:solidFill>
            <a:schemeClr val="tx1"/>
          </a:solidFill>
          <a:latin typeface="+mn-lt"/>
          <a:ea typeface="ＭＳ Ｐゴシック" pitchFamily="-110" charset="-128"/>
        </a:defRPr>
      </a:lvl3pPr>
      <a:lvl4pPr marL="1599868" indent="-228553" algn="l" rtl="0" eaLnBrk="0" fontAlgn="base" hangingPunct="0">
        <a:spcBef>
          <a:spcPct val="20000"/>
        </a:spcBef>
        <a:spcAft>
          <a:spcPct val="0"/>
        </a:spcAft>
        <a:buClr>
          <a:schemeClr val="accent2"/>
        </a:buClr>
        <a:buFont typeface="Wingdings" pitchFamily="-110" charset="2"/>
        <a:buChar char="Ø"/>
        <a:defRPr sz="2000">
          <a:solidFill>
            <a:schemeClr val="tx1"/>
          </a:solidFill>
          <a:latin typeface="+mn-lt"/>
          <a:ea typeface="ＭＳ Ｐゴシック" pitchFamily="-110" charset="-128"/>
        </a:defRPr>
      </a:lvl4pPr>
      <a:lvl5pPr marL="2056974" indent="-228553" algn="l" rtl="0" eaLnBrk="0" fontAlgn="base" hangingPunct="0">
        <a:spcBef>
          <a:spcPct val="20000"/>
        </a:spcBef>
        <a:spcAft>
          <a:spcPct val="0"/>
        </a:spcAft>
        <a:buClr>
          <a:schemeClr val="tx1"/>
        </a:buClr>
        <a:buFont typeface="Wingdings" pitchFamily="-110" charset="2"/>
        <a:buChar char="Ø"/>
        <a:defRPr sz="2000">
          <a:solidFill>
            <a:schemeClr val="tx1"/>
          </a:solidFill>
          <a:latin typeface="+mn-lt"/>
          <a:ea typeface="ＭＳ Ｐゴシック" pitchFamily="-110" charset="-128"/>
        </a:defRPr>
      </a:lvl5pPr>
      <a:lvl6pPr marL="251407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18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828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539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08648F7-DA3C-1E4E-86EB-FACB5A152E87}"/>
              </a:ext>
            </a:extLst>
          </p:cNvPr>
          <p:cNvPicPr>
            <a:picLocks noChangeAspect="1"/>
          </p:cNvPicPr>
          <p:nvPr userDrawn="1"/>
        </p:nvPicPr>
        <p:blipFill>
          <a:blip r:embed="rId16"/>
          <a:stretch>
            <a:fillRect/>
          </a:stretch>
        </p:blipFill>
        <p:spPr>
          <a:xfrm>
            <a:off x="405644" y="6452482"/>
            <a:ext cx="1986534" cy="301752"/>
          </a:xfrm>
          <a:prstGeom prst="rect">
            <a:avLst/>
          </a:prstGeom>
        </p:spPr>
      </p:pic>
      <p:sp>
        <p:nvSpPr>
          <p:cNvPr id="1026" name="Title Placeholder 1"/>
          <p:cNvSpPr>
            <a:spLocks noGrp="1"/>
          </p:cNvSpPr>
          <p:nvPr>
            <p:ph type="title"/>
          </p:nvPr>
        </p:nvSpPr>
        <p:spPr bwMode="auto">
          <a:xfrm>
            <a:off x="429768" y="274320"/>
            <a:ext cx="11430000" cy="59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60426" y="630008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endParaRPr lang="en-US" sz="1800" dirty="0">
              <a:solidFill>
                <a:schemeClr val="tx1"/>
              </a:solidFill>
              <a:latin typeface="Calibri" panose="020F0502020204030204" pitchFamily="34" charset="0"/>
              <a:cs typeface="Calibri" panose="020F0502020204030204" pitchFamily="34"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7" name="Rectangle 6">
            <a:extLst>
              <a:ext uri="{FF2B5EF4-FFF2-40B4-BE49-F238E27FC236}">
                <a16:creationId xmlns:a16="http://schemas.microsoft.com/office/drawing/2014/main" id="{9817AEB4-0191-4735-A4AA-938ABC657380}"/>
              </a:ext>
            </a:extLst>
          </p:cNvPr>
          <p:cNvSpPr>
            <a:spLocks noChangeArrowheads="1"/>
          </p:cNvSpPr>
          <p:nvPr userDrawn="1"/>
        </p:nvSpPr>
        <p:spPr bwMode="auto">
          <a:xfrm flipH="1">
            <a:off x="125243" y="6527158"/>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8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1241451"/>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 id="2147484833" r:id="rId14"/>
  </p:sldLayoutIdLst>
  <p:hf hdr="0" ftr="0" dt="0"/>
  <p:txStyles>
    <p:titleStyle>
      <a:lvl1pPr algn="l" rtl="0" eaLnBrk="1" fontAlgn="base" hangingPunct="1">
        <a:lnSpc>
          <a:spcPct val="90000"/>
        </a:lnSpc>
        <a:spcBef>
          <a:spcPct val="0"/>
        </a:spcBef>
        <a:spcAft>
          <a:spcPct val="0"/>
        </a:spcAft>
        <a:defRPr sz="3600" b="1" kern="1200">
          <a:solidFill>
            <a:schemeClr val="tx1"/>
          </a:solidFill>
          <a:latin typeface="Calibri" panose="020F0502020204030204" pitchFamily="34" charset="0"/>
          <a:ea typeface="+mj-ea"/>
          <a:cs typeface="Calibri" panose="020F0502020204030204" pitchFamily="34"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7"/>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39C3EC2A-0568-B341-9214-9769EFAE276B}" type="datetime1">
              <a:rPr lang="en-US" smtClean="0"/>
              <a:t>9/11/22</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marL="0" marR="0" indent="0" algn="ctr" defTabSz="457189" rtl="0" eaLnBrk="1" fontAlgn="auto" latinLnBrk="0" hangingPunct="1">
              <a:lnSpc>
                <a:spcPct val="100000"/>
              </a:lnSpc>
              <a:spcBef>
                <a:spcPts val="0"/>
              </a:spcBef>
              <a:spcAft>
                <a:spcPts val="0"/>
              </a:spcAft>
              <a:buClrTx/>
              <a:buSzTx/>
              <a:buFontTx/>
              <a:buNone/>
              <a:tabLst/>
              <a:defRPr lang="en-US" sz="1400" u="sng" smtClean="0">
                <a:hlinkClick r:id="" action="ppaction://noaction"/>
              </a:defRPr>
            </a:lvl1pPr>
          </a:lstStyle>
          <a:p>
            <a:r>
              <a:rPr lang="en-US" sz="1400" u="sng" dirty="0">
                <a:solidFill>
                  <a:srgbClr val="0000EF"/>
                </a:solidFill>
                <a:latin typeface="Consolas"/>
                <a:hlinkClick r:id="rId13"/>
              </a:rPr>
              <a:t>http://tiny.cc/hpcg</a:t>
            </a: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63719AC8-25A0-E946-8EEC-139CCBDDCB1C}" type="slidenum">
              <a:rPr lang="en-US" smtClean="0"/>
              <a:t>‹#›</a:t>
            </a:fld>
            <a:endParaRPr lang="en-US"/>
          </a:p>
        </p:txBody>
      </p:sp>
    </p:spTree>
    <p:extLst>
      <p:ext uri="{BB962C8B-B14F-4D97-AF65-F5344CB8AC3E}">
        <p14:creationId xmlns:p14="http://schemas.microsoft.com/office/powerpoint/2010/main" val="3703938341"/>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hf hdr="0" dt="0"/>
  <p:txStyles>
    <p:titleStyle>
      <a:lvl1pPr algn="l" defTabSz="914377" rtl="0" eaLnBrk="1" latinLnBrk="0" hangingPunct="1">
        <a:spcBef>
          <a:spcPct val="0"/>
        </a:spcBef>
        <a:buNone/>
        <a:defRPr sz="4000" kern="1200" spc="-100" baseline="0">
          <a:solidFill>
            <a:schemeClr val="tx2"/>
          </a:solidFill>
          <a:latin typeface="+mj-lt"/>
          <a:ea typeface="+mj-ea"/>
          <a:cs typeface="+mj-cs"/>
        </a:defRPr>
      </a:lvl1pPr>
    </p:titleStyle>
    <p:bodyStyle>
      <a:lvl1pPr marL="182875" indent="-182875" algn="l" defTabSz="914377"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189" indent="-182875" algn="l" defTabSz="914377"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02" indent="-182875" algn="l" defTabSz="914377"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15" indent="-182875" algn="l" defTabSz="914377"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690" indent="-137157" algn="l" defTabSz="914377"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566"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41"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17"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92"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481CAD-6D2A-8548-BF24-46A3F3FE6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8DCE4E-B9A8-544F-992E-8807DB7BD47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6A5AA-452A-4044-8B5A-8845D7D8B0E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DC8B338-AC13-FD42-A7ED-36E1B7A9D28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F6E074-6D04-2A43-9D9E-C3F8AE8C7BC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8794B8-0C7B-2741-BAB5-C15F4C6E8587}" type="slidenum">
              <a:rPr lang="en-US" smtClean="0"/>
              <a:t>‹#›</a:t>
            </a:fld>
            <a:endParaRPr lang="en-US"/>
          </a:p>
        </p:txBody>
      </p:sp>
    </p:spTree>
    <p:extLst>
      <p:ext uri="{BB962C8B-B14F-4D97-AF65-F5344CB8AC3E}">
        <p14:creationId xmlns:p14="http://schemas.microsoft.com/office/powerpoint/2010/main" val="2789264257"/>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858"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0" y="990600"/>
            <a:ext cx="10701867" cy="0"/>
          </a:xfrm>
          <a:prstGeom prst="line">
            <a:avLst/>
          </a:prstGeom>
          <a:noFill/>
          <a:ln w="28575">
            <a:solidFill>
              <a:schemeClr val="accent2"/>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000000"/>
              </a:solidFill>
              <a:latin typeface="Arial Unicode MS" pitchFamily="34" charset="-128"/>
              <a:cs typeface="Arial" pitchFamily="34" charset="0"/>
            </a:endParaRPr>
          </a:p>
        </p:txBody>
      </p:sp>
      <p:sp>
        <p:nvSpPr>
          <p:cNvPr id="4099" name="Rectangle 3"/>
          <p:cNvSpPr>
            <a:spLocks noGrp="1" noChangeArrowheads="1"/>
          </p:cNvSpPr>
          <p:nvPr>
            <p:ph type="title"/>
          </p:nvPr>
        </p:nvSpPr>
        <p:spPr bwMode="auto">
          <a:xfrm>
            <a:off x="812800" y="-152398"/>
            <a:ext cx="10363200" cy="11049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72708" name="Rectangle 4"/>
          <p:cNvSpPr>
            <a:spLocks noGrp="1" noChangeArrowheads="1"/>
          </p:cNvSpPr>
          <p:nvPr>
            <p:ph type="body" idx="1"/>
          </p:nvPr>
        </p:nvSpPr>
        <p:spPr bwMode="auto">
          <a:xfrm>
            <a:off x="1380067" y="1676400"/>
            <a:ext cx="10303933"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a:latin typeface="Tech" pitchFamily="34" charset="0"/>
                <a:cs typeface="Arial" pitchFamily="34" charset="0"/>
              </a:defRPr>
            </a:lvl1pPr>
          </a:lstStyle>
          <a:p>
            <a:pPr eaLnBrk="0" fontAlgn="base" hangingPunct="0">
              <a:spcBef>
                <a:spcPct val="0"/>
              </a:spcBef>
              <a:spcAft>
                <a:spcPct val="0"/>
              </a:spcAft>
              <a:defRPr/>
            </a:pPr>
            <a:endParaRPr lang="en-US" sz="1400">
              <a:solidFill>
                <a:srgbClr val="000000"/>
              </a:solidFill>
            </a:endParaRPr>
          </a:p>
        </p:txBody>
      </p:sp>
      <p:sp>
        <p:nvSpPr>
          <p:cNvPr id="4103" name="Rectangle 7"/>
          <p:cNvSpPr>
            <a:spLocks noGrp="1" noChangeArrowheads="1"/>
          </p:cNvSpPr>
          <p:nvPr>
            <p:ph type="sldNum" sz="quarter" idx="4"/>
          </p:nvPr>
        </p:nvSpPr>
        <p:spPr bwMode="auto">
          <a:xfrm>
            <a:off x="9652000" y="6172200"/>
            <a:ext cx="2540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a:latin typeface="Tech" pitchFamily="34" charset="0"/>
                <a:cs typeface="Arial" pitchFamily="34" charset="0"/>
              </a:defRPr>
            </a:lvl1pPr>
          </a:lstStyle>
          <a:p>
            <a:pPr eaLnBrk="0" fontAlgn="base" hangingPunct="0">
              <a:spcBef>
                <a:spcPct val="0"/>
              </a:spcBef>
              <a:spcAft>
                <a:spcPct val="0"/>
              </a:spcAft>
              <a:defRPr/>
            </a:pPr>
            <a:fld id="{D2C35ED1-1BFC-486C-A636-8F26365714D6}" type="slidenum">
              <a:rPr lang="en-US" sz="1400">
                <a:solidFill>
                  <a:srgbClr val="000000"/>
                </a:solidFill>
              </a:rPr>
              <a:pPr eaLnBrk="0" fontAlgn="base" hangingPunct="0">
                <a:spcBef>
                  <a:spcPct val="0"/>
                </a:spcBef>
                <a:spcAft>
                  <a:spcPct val="0"/>
                </a:spcAft>
                <a:defRPr/>
              </a:pPr>
              <a:t>‹#›</a:t>
            </a:fld>
            <a:endParaRPr lang="en-US" sz="1400">
              <a:solidFill>
                <a:srgbClr val="000000"/>
              </a:solidFill>
            </a:endParaRPr>
          </a:p>
        </p:txBody>
      </p:sp>
      <p:pic>
        <p:nvPicPr>
          <p:cNvPr id="72711" name="Picture 8" descr="icl2"/>
          <p:cNvPicPr>
            <a:picLocks noChangeAspect="1" noChangeArrowheads="1"/>
          </p:cNvPicPr>
          <p:nvPr/>
        </p:nvPicPr>
        <p:blipFill>
          <a:blip r:embed="rId18"/>
          <a:srcRect/>
          <a:stretch>
            <a:fillRect/>
          </a:stretch>
        </p:blipFill>
        <p:spPr bwMode="auto">
          <a:xfrm>
            <a:off x="6" y="0"/>
            <a:ext cx="692151" cy="685800"/>
          </a:xfrm>
          <a:prstGeom prst="rect">
            <a:avLst/>
          </a:prstGeom>
          <a:noFill/>
          <a:ln w="9525">
            <a:noFill/>
            <a:miter lim="800000"/>
            <a:headEnd/>
            <a:tailEnd/>
          </a:ln>
        </p:spPr>
      </p:pic>
      <p:sp>
        <p:nvSpPr>
          <p:cNvPr id="4106" name="Text Box 10"/>
          <p:cNvSpPr txBox="1">
            <a:spLocks noChangeArrowheads="1"/>
          </p:cNvSpPr>
          <p:nvPr/>
        </p:nvSpPr>
        <p:spPr bwMode="auto">
          <a:xfrm>
            <a:off x="1706035" y="5222876"/>
            <a:ext cx="184731"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endParaRPr lang="en-US">
              <a:solidFill>
                <a:srgbClr val="000000"/>
              </a:solidFill>
              <a:latin typeface="Arial Unicode MS" pitchFamily="34" charset="-128"/>
              <a:cs typeface="Arial" pitchFamily="34" charset="0"/>
            </a:endParaRPr>
          </a:p>
        </p:txBody>
      </p:sp>
    </p:spTree>
    <p:extLst>
      <p:ext uri="{BB962C8B-B14F-4D97-AF65-F5344CB8AC3E}">
        <p14:creationId xmlns:p14="http://schemas.microsoft.com/office/powerpoint/2010/main" val="439684147"/>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Lst>
  <p:transition/>
  <p:hf hdr="0" ftr="0" dt="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rebuchet MS" pitchFamily="34" charset="0"/>
        </a:defRPr>
      </a:lvl5pPr>
      <a:lvl6pPr marL="4572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4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6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8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Char char="•"/>
        <a:defRPr sz="3200" b="1">
          <a:solidFill>
            <a:schemeClr val="tx2"/>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b="1">
          <a:solidFill>
            <a:srgbClr val="800000"/>
          </a:solidFill>
          <a:latin typeface="+mn-lt"/>
        </a:defRPr>
      </a:lvl2pPr>
      <a:lvl3pPr marL="1143000" indent="-228600" algn="l" rtl="0" eaLnBrk="0" fontAlgn="base" hangingPunct="0">
        <a:spcBef>
          <a:spcPct val="20000"/>
        </a:spcBef>
        <a:spcAft>
          <a:spcPct val="0"/>
        </a:spcAft>
        <a:buClr>
          <a:schemeClr val="tx1"/>
        </a:buClr>
        <a:buChar char="•"/>
        <a:defRPr sz="2400" b="1">
          <a:solidFill>
            <a:schemeClr val="tx1"/>
          </a:solidFill>
          <a:latin typeface="+mn-lt"/>
        </a:defRPr>
      </a:lvl3pPr>
      <a:lvl4pPr marL="1600200" indent="-228600" algn="l" rtl="0" eaLnBrk="0" fontAlgn="base" hangingPunct="0">
        <a:spcBef>
          <a:spcPct val="20000"/>
        </a:spcBef>
        <a:spcAft>
          <a:spcPct val="0"/>
        </a:spcAft>
        <a:buClr>
          <a:schemeClr val="accent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4833" y="233022"/>
            <a:ext cx="11654267" cy="909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194833" y="1449473"/>
            <a:ext cx="11654267" cy="46031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11848362" y="6588336"/>
            <a:ext cx="280401" cy="152400"/>
          </a:xfrm>
          <a:prstGeom prst="rect">
            <a:avLst/>
          </a:prstGeom>
          <a:noFill/>
          <a:ln w="9525">
            <a:noFill/>
            <a:miter lim="800000"/>
            <a:headEnd/>
            <a:tailEnd/>
          </a:ln>
          <a:effectLst/>
        </p:spPr>
        <p:txBody>
          <a:bodyPr lIns="0" tIns="0" rIns="0" bIns="0" anchor="ctr"/>
          <a:lstStyle/>
          <a:p>
            <a:pPr algn="ctr" defTabSz="173038">
              <a:lnSpc>
                <a:spcPct val="90000"/>
              </a:lnSpc>
              <a:tabLst>
                <a:tab pos="230188" algn="l"/>
              </a:tabLst>
              <a:defRPr/>
            </a:pPr>
            <a:fld id="{040BB257-551A-4736-B50F-DCF1BA034C06}" type="slidenum">
              <a:rPr lang="en-US" sz="900" b="1" smtClean="0">
                <a:solidFill>
                  <a:schemeClr val="bg1">
                    <a:lumMod val="75000"/>
                  </a:schemeClr>
                </a:solidFill>
                <a:latin typeface="+mn-lt"/>
                <a:cs typeface="Times New Roman" panose="02020603050405020304" pitchFamily="18" charset="0"/>
              </a:rPr>
              <a:pPr algn="ctr" defTabSz="173038">
                <a:lnSpc>
                  <a:spcPct val="90000"/>
                </a:lnSpc>
                <a:tabLst>
                  <a:tab pos="230188" algn="l"/>
                </a:tabLst>
                <a:defRPr/>
              </a:pPr>
              <a:t>‹#›</a:t>
            </a:fld>
            <a:endParaRPr lang="en-US" sz="900" b="1" dirty="0">
              <a:solidFill>
                <a:schemeClr val="bg1">
                  <a:lumMod val="75000"/>
                </a:schemeClr>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97917" y="6573180"/>
            <a:ext cx="3860800" cy="182562"/>
          </a:xfrm>
          <a:prstGeom prst="rect">
            <a:avLst/>
          </a:prstGeom>
          <a:ln/>
        </p:spPr>
        <p:txBody>
          <a:bodyPr anchor="ctr"/>
          <a:lstStyle/>
          <a:p>
            <a:pPr algn="r"/>
            <a:r>
              <a:rPr lang="en-US" sz="1000" dirty="0">
                <a:solidFill>
                  <a:schemeClr val="bg1">
                    <a:lumMod val="75000"/>
                  </a:schemeClr>
                </a:solidFill>
                <a:latin typeface="+mn-lt"/>
                <a:cs typeface="Arial" pitchFamily="34" charset="0"/>
              </a:rPr>
              <a:t>  </a:t>
            </a:r>
          </a:p>
        </p:txBody>
      </p:sp>
      <p:pic>
        <p:nvPicPr>
          <p:cNvPr id="11" name="Picture 10">
            <a:extLst>
              <a:ext uri="{FF2B5EF4-FFF2-40B4-BE49-F238E27FC236}">
                <a16:creationId xmlns:a16="http://schemas.microsoft.com/office/drawing/2014/main" id="{CFD6DE45-8FAB-4A30-B928-C1E44BA1309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39799" y="6318074"/>
            <a:ext cx="1517521" cy="410372"/>
          </a:xfrm>
          <a:prstGeom prst="rect">
            <a:avLst/>
          </a:prstGeom>
        </p:spPr>
      </p:pic>
      <p:pic>
        <p:nvPicPr>
          <p:cNvPr id="9" name="Picture 8">
            <a:extLst>
              <a:ext uri="{FF2B5EF4-FFF2-40B4-BE49-F238E27FC236}">
                <a16:creationId xmlns:a16="http://schemas.microsoft.com/office/drawing/2014/main" id="{8BF8E338-5546-49FD-9045-793529472DA0}"/>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Tree>
    <p:extLst>
      <p:ext uri="{BB962C8B-B14F-4D97-AF65-F5344CB8AC3E}">
        <p14:creationId xmlns:p14="http://schemas.microsoft.com/office/powerpoint/2010/main" val="2175083312"/>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8" r:id="rId13"/>
    <p:sldLayoutId id="2147484289" r:id="rId14"/>
    <p:sldLayoutId id="2147484290" r:id="rId15"/>
    <p:sldLayoutId id="2147484291" r:id="rId16"/>
    <p:sldLayoutId id="2147484292" r:id="rId17"/>
    <p:sldLayoutId id="2147484293" r:id="rId18"/>
  </p:sldLayoutIdLst>
  <p:txStyles>
    <p:titleStyle>
      <a:lvl1pPr algn="l" rtl="0" eaLnBrk="1" fontAlgn="base" hangingPunct="1">
        <a:lnSpc>
          <a:spcPct val="90000"/>
        </a:lnSpc>
        <a:spcBef>
          <a:spcPct val="0"/>
        </a:spcBef>
        <a:spcAft>
          <a:spcPct val="0"/>
        </a:spcAft>
        <a:defRPr sz="3000" b="0" kern="1200">
          <a:solidFill>
            <a:schemeClr val="tx1"/>
          </a:solidFill>
          <a:latin typeface="+mj-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28600" indent="-228600"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mn-cs"/>
        </a:defRPr>
      </a:lvl1pPr>
      <a:lvl2pPr marL="571500" indent="-22860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6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orient="horz" pos="2160">
          <p15:clr>
            <a:srgbClr val="F26B43"/>
          </p15:clr>
        </p15:guide>
        <p15:guide id="4" pos="192">
          <p15:clr>
            <a:srgbClr val="F26B43"/>
          </p15:clr>
        </p15:guide>
        <p15:guide id="5" pos="7464">
          <p15:clr>
            <a:srgbClr val="F26B43"/>
          </p15:clr>
        </p15:guide>
        <p15:guide id="6" orient="horz" pos="192">
          <p15:clr>
            <a:srgbClr val="F26B43"/>
          </p15:clr>
        </p15:guide>
        <p15:guide id="8" orient="horz" pos="912">
          <p15:clr>
            <a:srgbClr val="F26B43"/>
          </p15:clr>
        </p15:guide>
        <p15:guide id="9" orient="horz" pos="7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08648F7-DA3C-1E4E-86EB-FACB5A152E87}"/>
              </a:ext>
            </a:extLst>
          </p:cNvPr>
          <p:cNvPicPr>
            <a:picLocks noChangeAspect="1"/>
          </p:cNvPicPr>
          <p:nvPr userDrawn="1"/>
        </p:nvPicPr>
        <p:blipFill>
          <a:blip r:embed="rId15"/>
          <a:stretch>
            <a:fillRect/>
          </a:stretch>
        </p:blipFill>
        <p:spPr>
          <a:xfrm>
            <a:off x="405644" y="6452482"/>
            <a:ext cx="1986534" cy="301752"/>
          </a:xfrm>
          <a:prstGeom prst="rect">
            <a:avLst/>
          </a:prstGeom>
        </p:spPr>
      </p:pic>
      <p:sp>
        <p:nvSpPr>
          <p:cNvPr id="1026" name="Title Placeholder 1"/>
          <p:cNvSpPr>
            <a:spLocks noGrp="1"/>
          </p:cNvSpPr>
          <p:nvPr>
            <p:ph type="title"/>
          </p:nvPr>
        </p:nvSpPr>
        <p:spPr bwMode="auto">
          <a:xfrm>
            <a:off x="429768" y="274320"/>
            <a:ext cx="11430000" cy="59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60426" y="630008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endParaRPr lang="en-US" sz="1800" dirty="0">
              <a:solidFill>
                <a:schemeClr val="tx1"/>
              </a:solidFill>
              <a:latin typeface="Calibri" panose="020F0502020204030204" pitchFamily="34" charset="0"/>
              <a:cs typeface="Calibri" panose="020F0502020204030204" pitchFamily="34"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7" name="Rectangle 6">
            <a:extLst>
              <a:ext uri="{FF2B5EF4-FFF2-40B4-BE49-F238E27FC236}">
                <a16:creationId xmlns:a16="http://schemas.microsoft.com/office/drawing/2014/main" id="{9817AEB4-0191-4735-A4AA-938ABC657380}"/>
              </a:ext>
            </a:extLst>
          </p:cNvPr>
          <p:cNvSpPr>
            <a:spLocks noChangeArrowheads="1"/>
          </p:cNvSpPr>
          <p:nvPr userDrawn="1"/>
        </p:nvSpPr>
        <p:spPr bwMode="auto">
          <a:xfrm flipH="1">
            <a:off x="125243" y="6527158"/>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8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0247321"/>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Lst>
  <p:hf hdr="0" ftr="0" dt="0"/>
  <p:txStyles>
    <p:titleStyle>
      <a:lvl1pPr algn="l" rtl="0" eaLnBrk="1" fontAlgn="base" hangingPunct="1">
        <a:lnSpc>
          <a:spcPct val="90000"/>
        </a:lnSpc>
        <a:spcBef>
          <a:spcPct val="0"/>
        </a:spcBef>
        <a:spcAft>
          <a:spcPct val="0"/>
        </a:spcAft>
        <a:defRPr sz="3600" b="1" kern="1200">
          <a:solidFill>
            <a:schemeClr val="tx1"/>
          </a:solidFill>
          <a:latin typeface="Calibri" panose="020F0502020204030204" pitchFamily="34" charset="0"/>
          <a:ea typeface="+mj-ea"/>
          <a:cs typeface="Calibri" panose="020F0502020204030204" pitchFamily="34"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791200" y="6473709"/>
            <a:ext cx="609600" cy="182880"/>
          </a:xfrm>
          <a:prstGeom prst="rect">
            <a:avLst/>
          </a:prstGeom>
        </p:spPr>
        <p:txBody>
          <a:bodyPr vert="horz" lIns="0" tIns="45720" rIns="0" bIns="0" rtlCol="0" anchor="b"/>
          <a:lstStyle>
            <a:lvl1pPr algn="ctr">
              <a:defRPr sz="1333">
                <a:solidFill>
                  <a:schemeClr val="bg1">
                    <a:lumMod val="50000"/>
                  </a:schemeClr>
                </a:solidFill>
              </a:defRPr>
            </a:lvl1pPr>
          </a:lstStyle>
          <a:p>
            <a:fld id="{53C3E06C-9BFF-B54E-8ADC-DB4ABEE113EC}" type="slidenum">
              <a:rPr lang="en-US" smtClean="0"/>
              <a:t>‹#›</a:t>
            </a:fld>
            <a:endParaRPr lang="en-US" dirty="0"/>
          </a:p>
        </p:txBody>
      </p:sp>
    </p:spTree>
    <p:extLst>
      <p:ext uri="{BB962C8B-B14F-4D97-AF65-F5344CB8AC3E}">
        <p14:creationId xmlns:p14="http://schemas.microsoft.com/office/powerpoint/2010/main" val="1856509056"/>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 id="2147484442" r:id="rId14"/>
    <p:sldLayoutId id="2147484443" r:id="rId15"/>
    <p:sldLayoutId id="2147484444" r:id="rId16"/>
    <p:sldLayoutId id="2147484445" r:id="rId17"/>
    <p:sldLayoutId id="2147484446" r:id="rId18"/>
    <p:sldLayoutId id="2147484447" r:id="rId19"/>
    <p:sldLayoutId id="2147484448" r:id="rId20"/>
    <p:sldLayoutId id="2147484449" r:id="rId21"/>
    <p:sldLayoutId id="2147484450" r:id="rId22"/>
    <p:sldLayoutId id="2147484451" r:id="rId23"/>
    <p:sldLayoutId id="2147484452" r:id="rId24"/>
    <p:sldLayoutId id="2147484453" r:id="rId25"/>
    <p:sldLayoutId id="2147484454" r:id="rId26"/>
    <p:sldLayoutId id="2147484455" r:id="rId27"/>
    <p:sldLayoutId id="2147484456" r:id="rId28"/>
    <p:sldLayoutId id="2147484457"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609585" rtl="0" eaLnBrk="1" latinLnBrk="0" hangingPunct="1">
        <a:lnSpc>
          <a:spcPct val="95000"/>
        </a:lnSpc>
        <a:spcBef>
          <a:spcPct val="0"/>
        </a:spcBef>
        <a:buNone/>
        <a:defRPr sz="3733" b="1" i="0" kern="1200" cap="none"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4833" y="233022"/>
            <a:ext cx="11654267" cy="909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194833" y="1449473"/>
            <a:ext cx="11654267" cy="46031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11848362" y="6588336"/>
            <a:ext cx="280401" cy="152400"/>
          </a:xfrm>
          <a:prstGeom prst="rect">
            <a:avLst/>
          </a:prstGeom>
          <a:noFill/>
          <a:ln w="9525">
            <a:noFill/>
            <a:miter lim="800000"/>
            <a:headEnd/>
            <a:tailEnd/>
          </a:ln>
          <a:effectLst/>
        </p:spPr>
        <p:txBody>
          <a:bodyPr lIns="0" tIns="0" rIns="0" bIns="0" anchor="ctr"/>
          <a:lstStyle/>
          <a:p>
            <a:pPr algn="ctr" defTabSz="173038">
              <a:lnSpc>
                <a:spcPct val="90000"/>
              </a:lnSpc>
              <a:tabLst>
                <a:tab pos="230188" algn="l"/>
              </a:tabLst>
              <a:defRPr/>
            </a:pPr>
            <a:fld id="{040BB257-551A-4736-B50F-DCF1BA034C06}" type="slidenum">
              <a:rPr lang="en-US" sz="900" b="1" smtClean="0">
                <a:solidFill>
                  <a:schemeClr val="bg1">
                    <a:lumMod val="75000"/>
                  </a:schemeClr>
                </a:solidFill>
                <a:latin typeface="+mn-lt"/>
                <a:cs typeface="Times New Roman" panose="02020603050405020304" pitchFamily="18" charset="0"/>
              </a:rPr>
              <a:pPr algn="ctr" defTabSz="173038">
                <a:lnSpc>
                  <a:spcPct val="90000"/>
                </a:lnSpc>
                <a:tabLst>
                  <a:tab pos="230188" algn="l"/>
                </a:tabLst>
                <a:defRPr/>
              </a:pPr>
              <a:t>‹#›</a:t>
            </a:fld>
            <a:endParaRPr lang="en-US" sz="900" b="1" dirty="0">
              <a:solidFill>
                <a:schemeClr val="bg1">
                  <a:lumMod val="75000"/>
                </a:schemeClr>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97917" y="6573180"/>
            <a:ext cx="3860800" cy="182562"/>
          </a:xfrm>
          <a:prstGeom prst="rect">
            <a:avLst/>
          </a:prstGeom>
          <a:ln/>
        </p:spPr>
        <p:txBody>
          <a:bodyPr anchor="ctr"/>
          <a:lstStyle/>
          <a:p>
            <a:pPr algn="r"/>
            <a:r>
              <a:rPr lang="en-US" sz="1000" dirty="0">
                <a:solidFill>
                  <a:schemeClr val="bg1">
                    <a:lumMod val="75000"/>
                  </a:schemeClr>
                </a:solidFill>
                <a:latin typeface="+mn-lt"/>
                <a:cs typeface="Arial" pitchFamily="34" charset="0"/>
              </a:rPr>
              <a:t>  </a:t>
            </a:r>
          </a:p>
        </p:txBody>
      </p:sp>
      <p:pic>
        <p:nvPicPr>
          <p:cNvPr id="11" name="Picture 10">
            <a:extLst>
              <a:ext uri="{FF2B5EF4-FFF2-40B4-BE49-F238E27FC236}">
                <a16:creationId xmlns:a16="http://schemas.microsoft.com/office/drawing/2014/main" id="{CFD6DE45-8FAB-4A30-B928-C1E44BA13091}"/>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9" name="Picture 8">
            <a:extLst>
              <a:ext uri="{FF2B5EF4-FFF2-40B4-BE49-F238E27FC236}">
                <a16:creationId xmlns:a16="http://schemas.microsoft.com/office/drawing/2014/main" id="{8BF8E338-5546-49FD-9045-793529472DA0}"/>
              </a:ext>
            </a:extLst>
          </p:cNvPr>
          <p:cNvPicPr>
            <a:picLocks noChangeAspect="1"/>
          </p:cNvPicPr>
          <p:nvPr userDrawn="1"/>
        </p:nvPicPr>
        <p:blipFill rotWithShape="1">
          <a:blip r:embed="rId16"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1672291105"/>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Lst>
  <p:txStyles>
    <p:titleStyle>
      <a:lvl1pPr algn="l" rtl="0" eaLnBrk="1" fontAlgn="base" hangingPunct="1">
        <a:lnSpc>
          <a:spcPct val="90000"/>
        </a:lnSpc>
        <a:spcBef>
          <a:spcPct val="0"/>
        </a:spcBef>
        <a:spcAft>
          <a:spcPct val="0"/>
        </a:spcAft>
        <a:defRPr sz="3000" b="0" kern="1200">
          <a:solidFill>
            <a:schemeClr val="tx1"/>
          </a:solidFill>
          <a:latin typeface="+mj-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28600" indent="-228600"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mn-cs"/>
        </a:defRPr>
      </a:lvl1pPr>
      <a:lvl2pPr marL="571500" indent="-22860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6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orient="horz" pos="2160">
          <p15:clr>
            <a:srgbClr val="F26B43"/>
          </p15:clr>
        </p15:guide>
        <p15:guide id="4" pos="192">
          <p15:clr>
            <a:srgbClr val="F26B43"/>
          </p15:clr>
        </p15:guide>
        <p15:guide id="5" pos="7464">
          <p15:clr>
            <a:srgbClr val="F26B43"/>
          </p15:clr>
        </p15:guide>
        <p15:guide id="6" orient="horz" pos="192">
          <p15:clr>
            <a:srgbClr val="F26B43"/>
          </p15:clr>
        </p15:guide>
        <p15:guide id="8" orient="horz" pos="912">
          <p15:clr>
            <a:srgbClr val="F26B43"/>
          </p15:clr>
        </p15:guide>
        <p15:guide id="9" orient="horz" pos="7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4" y="990600"/>
            <a:ext cx="10701867" cy="0"/>
          </a:xfrm>
          <a:prstGeom prst="line">
            <a:avLst/>
          </a:prstGeom>
          <a:noFill/>
          <a:ln w="28575">
            <a:solidFill>
              <a:schemeClr val="accent2"/>
            </a:solidFill>
            <a:round/>
            <a:headEnd type="none" w="sm" len="sm"/>
            <a:tailEnd type="none" w="sm" len="sm"/>
          </a:ln>
          <a:effectLst/>
        </p:spPr>
        <p:txBody>
          <a:bodyPr wrap="none" lIns="91420" tIns="45711" rIns="91420" bIns="45711" anchor="ctr"/>
          <a:lstStyle/>
          <a:p>
            <a:pPr>
              <a:defRPr/>
            </a:pPr>
            <a:endParaRPr lang="en-US" sz="1800">
              <a:solidFill>
                <a:prstClr val="black"/>
              </a:solidFill>
              <a:ea typeface="Arial Unicode MS" pitchFamily="34" charset="-128"/>
              <a:cs typeface="Arial Unicode MS" pitchFamily="34" charset="-128"/>
            </a:endParaRPr>
          </a:p>
        </p:txBody>
      </p:sp>
      <p:sp>
        <p:nvSpPr>
          <p:cNvPr id="4099" name="Rectangle 3"/>
          <p:cNvSpPr>
            <a:spLocks noGrp="1" noChangeArrowheads="1"/>
          </p:cNvSpPr>
          <p:nvPr>
            <p:ph type="title"/>
          </p:nvPr>
        </p:nvSpPr>
        <p:spPr bwMode="auto">
          <a:xfrm>
            <a:off x="812803" y="-152398"/>
            <a:ext cx="10363200" cy="1104900"/>
          </a:xfrm>
          <a:prstGeom prst="rect">
            <a:avLst/>
          </a:prstGeom>
          <a:noFill/>
          <a:ln w="9525">
            <a:noFill/>
            <a:miter lim="800000"/>
            <a:headEnd/>
            <a:tailEnd/>
          </a:ln>
          <a:effectLst/>
        </p:spPr>
        <p:txBody>
          <a:bodyPr vert="horz" wrap="square" lIns="92055" tIns="46029" rIns="92055" bIns="46029"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8" y="1676403"/>
            <a:ext cx="10303933" cy="4114800"/>
          </a:xfrm>
          <a:prstGeom prst="rect">
            <a:avLst/>
          </a:prstGeom>
          <a:noFill/>
          <a:ln w="9525">
            <a:noFill/>
            <a:miter lim="800000"/>
            <a:headEnd/>
            <a:tailEnd/>
          </a:ln>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algn="ct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3" name="Rectangle 7"/>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none" lIns="91420" tIns="45711" rIns="91420" bIns="45711" numCol="1" anchor="ctr" anchorCtr="0" compatLnSpc="1">
            <a:prstTxWarp prst="textNoShape">
              <a:avLst/>
            </a:prstTxWarp>
          </a:bodyPr>
          <a:lstStyle>
            <a:lvl1pPr algn="r" eaLnBrk="0" hangingPunct="0">
              <a:defRPr sz="1400">
                <a:latin typeface="Tech" charset="0"/>
                <a:ea typeface="Arial" pitchFamily="-110" charset="0"/>
                <a:cs typeface="Arial" pitchFamily="-110" charset="0"/>
              </a:defRPr>
            </a:lvl1pPr>
          </a:lstStyle>
          <a:p>
            <a:pPr>
              <a:defRPr/>
            </a:pPr>
            <a:fld id="{8E7E8509-14A9-CE43-99E8-0B969D9DE967}" type="slidenum">
              <a:rPr lang="en-US">
                <a:solidFill>
                  <a:prstClr val="black"/>
                </a:solidFill>
              </a:rPr>
              <a:pPr>
                <a:defRPr/>
              </a:pPr>
              <a:t>‹#›</a:t>
            </a:fld>
            <a:endParaRPr lang="en-US">
              <a:solidFill>
                <a:prstClr val="black"/>
              </a:solidFill>
            </a:endParaRPr>
          </a:p>
        </p:txBody>
      </p:sp>
      <p:pic>
        <p:nvPicPr>
          <p:cNvPr id="1032" name="Picture 8" descr="icl2"/>
          <p:cNvPicPr>
            <a:picLocks noChangeAspect="1" noChangeArrowheads="1"/>
          </p:cNvPicPr>
          <p:nvPr/>
        </p:nvPicPr>
        <p:blipFill>
          <a:blip r:embed="rId16" cstate="print"/>
          <a:srcRect/>
          <a:stretch>
            <a:fillRect/>
          </a:stretch>
        </p:blipFill>
        <p:spPr bwMode="auto">
          <a:xfrm>
            <a:off x="22" y="0"/>
            <a:ext cx="692151" cy="685800"/>
          </a:xfrm>
          <a:prstGeom prst="rect">
            <a:avLst/>
          </a:prstGeom>
          <a:noFill/>
          <a:ln w="9525">
            <a:noFill/>
            <a:miter lim="800000"/>
            <a:headEnd/>
            <a:tailEnd/>
          </a:ln>
        </p:spPr>
      </p:pic>
      <p:sp>
        <p:nvSpPr>
          <p:cNvPr id="4105" name="Text Box 9"/>
          <p:cNvSpPr txBox="1">
            <a:spLocks noChangeArrowheads="1"/>
          </p:cNvSpPr>
          <p:nvPr/>
        </p:nvSpPr>
        <p:spPr bwMode="auto">
          <a:xfrm>
            <a:off x="994833" y="4535491"/>
            <a:ext cx="184690" cy="369314"/>
          </a:xfrm>
          <a:prstGeom prst="rect">
            <a:avLst/>
          </a:prstGeom>
          <a:noFill/>
          <a:ln w="9525">
            <a:noFill/>
            <a:miter lim="800000"/>
            <a:headEnd/>
            <a:tailEnd/>
          </a:ln>
          <a:effectLst>
            <a:outerShdw dist="107763" dir="18900000" algn="ctr" rotWithShape="0">
              <a:srgbClr val="868686"/>
            </a:outerShdw>
          </a:effectLst>
        </p:spPr>
        <p:txBody>
          <a:bodyPr wrap="none" lIns="91420" tIns="45711" rIns="91420" bIns="45711">
            <a:spAutoFit/>
          </a:bodyPr>
          <a:lstStyle/>
          <a:p>
            <a:pPr>
              <a:defRPr/>
            </a:pPr>
            <a:endParaRPr lang="en-US" sz="1800">
              <a:solidFill>
                <a:prstClr val="black"/>
              </a:solidFill>
              <a:latin typeface="Falstaff Festival MT"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2396176776"/>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 id="2147484505" r:id="rId14"/>
  </p:sldLayoutIdLst>
  <p:transition/>
  <p:hf sldNum="0" hdr="0" ftr="0" dt="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5pPr>
      <a:lvl6pPr marL="457095"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188"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282"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37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821" indent="-342821" algn="l" rtl="0" eaLnBrk="0" fontAlgn="base" hangingPunct="0">
        <a:spcBef>
          <a:spcPct val="20000"/>
        </a:spcBef>
        <a:spcAft>
          <a:spcPct val="0"/>
        </a:spcAft>
        <a:buClr>
          <a:schemeClr val="accent2"/>
        </a:buClr>
        <a:buSzPct val="90000"/>
        <a:buFont typeface="Symbol" pitchFamily="-110" charset="2"/>
        <a:buChar char="¨"/>
        <a:defRPr sz="3200" b="1">
          <a:solidFill>
            <a:schemeClr val="tx2"/>
          </a:solidFill>
          <a:latin typeface="+mn-lt"/>
          <a:ea typeface="ＭＳ Ｐゴシック" pitchFamily="-110" charset="-128"/>
          <a:cs typeface="ＭＳ Ｐゴシック" pitchFamily="-110" charset="-128"/>
        </a:defRPr>
      </a:lvl1pPr>
      <a:lvl2pPr marL="742777" indent="-285684" algn="l" rtl="0" eaLnBrk="0" fontAlgn="base" hangingPunct="0">
        <a:spcBef>
          <a:spcPct val="20000"/>
        </a:spcBef>
        <a:spcAft>
          <a:spcPct val="0"/>
        </a:spcAft>
        <a:buClr>
          <a:schemeClr val="tx1"/>
        </a:buClr>
        <a:buFont typeface="Wingdings" pitchFamily="-110" charset="2"/>
        <a:buChar char="Ø"/>
        <a:defRPr sz="2800" b="1">
          <a:solidFill>
            <a:srgbClr val="800000"/>
          </a:solidFill>
          <a:latin typeface="+mn-lt"/>
          <a:ea typeface="ＭＳ Ｐゴシック" pitchFamily="-110" charset="-128"/>
        </a:defRPr>
      </a:lvl2pPr>
      <a:lvl3pPr marL="1142735" indent="-228548" algn="l" rtl="0" eaLnBrk="0" fontAlgn="base" hangingPunct="0">
        <a:spcBef>
          <a:spcPct val="20000"/>
        </a:spcBef>
        <a:spcAft>
          <a:spcPct val="0"/>
        </a:spcAft>
        <a:buClr>
          <a:schemeClr val="tx1"/>
        </a:buClr>
        <a:buFont typeface="Wingdings" pitchFamily="-110" charset="2"/>
        <a:buChar char="Ø"/>
        <a:defRPr sz="2400" b="1">
          <a:solidFill>
            <a:schemeClr val="tx1"/>
          </a:solidFill>
          <a:latin typeface="+mn-lt"/>
          <a:ea typeface="ＭＳ Ｐゴシック" pitchFamily="-110" charset="-128"/>
        </a:defRPr>
      </a:lvl3pPr>
      <a:lvl4pPr marL="1599828" indent="-228548" algn="l" rtl="0" eaLnBrk="0" fontAlgn="base" hangingPunct="0">
        <a:spcBef>
          <a:spcPct val="20000"/>
        </a:spcBef>
        <a:spcAft>
          <a:spcPct val="0"/>
        </a:spcAft>
        <a:buClr>
          <a:schemeClr val="accent2"/>
        </a:buClr>
        <a:buFont typeface="Wingdings" pitchFamily="-110" charset="2"/>
        <a:buChar char="Ø"/>
        <a:defRPr sz="2000">
          <a:solidFill>
            <a:schemeClr val="tx1"/>
          </a:solidFill>
          <a:latin typeface="+mn-lt"/>
          <a:ea typeface="ＭＳ Ｐゴシック" pitchFamily="-110" charset="-128"/>
        </a:defRPr>
      </a:lvl4pPr>
      <a:lvl5pPr marL="2056923" indent="-228548" algn="l" rtl="0" eaLnBrk="0" fontAlgn="base" hangingPunct="0">
        <a:spcBef>
          <a:spcPct val="20000"/>
        </a:spcBef>
        <a:spcAft>
          <a:spcPct val="0"/>
        </a:spcAft>
        <a:buClr>
          <a:schemeClr val="tx1"/>
        </a:buClr>
        <a:buFont typeface="Wingdings" pitchFamily="-110" charset="2"/>
        <a:buChar char="Ø"/>
        <a:defRPr sz="2000">
          <a:solidFill>
            <a:schemeClr val="tx1"/>
          </a:solidFill>
          <a:latin typeface="+mn-lt"/>
          <a:ea typeface="ＭＳ Ｐゴシック" pitchFamily="-110" charset="-128"/>
        </a:defRPr>
      </a:lvl5pPr>
      <a:lvl6pPr marL="2514016"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110"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8204"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5298"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5"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2" algn="l" defTabSz="914188" rtl="0" eaLnBrk="1" latinLnBrk="0" hangingPunct="1">
        <a:defRPr sz="1800" kern="1200">
          <a:solidFill>
            <a:schemeClr val="tx1"/>
          </a:solidFill>
          <a:latin typeface="+mn-lt"/>
          <a:ea typeface="+mn-ea"/>
          <a:cs typeface="+mn-cs"/>
        </a:defRPr>
      </a:lvl7pPr>
      <a:lvl8pPr marL="3199656" algn="l" defTabSz="914188" rtl="0" eaLnBrk="1" latinLnBrk="0" hangingPunct="1">
        <a:defRPr sz="1800" kern="1200">
          <a:solidFill>
            <a:schemeClr val="tx1"/>
          </a:solidFill>
          <a:latin typeface="+mn-lt"/>
          <a:ea typeface="+mn-ea"/>
          <a:cs typeface="+mn-cs"/>
        </a:defRPr>
      </a:lvl8pPr>
      <a:lvl9pPr marL="3656750" algn="l" defTabSz="91418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3" y="990600"/>
            <a:ext cx="10701867" cy="0"/>
          </a:xfrm>
          <a:prstGeom prst="line">
            <a:avLst/>
          </a:prstGeom>
          <a:noFill/>
          <a:ln w="28575">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4099" name="Rectangle 3"/>
          <p:cNvSpPr>
            <a:spLocks noGrp="1" noChangeArrowheads="1"/>
          </p:cNvSpPr>
          <p:nvPr>
            <p:ph type="title"/>
          </p:nvPr>
        </p:nvSpPr>
        <p:spPr bwMode="auto">
          <a:xfrm>
            <a:off x="812803" y="-152398"/>
            <a:ext cx="10363200" cy="1104900"/>
          </a:xfrm>
          <a:prstGeom prst="rect">
            <a:avLst/>
          </a:prstGeom>
          <a:noFill/>
          <a:ln w="9525">
            <a:noFill/>
            <a:miter lim="800000"/>
            <a:headEnd/>
            <a:tailEnd/>
          </a:ln>
          <a:effectLst/>
        </p:spPr>
        <p:txBody>
          <a:bodyPr vert="horz" wrap="square" lIns="92055" tIns="46029" rIns="92055" bIns="46029"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7" y="1676403"/>
            <a:ext cx="10303933" cy="4114800"/>
          </a:xfrm>
          <a:prstGeom prst="rect">
            <a:avLst/>
          </a:prstGeom>
          <a:noFill/>
          <a:ln w="9525">
            <a:noFill/>
            <a:miter lim="800000"/>
            <a:headEnd/>
            <a:tailEnd/>
          </a:ln>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eaLnBrk="0" hangingPunct="0">
              <a:defRPr sz="1400">
                <a:latin typeface="Tech" pitchFamily="34" charset="0"/>
                <a:ea typeface="Arial Unicode MS" pitchFamily="34" charset="-128"/>
                <a:cs typeface="Arial" charset="0"/>
              </a:defRPr>
            </a:lvl1pPr>
          </a:lstStyle>
          <a:p>
            <a:pPr algn="l">
              <a:defRPr/>
            </a:pPr>
            <a:r>
              <a:rPr lang="en-US">
                <a:solidFill>
                  <a:prstClr val="black"/>
                </a:solidFill>
              </a:rPr>
              <a:t>07</a:t>
            </a: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algn="ct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3" name="Rectangle 7"/>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none" lIns="91420" tIns="45711" rIns="91420" bIns="45711" numCol="1" anchor="ctr" anchorCtr="0" compatLnSpc="1">
            <a:prstTxWarp prst="textNoShape">
              <a:avLst/>
            </a:prstTxWarp>
          </a:bodyPr>
          <a:lstStyle>
            <a:lvl1pPr algn="r" eaLnBrk="0" hangingPunct="0">
              <a:defRPr sz="1400">
                <a:latin typeface="Tech" charset="0"/>
                <a:ea typeface="Arial" pitchFamily="-110" charset="0"/>
                <a:cs typeface="Arial" pitchFamily="-110" charset="0"/>
              </a:defRPr>
            </a:lvl1pPr>
          </a:lstStyle>
          <a:p>
            <a:pPr>
              <a:defRPr/>
            </a:pPr>
            <a:fld id="{8E7E8509-14A9-CE43-99E8-0B969D9DE967}" type="slidenum">
              <a:rPr lang="en-US">
                <a:solidFill>
                  <a:prstClr val="black"/>
                </a:solidFill>
              </a:rPr>
              <a:pPr>
                <a:defRPr/>
              </a:pPr>
              <a:t>‹#›</a:t>
            </a:fld>
            <a:endParaRPr lang="en-US">
              <a:solidFill>
                <a:prstClr val="black"/>
              </a:solidFill>
            </a:endParaRPr>
          </a:p>
        </p:txBody>
      </p:sp>
      <p:pic>
        <p:nvPicPr>
          <p:cNvPr id="1032" name="Picture 8" descr="icl2"/>
          <p:cNvPicPr>
            <a:picLocks noChangeAspect="1" noChangeArrowheads="1"/>
          </p:cNvPicPr>
          <p:nvPr/>
        </p:nvPicPr>
        <p:blipFill>
          <a:blip r:embed="rId16" cstate="print"/>
          <a:srcRect/>
          <a:stretch>
            <a:fillRect/>
          </a:stretch>
        </p:blipFill>
        <p:spPr bwMode="auto">
          <a:xfrm>
            <a:off x="21" y="0"/>
            <a:ext cx="692151" cy="685800"/>
          </a:xfrm>
          <a:prstGeom prst="rect">
            <a:avLst/>
          </a:prstGeom>
          <a:noFill/>
          <a:ln w="9525">
            <a:noFill/>
            <a:miter lim="800000"/>
            <a:headEnd/>
            <a:tailEnd/>
          </a:ln>
        </p:spPr>
      </p:pic>
      <p:sp>
        <p:nvSpPr>
          <p:cNvPr id="4105" name="Text Box 9"/>
          <p:cNvSpPr txBox="1">
            <a:spLocks noChangeArrowheads="1"/>
          </p:cNvSpPr>
          <p:nvPr/>
        </p:nvSpPr>
        <p:spPr bwMode="auto">
          <a:xfrm>
            <a:off x="994834" y="4535491"/>
            <a:ext cx="184690" cy="369314"/>
          </a:xfrm>
          <a:prstGeom prst="rect">
            <a:avLst/>
          </a:prstGeom>
          <a:noFill/>
          <a:ln w="9525">
            <a:noFill/>
            <a:miter lim="800000"/>
            <a:headEnd/>
            <a:tailEnd/>
          </a:ln>
          <a:effectLst>
            <a:outerShdw dist="107763" dir="18900000" algn="ctr" rotWithShape="0">
              <a:srgbClr val="868686"/>
            </a:outerShdw>
          </a:effectLst>
        </p:spPr>
        <p:txBody>
          <a:bodyPr wrap="none" lIns="91420" tIns="45711" rIns="91420" bIns="45711">
            <a:spAutoFit/>
          </a:bodyPr>
          <a:lstStyle/>
          <a:p>
            <a:pPr algn="l">
              <a:defRPr/>
            </a:pPr>
            <a:endParaRPr lang="en-US" sz="1800">
              <a:solidFill>
                <a:prstClr val="black"/>
              </a:solidFill>
              <a:latin typeface="Falstaff Festival MT"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625197353"/>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 id="2147484685" r:id="rId12"/>
    <p:sldLayoutId id="2147484686" r:id="rId13"/>
    <p:sldLayoutId id="2147484687" r:id="rId14"/>
  </p:sldLayoutIdLst>
  <p:transition/>
  <p:hf hdr="0" ftr="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5pPr>
      <a:lvl6pPr marL="45710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21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31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421"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829" indent="-342829" algn="l" rtl="0" eaLnBrk="0" fontAlgn="base" hangingPunct="0">
        <a:spcBef>
          <a:spcPct val="20000"/>
        </a:spcBef>
        <a:spcAft>
          <a:spcPct val="0"/>
        </a:spcAft>
        <a:buClr>
          <a:schemeClr val="accent2"/>
        </a:buClr>
        <a:buSzPct val="90000"/>
        <a:buFont typeface="Symbol" pitchFamily="-110" charset="2"/>
        <a:buChar char="¨"/>
        <a:defRPr sz="3200" b="1">
          <a:solidFill>
            <a:schemeClr val="tx2"/>
          </a:solidFill>
          <a:latin typeface="+mn-lt"/>
          <a:ea typeface="ＭＳ Ｐゴシック" pitchFamily="-110" charset="-128"/>
          <a:cs typeface="ＭＳ Ｐゴシック" pitchFamily="-110" charset="-128"/>
        </a:defRPr>
      </a:lvl1pPr>
      <a:lvl2pPr marL="742796" indent="-285690" algn="l" rtl="0" eaLnBrk="0" fontAlgn="base" hangingPunct="0">
        <a:spcBef>
          <a:spcPct val="20000"/>
        </a:spcBef>
        <a:spcAft>
          <a:spcPct val="0"/>
        </a:spcAft>
        <a:buClr>
          <a:schemeClr val="tx1"/>
        </a:buClr>
        <a:buFont typeface="Wingdings" pitchFamily="-110" charset="2"/>
        <a:buChar char="Ø"/>
        <a:defRPr sz="2800" b="1">
          <a:solidFill>
            <a:srgbClr val="800000"/>
          </a:solidFill>
          <a:latin typeface="+mn-lt"/>
          <a:ea typeface="ＭＳ Ｐゴシック" pitchFamily="-110" charset="-128"/>
        </a:defRPr>
      </a:lvl2pPr>
      <a:lvl3pPr marL="1142764" indent="-228553" algn="l" rtl="0" eaLnBrk="0" fontAlgn="base" hangingPunct="0">
        <a:spcBef>
          <a:spcPct val="20000"/>
        </a:spcBef>
        <a:spcAft>
          <a:spcPct val="0"/>
        </a:spcAft>
        <a:buClr>
          <a:schemeClr val="tx1"/>
        </a:buClr>
        <a:buFont typeface="Wingdings" pitchFamily="-110" charset="2"/>
        <a:buChar char="Ø"/>
        <a:defRPr sz="2400" b="1">
          <a:solidFill>
            <a:schemeClr val="tx1"/>
          </a:solidFill>
          <a:latin typeface="+mn-lt"/>
          <a:ea typeface="ＭＳ Ｐゴシック" pitchFamily="-110" charset="-128"/>
        </a:defRPr>
      </a:lvl3pPr>
      <a:lvl4pPr marL="1599868" indent="-228553" algn="l" rtl="0" eaLnBrk="0" fontAlgn="base" hangingPunct="0">
        <a:spcBef>
          <a:spcPct val="20000"/>
        </a:spcBef>
        <a:spcAft>
          <a:spcPct val="0"/>
        </a:spcAft>
        <a:buClr>
          <a:schemeClr val="accent2"/>
        </a:buClr>
        <a:buFont typeface="Wingdings" pitchFamily="-110" charset="2"/>
        <a:buChar char="Ø"/>
        <a:defRPr sz="2000">
          <a:solidFill>
            <a:schemeClr val="tx1"/>
          </a:solidFill>
          <a:latin typeface="+mn-lt"/>
          <a:ea typeface="ＭＳ Ｐゴシック" pitchFamily="-110" charset="-128"/>
        </a:defRPr>
      </a:lvl4pPr>
      <a:lvl5pPr marL="2056974" indent="-228553" algn="l" rtl="0" eaLnBrk="0" fontAlgn="base" hangingPunct="0">
        <a:spcBef>
          <a:spcPct val="20000"/>
        </a:spcBef>
        <a:spcAft>
          <a:spcPct val="0"/>
        </a:spcAft>
        <a:buClr>
          <a:schemeClr val="tx1"/>
        </a:buClr>
        <a:buFont typeface="Wingdings" pitchFamily="-110" charset="2"/>
        <a:buChar char="Ø"/>
        <a:defRPr sz="2000">
          <a:solidFill>
            <a:schemeClr val="tx1"/>
          </a:solidFill>
          <a:latin typeface="+mn-lt"/>
          <a:ea typeface="ＭＳ Ｐゴシック" pitchFamily="-110" charset="-128"/>
        </a:defRPr>
      </a:lvl5pPr>
      <a:lvl6pPr marL="251407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18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828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539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2E648F-B00F-3550-690D-B0C969EE1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5C12F1-A8F9-5705-2771-0A74504C57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48315-08D3-0059-A550-A98C0B8C34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F78EC-D28A-F744-ABA3-9E5A9CCD5138}" type="datetimeFigureOut">
              <a:rPr lang="en-US" smtClean="0"/>
              <a:t>9/11/22</a:t>
            </a:fld>
            <a:endParaRPr lang="en-US"/>
          </a:p>
        </p:txBody>
      </p:sp>
      <p:sp>
        <p:nvSpPr>
          <p:cNvPr id="5" name="Footer Placeholder 4">
            <a:extLst>
              <a:ext uri="{FF2B5EF4-FFF2-40B4-BE49-F238E27FC236}">
                <a16:creationId xmlns:a16="http://schemas.microsoft.com/office/drawing/2014/main" id="{BBEEA1E3-DD73-B0C5-5CC4-73853D3327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26DA8C-7690-8259-62F0-B5C43DA531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A2A3B-AD52-C845-9CAD-B9F46398631E}" type="slidenum">
              <a:rPr lang="en-US" smtClean="0"/>
              <a:t>‹#›</a:t>
            </a:fld>
            <a:endParaRPr lang="en-US"/>
          </a:p>
        </p:txBody>
      </p:sp>
    </p:spTree>
    <p:extLst>
      <p:ext uri="{BB962C8B-B14F-4D97-AF65-F5344CB8AC3E}">
        <p14:creationId xmlns:p14="http://schemas.microsoft.com/office/powerpoint/2010/main" val="3763548685"/>
      </p:ext>
    </p:extLst>
  </p:cSld>
  <p:clrMap bg1="lt1" tx1="dk1" bg2="lt2" tx2="dk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 id="2147484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13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32.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34.xml"/><Relationship Id="rId5" Type="http://schemas.openxmlformats.org/officeDocument/2006/relationships/image" Target="../media/image65.png"/><Relationship Id="rId4" Type="http://schemas.openxmlformats.org/officeDocument/2006/relationships/image" Target="../media/image64.emf"/></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8.emf"/></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jpg"/><Relationship Id="rId2" Type="http://schemas.openxmlformats.org/officeDocument/2006/relationships/notesSlide" Target="../notesSlides/notesSlide8.xml"/><Relationship Id="rId1" Type="http://schemas.openxmlformats.org/officeDocument/2006/relationships/slideLayout" Target="../slideLayouts/slideLayout99.xml"/><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65.xml"/><Relationship Id="rId4" Type="http://schemas.openxmlformats.org/officeDocument/2006/relationships/image" Target="../media/image7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9.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45.xml"/></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7.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2.xml"/></Relationships>
</file>

<file path=ppt/slides/_rels/slide2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chart" Target="../charts/chart4.xml"/><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4.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184.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04.xml"/><Relationship Id="rId5" Type="http://schemas.openxmlformats.org/officeDocument/2006/relationships/image" Target="../media/image88.jpe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7.xml"/></Relationships>
</file>

<file path=ppt/slides/_rels/slide3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png"/><Relationship Id="rId1" Type="http://schemas.openxmlformats.org/officeDocument/2006/relationships/slideLayout" Target="../slideLayouts/slideLayout21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3.xml.rels><?xml version="1.0" encoding="UTF-8" standalone="yes"?>
<Relationships xmlns="http://schemas.openxmlformats.org/package/2006/relationships"><Relationship Id="rId2" Type="http://schemas.openxmlformats.org/officeDocument/2006/relationships/hyperlink" Target="applewebdata://B52F7052-647A-44C0-91AD-89F7CCB1AC2A/#_bookmark21" TargetMode="External"/><Relationship Id="rId1" Type="http://schemas.openxmlformats.org/officeDocument/2006/relationships/slideLayout" Target="../slideLayouts/slideLayout1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12.xml"/><Relationship Id="rId1" Type="http://schemas.openxmlformats.org/officeDocument/2006/relationships/slideLayout" Target="../slideLayouts/slideLayout1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1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167.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7.xml"/><Relationship Id="rId6" Type="http://schemas.openxmlformats.org/officeDocument/2006/relationships/image" Target="../media/image43.jpeg"/><Relationship Id="rId5" Type="http://schemas.openxmlformats.org/officeDocument/2006/relationships/hyperlink" Target="https://regmedia.co.uk/2022/08/24/tesla_dojo_d1.jpg" TargetMode="Externa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tiff"/><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38.xml"/><Relationship Id="rId6" Type="http://schemas.openxmlformats.org/officeDocument/2006/relationships/image" Target="../media/image53.png"/><Relationship Id="rId5" Type="http://schemas.openxmlformats.org/officeDocument/2006/relationships/image" Target="../media/image52.tiff"/><Relationship Id="rId4" Type="http://schemas.openxmlformats.org/officeDocument/2006/relationships/image" Target="../media/image5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636F-ABD6-FD48-8498-D2C56C3A3F21}"/>
              </a:ext>
            </a:extLst>
          </p:cNvPr>
          <p:cNvSpPr>
            <a:spLocks noGrp="1"/>
          </p:cNvSpPr>
          <p:nvPr>
            <p:ph type="ctrTitle" sz="quarter"/>
          </p:nvPr>
        </p:nvSpPr>
        <p:spPr/>
        <p:txBody>
          <a:bodyPr/>
          <a:lstStyle/>
          <a:p>
            <a:pPr algn="ctr"/>
            <a:r>
              <a:rPr lang="en-US" i="1" dirty="0"/>
              <a:t>HPC: Where We Are Today And A Look Into The Future</a:t>
            </a:r>
            <a:endParaRPr lang="en-US" dirty="0"/>
          </a:p>
        </p:txBody>
      </p:sp>
      <p:sp>
        <p:nvSpPr>
          <p:cNvPr id="3" name="Subtitle 2">
            <a:extLst>
              <a:ext uri="{FF2B5EF4-FFF2-40B4-BE49-F238E27FC236}">
                <a16:creationId xmlns:a16="http://schemas.microsoft.com/office/drawing/2014/main" id="{19A3BC84-5388-8B4C-9B9A-AAABEC59FFBA}"/>
              </a:ext>
            </a:extLst>
          </p:cNvPr>
          <p:cNvSpPr>
            <a:spLocks noGrp="1"/>
          </p:cNvSpPr>
          <p:nvPr>
            <p:ph type="subTitle" sz="quarter" idx="1"/>
          </p:nvPr>
        </p:nvSpPr>
        <p:spPr>
          <a:xfrm>
            <a:off x="1422400" y="3958530"/>
            <a:ext cx="8534400" cy="1752600"/>
          </a:xfrm>
        </p:spPr>
        <p:txBody>
          <a:bodyPr/>
          <a:lstStyle/>
          <a:p>
            <a:r>
              <a:rPr lang="en-US" dirty="0"/>
              <a:t>Jack </a:t>
            </a:r>
            <a:r>
              <a:rPr lang="en-US" dirty="0" err="1"/>
              <a:t>Dongarra</a:t>
            </a:r>
            <a:endParaRPr lang="en-US" dirty="0"/>
          </a:p>
          <a:p>
            <a:pPr marL="73483"/>
            <a:r>
              <a:rPr lang="en-US" dirty="0"/>
              <a:t>University of Tennessee</a:t>
            </a:r>
          </a:p>
          <a:p>
            <a:endParaRPr lang="en-US" dirty="0"/>
          </a:p>
        </p:txBody>
      </p:sp>
      <p:pic>
        <p:nvPicPr>
          <p:cNvPr id="5" name="Picture 4">
            <a:extLst>
              <a:ext uri="{FF2B5EF4-FFF2-40B4-BE49-F238E27FC236}">
                <a16:creationId xmlns:a16="http://schemas.microsoft.com/office/drawing/2014/main" id="{1F3DE5B4-E1EA-3344-B29F-FE7E4EE3E61B}"/>
              </a:ext>
            </a:extLst>
          </p:cNvPr>
          <p:cNvPicPr>
            <a:picLocks noChangeAspect="1"/>
          </p:cNvPicPr>
          <p:nvPr/>
        </p:nvPicPr>
        <p:blipFill>
          <a:blip r:embed="rId3"/>
          <a:stretch>
            <a:fillRect/>
          </a:stretch>
        </p:blipFill>
        <p:spPr>
          <a:xfrm>
            <a:off x="0" y="0"/>
            <a:ext cx="12192000" cy="874714"/>
          </a:xfrm>
          <a:prstGeom prst="rect">
            <a:avLst/>
          </a:prstGeom>
        </p:spPr>
      </p:pic>
    </p:spTree>
    <p:extLst>
      <p:ext uri="{BB962C8B-B14F-4D97-AF65-F5344CB8AC3E}">
        <p14:creationId xmlns:p14="http://schemas.microsoft.com/office/powerpoint/2010/main" val="32110444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40CA-725B-7443-8CD8-109FF669CE26}"/>
              </a:ext>
            </a:extLst>
          </p:cNvPr>
          <p:cNvSpPr>
            <a:spLocks noGrp="1"/>
          </p:cNvSpPr>
          <p:nvPr>
            <p:ph type="title"/>
          </p:nvPr>
        </p:nvSpPr>
        <p:spPr>
          <a:xfrm>
            <a:off x="381000" y="-257052"/>
            <a:ext cx="10912643" cy="1104900"/>
          </a:xfrm>
        </p:spPr>
        <p:txBody>
          <a:bodyPr>
            <a:normAutofit fontScale="90000"/>
          </a:bodyPr>
          <a:lstStyle/>
          <a:p>
            <a:r>
              <a:rPr lang="en-US" dirty="0"/>
              <a:t>Today’s HPC Environment for Scientific Computing</a:t>
            </a:r>
          </a:p>
        </p:txBody>
      </p:sp>
      <p:sp>
        <p:nvSpPr>
          <p:cNvPr id="3" name="Text Placeholder 2">
            <a:extLst>
              <a:ext uri="{FF2B5EF4-FFF2-40B4-BE49-F238E27FC236}">
                <a16:creationId xmlns:a16="http://schemas.microsoft.com/office/drawing/2014/main" id="{066E638D-31F5-C241-B065-300A5B463442}"/>
              </a:ext>
            </a:extLst>
          </p:cNvPr>
          <p:cNvSpPr>
            <a:spLocks noGrp="1"/>
          </p:cNvSpPr>
          <p:nvPr>
            <p:ph type="body" sz="half" idx="1"/>
          </p:nvPr>
        </p:nvSpPr>
        <p:spPr>
          <a:xfrm>
            <a:off x="227905" y="970807"/>
            <a:ext cx="10611825" cy="5145364"/>
          </a:xfrm>
        </p:spPr>
        <p:txBody>
          <a:bodyPr>
            <a:normAutofit fontScale="85000" lnSpcReduction="20000"/>
          </a:bodyPr>
          <a:lstStyle/>
          <a:p>
            <a:r>
              <a:rPr lang="en-US" b="0" dirty="0">
                <a:latin typeface="Comic Sans MS" panose="030F0902030302020204" pitchFamily="66" charset="0"/>
              </a:rPr>
              <a:t>Highly parallel</a:t>
            </a:r>
          </a:p>
          <a:p>
            <a:pPr lvl="1"/>
            <a:r>
              <a:rPr lang="en-US" b="0" dirty="0">
                <a:latin typeface="Comic Sans MS" panose="030F0902030302020204" pitchFamily="66" charset="0"/>
              </a:rPr>
              <a:t>Distributed memory</a:t>
            </a:r>
          </a:p>
          <a:p>
            <a:pPr lvl="1"/>
            <a:r>
              <a:rPr lang="en-US" b="0" dirty="0">
                <a:latin typeface="Comic Sans MS" panose="030F0902030302020204" pitchFamily="66" charset="0"/>
              </a:rPr>
              <a:t>MPI + Open-MP programming model</a:t>
            </a:r>
          </a:p>
          <a:p>
            <a:endParaRPr lang="en-US" b="0" dirty="0">
              <a:latin typeface="Comic Sans MS" panose="030F0902030302020204" pitchFamily="66" charset="0"/>
            </a:endParaRPr>
          </a:p>
          <a:p>
            <a:r>
              <a:rPr lang="en-US" b="0" dirty="0">
                <a:latin typeface="Comic Sans MS" panose="030F0902030302020204" pitchFamily="66" charset="0"/>
              </a:rPr>
              <a:t>Heterogeneous</a:t>
            </a:r>
          </a:p>
          <a:p>
            <a:pPr lvl="1"/>
            <a:r>
              <a:rPr lang="en-US" b="0" dirty="0">
                <a:latin typeface="Comic Sans MS" panose="030F0902030302020204" pitchFamily="66" charset="0"/>
              </a:rPr>
              <a:t>Commodity processors + GPU accelerators</a:t>
            </a:r>
          </a:p>
          <a:p>
            <a:endParaRPr lang="en-US" b="0" dirty="0">
              <a:latin typeface="Comic Sans MS" panose="030F0902030302020204" pitchFamily="66" charset="0"/>
            </a:endParaRPr>
          </a:p>
          <a:p>
            <a:pPr marL="0" indent="0">
              <a:buNone/>
            </a:pPr>
            <a:endParaRPr lang="en-US" b="0" dirty="0">
              <a:latin typeface="Comic Sans MS" panose="030F0902030302020204" pitchFamily="66" charset="0"/>
            </a:endParaRPr>
          </a:p>
          <a:p>
            <a:r>
              <a:rPr lang="en-US" b="0" dirty="0">
                <a:latin typeface="Comic Sans MS" panose="030F0902030302020204" pitchFamily="66" charset="0"/>
              </a:rPr>
              <a:t>Communication between parts very                                      expensive compared to floating point ops </a:t>
            </a:r>
          </a:p>
          <a:p>
            <a:pPr marL="0" indent="0">
              <a:buNone/>
            </a:pPr>
            <a:endParaRPr lang="en-US" b="0" dirty="0">
              <a:latin typeface="Comic Sans MS" panose="030F0902030302020204" pitchFamily="66" charset="0"/>
            </a:endParaRPr>
          </a:p>
          <a:p>
            <a:r>
              <a:rPr lang="en-US" b="0" dirty="0">
                <a:latin typeface="Comic Sans MS" panose="030F0902030302020204" pitchFamily="66" charset="0"/>
              </a:rPr>
              <a:t>Floating point hardware at 64, 32, 16, &amp; 8 bit levels</a:t>
            </a:r>
          </a:p>
          <a:p>
            <a:endParaRPr lang="en-US" b="0" dirty="0">
              <a:latin typeface="Comic Sans MS" panose="030F0902030302020204" pitchFamily="66" charset="0"/>
            </a:endParaRPr>
          </a:p>
        </p:txBody>
      </p:sp>
      <p:sp>
        <p:nvSpPr>
          <p:cNvPr id="6" name="TextBox 5">
            <a:extLst>
              <a:ext uri="{FF2B5EF4-FFF2-40B4-BE49-F238E27FC236}">
                <a16:creationId xmlns:a16="http://schemas.microsoft.com/office/drawing/2014/main" id="{AB514039-509F-404F-ADC5-29C41FC6BAD6}"/>
              </a:ext>
            </a:extLst>
          </p:cNvPr>
          <p:cNvSpPr txBox="1"/>
          <p:nvPr/>
        </p:nvSpPr>
        <p:spPr>
          <a:xfrm>
            <a:off x="8098967" y="741829"/>
            <a:ext cx="3893114" cy="1071062"/>
          </a:xfrm>
          <a:prstGeom prst="rect">
            <a:avLst/>
          </a:prstGeom>
          <a:noFill/>
        </p:spPr>
        <p:txBody>
          <a:bodyPr wrap="square" lIns="118872" tIns="91440" rIns="118872" bIns="91440" rtlCol="0" anchor="ctr" anchorCtr="0">
            <a:spAutoFit/>
          </a:bodyPr>
          <a:lstStyle/>
          <a:p>
            <a:pPr marL="0" marR="0" lvl="0" indent="0" algn="l" defTabSz="914400" rtl="0" eaLnBrk="0"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504D"/>
                </a:solidFill>
                <a:effectLst/>
                <a:uLnTx/>
                <a:uFillTx/>
                <a:latin typeface="Arial" charset="0"/>
                <a:ea typeface="+mn-ea"/>
                <a:cs typeface="Arial" charset="0"/>
              </a:rPr>
              <a:t>ORNL Frontier, 2 Eflop/s, </a:t>
            </a:r>
          </a:p>
          <a:p>
            <a:pPr marL="0" marR="0" lvl="0" indent="0" algn="l" defTabSz="914400" rtl="0" eaLnBrk="0"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504D"/>
                </a:solidFill>
                <a:effectLst/>
                <a:uLnTx/>
                <a:uFillTx/>
                <a:latin typeface="Arial" charset="0"/>
                <a:ea typeface="+mn-ea"/>
                <a:cs typeface="Arial" charset="0"/>
              </a:rPr>
              <a:t>8.8 x 10</a:t>
            </a:r>
            <a:r>
              <a:rPr kumimoji="0" lang="en-US" sz="1600" b="1" i="0" u="none" strike="noStrike" kern="1200" cap="none" spc="0" normalizeH="0" baseline="30000" noProof="0" dirty="0">
                <a:ln>
                  <a:noFill/>
                </a:ln>
                <a:solidFill>
                  <a:srgbClr val="C0504D"/>
                </a:solidFill>
                <a:effectLst/>
                <a:uLnTx/>
                <a:uFillTx/>
                <a:latin typeface="Arial" charset="0"/>
                <a:ea typeface="+mn-ea"/>
                <a:cs typeface="Arial" charset="0"/>
              </a:rPr>
              <a:t>6 </a:t>
            </a:r>
            <a:r>
              <a:rPr kumimoji="0" lang="en-US" sz="1600" b="1" i="0" u="none" strike="noStrike" kern="1200" cap="none" spc="0" normalizeH="0" baseline="0" noProof="0" dirty="0">
                <a:ln>
                  <a:noFill/>
                </a:ln>
                <a:solidFill>
                  <a:srgbClr val="C0504D"/>
                </a:solidFill>
                <a:effectLst/>
                <a:uLnTx/>
                <a:uFillTx/>
                <a:latin typeface="Arial" charset="0"/>
                <a:ea typeface="+mn-ea"/>
                <a:cs typeface="Arial" charset="0"/>
              </a:rPr>
              <a:t>Cores, 9408 nodes, 30 MW</a:t>
            </a:r>
          </a:p>
          <a:p>
            <a:pPr marL="0" marR="0" lvl="0" indent="0" algn="l" defTabSz="914400" rtl="0" eaLnBrk="0"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504D"/>
                </a:solidFill>
                <a:effectLst/>
                <a:uLnTx/>
                <a:uFillTx/>
                <a:latin typeface="Arial" charset="0"/>
                <a:ea typeface="+mn-ea"/>
                <a:cs typeface="Arial" charset="0"/>
              </a:rPr>
              <a:t>(node = 1-AMD CPU + 4-AMD GPUs)</a:t>
            </a:r>
          </a:p>
          <a:p>
            <a:pPr marL="0" marR="0" lvl="0" indent="0" algn="l" defTabSz="914400" rtl="0" eaLnBrk="0"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mn-ea"/>
                <a:cs typeface="Arial" charset="0"/>
              </a:rPr>
              <a:t>&gt; 98% of performance from GPUs</a:t>
            </a:r>
            <a:endParaRPr kumimoji="0" lang="en-US" sz="1200" b="1" i="0" u="none" strike="noStrike" kern="1200" cap="none" spc="0" normalizeH="0" baseline="0" noProof="0" dirty="0">
              <a:ln>
                <a:noFill/>
              </a:ln>
              <a:solidFill>
                <a:srgbClr val="FF0000"/>
              </a:solidFill>
              <a:effectLst/>
              <a:uLnTx/>
              <a:uFillTx/>
              <a:latin typeface="Arial" charset="0"/>
              <a:ea typeface="+mn-ea"/>
              <a:cs typeface="Arial" charset="0"/>
            </a:endParaRPr>
          </a:p>
        </p:txBody>
      </p:sp>
      <p:pic>
        <p:nvPicPr>
          <p:cNvPr id="8" name="图片 2">
            <a:extLst>
              <a:ext uri="{FF2B5EF4-FFF2-40B4-BE49-F238E27FC236}">
                <a16:creationId xmlns:a16="http://schemas.microsoft.com/office/drawing/2014/main" id="{D06636E8-3384-D341-8E8B-93FD6B3D8CED}"/>
              </a:ext>
            </a:extLst>
          </p:cNvPr>
          <p:cNvPicPr>
            <a:picLocks noChangeAspect="1"/>
          </p:cNvPicPr>
          <p:nvPr/>
        </p:nvPicPr>
        <p:blipFill>
          <a:blip r:embed="rId3" cstate="print"/>
          <a:stretch>
            <a:fillRect/>
          </a:stretch>
        </p:blipFill>
        <p:spPr>
          <a:xfrm>
            <a:off x="8188815" y="4011100"/>
            <a:ext cx="2675496" cy="991558"/>
          </a:xfrm>
          <a:prstGeom prst="rect">
            <a:avLst/>
          </a:prstGeom>
        </p:spPr>
      </p:pic>
      <p:pic>
        <p:nvPicPr>
          <p:cNvPr id="10" name="Picture 9">
            <a:extLst>
              <a:ext uri="{FF2B5EF4-FFF2-40B4-BE49-F238E27FC236}">
                <a16:creationId xmlns:a16="http://schemas.microsoft.com/office/drawing/2014/main" id="{111D194E-1B99-4B43-B1A1-4CCE1FD16726}"/>
              </a:ext>
            </a:extLst>
          </p:cNvPr>
          <p:cNvPicPr>
            <a:picLocks noChangeAspect="1"/>
          </p:cNvPicPr>
          <p:nvPr/>
        </p:nvPicPr>
        <p:blipFill>
          <a:blip r:embed="rId4"/>
          <a:stretch>
            <a:fillRect/>
          </a:stretch>
        </p:blipFill>
        <p:spPr>
          <a:xfrm>
            <a:off x="8466782" y="5743351"/>
            <a:ext cx="3399625" cy="991558"/>
          </a:xfrm>
          <a:prstGeom prst="rect">
            <a:avLst/>
          </a:prstGeom>
        </p:spPr>
      </p:pic>
      <p:grpSp>
        <p:nvGrpSpPr>
          <p:cNvPr id="7" name="Group 6">
            <a:extLst>
              <a:ext uri="{FF2B5EF4-FFF2-40B4-BE49-F238E27FC236}">
                <a16:creationId xmlns:a16="http://schemas.microsoft.com/office/drawing/2014/main" id="{25DDE0A5-9C76-A740-8B53-262ED313DB64}"/>
              </a:ext>
            </a:extLst>
          </p:cNvPr>
          <p:cNvGrpSpPr/>
          <p:nvPr/>
        </p:nvGrpSpPr>
        <p:grpSpPr>
          <a:xfrm>
            <a:off x="7673439" y="2194840"/>
            <a:ext cx="3706248" cy="1156666"/>
            <a:chOff x="7464348" y="2196134"/>
            <a:chExt cx="3706248" cy="1156666"/>
          </a:xfrm>
        </p:grpSpPr>
        <p:pic>
          <p:nvPicPr>
            <p:cNvPr id="5122" name="Picture 2" descr="Image result for gpu">
              <a:extLst>
                <a:ext uri="{FF2B5EF4-FFF2-40B4-BE49-F238E27FC236}">
                  <a16:creationId xmlns:a16="http://schemas.microsoft.com/office/drawing/2014/main" id="{CE7B07B1-A7BE-3F44-ADE9-E5007AA846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4703" y="2196134"/>
              <a:ext cx="1855893" cy="115666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cpu processor">
              <a:extLst>
                <a:ext uri="{FF2B5EF4-FFF2-40B4-BE49-F238E27FC236}">
                  <a16:creationId xmlns:a16="http://schemas.microsoft.com/office/drawing/2014/main" id="{B8A6CD84-7861-8A45-B4B4-580C17624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4348" y="2200336"/>
              <a:ext cx="1448935" cy="114994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Cray, AMD to Extend DOE's Exascale Frontier">
            <a:extLst>
              <a:ext uri="{FF2B5EF4-FFF2-40B4-BE49-F238E27FC236}">
                <a16:creationId xmlns:a16="http://schemas.microsoft.com/office/drawing/2014/main" id="{29F03A7F-7426-1C4F-B0A1-F47C8AD4DE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3478" y="663478"/>
            <a:ext cx="2059608" cy="1156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2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dissolv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74D773-4AC8-A94C-0A4B-27D755285E68}"/>
              </a:ext>
            </a:extLst>
          </p:cNvPr>
          <p:cNvPicPr>
            <a:picLocks noChangeAspect="1"/>
          </p:cNvPicPr>
          <p:nvPr/>
        </p:nvPicPr>
        <p:blipFill>
          <a:blip r:embed="rId3"/>
          <a:stretch>
            <a:fillRect/>
          </a:stretch>
        </p:blipFill>
        <p:spPr>
          <a:xfrm>
            <a:off x="0" y="6028939"/>
            <a:ext cx="3200400" cy="1041400"/>
          </a:xfrm>
          <a:prstGeom prst="rect">
            <a:avLst/>
          </a:prstGeom>
        </p:spPr>
      </p:pic>
      <p:sp>
        <p:nvSpPr>
          <p:cNvPr id="2" name="Title 1">
            <a:extLst>
              <a:ext uri="{FF2B5EF4-FFF2-40B4-BE49-F238E27FC236}">
                <a16:creationId xmlns:a16="http://schemas.microsoft.com/office/drawing/2014/main" id="{193C984B-517A-704B-A488-FC4069438F0F}"/>
              </a:ext>
            </a:extLst>
          </p:cNvPr>
          <p:cNvSpPr>
            <a:spLocks noGrp="1"/>
          </p:cNvSpPr>
          <p:nvPr>
            <p:ph type="title"/>
          </p:nvPr>
        </p:nvSpPr>
        <p:spPr>
          <a:xfrm>
            <a:off x="2434280" y="320040"/>
            <a:ext cx="9335333" cy="1588127"/>
          </a:xfrm>
        </p:spPr>
        <p:txBody>
          <a:bodyPr/>
          <a:lstStyle/>
          <a:p>
            <a:r>
              <a:rPr lang="en-US" dirty="0"/>
              <a:t>The Fastest Supercomputers are at an Exaflop.</a:t>
            </a:r>
            <a:br>
              <a:rPr lang="en-US" dirty="0"/>
            </a:br>
            <a:br>
              <a:rPr lang="en-US" dirty="0"/>
            </a:br>
            <a:r>
              <a:rPr lang="en-US" dirty="0"/>
              <a:t>What’s an Exaflop? </a:t>
            </a:r>
          </a:p>
        </p:txBody>
      </p:sp>
      <p:sp>
        <p:nvSpPr>
          <p:cNvPr id="3" name="Content Placeholder 2">
            <a:extLst>
              <a:ext uri="{FF2B5EF4-FFF2-40B4-BE49-F238E27FC236}">
                <a16:creationId xmlns:a16="http://schemas.microsoft.com/office/drawing/2014/main" id="{7C84BF54-4059-9143-8488-7EED8BE6EA10}"/>
              </a:ext>
            </a:extLst>
          </p:cNvPr>
          <p:cNvSpPr>
            <a:spLocks noGrp="1"/>
          </p:cNvSpPr>
          <p:nvPr>
            <p:ph idx="1"/>
          </p:nvPr>
        </p:nvSpPr>
        <p:spPr>
          <a:xfrm>
            <a:off x="819228" y="2120506"/>
            <a:ext cx="11144171" cy="4737494"/>
          </a:xfrm>
        </p:spPr>
        <p:txBody>
          <a:bodyPr/>
          <a:lstStyle/>
          <a:p>
            <a:r>
              <a:rPr lang="en-US" dirty="0"/>
              <a:t>1 flop = Addition or Multiplication of 64-bit floating point numbers</a:t>
            </a:r>
          </a:p>
          <a:p>
            <a:pPr marL="0" indent="0">
              <a:buNone/>
            </a:pPr>
            <a:endParaRPr lang="en-US" dirty="0"/>
          </a:p>
          <a:p>
            <a:r>
              <a:rPr lang="en-US" dirty="0"/>
              <a:t>Exaflop is a billion-billion (10</a:t>
            </a:r>
            <a:r>
              <a:rPr lang="en-US" baseline="30000" dirty="0"/>
              <a:t>18</a:t>
            </a:r>
            <a:r>
              <a:rPr lang="en-US" dirty="0"/>
              <a:t>) floating point operations per second</a:t>
            </a:r>
          </a:p>
          <a:p>
            <a:pPr marL="0" indent="0">
              <a:buNone/>
            </a:pPr>
            <a:endParaRPr lang="en-US" dirty="0"/>
          </a:p>
          <a:p>
            <a:r>
              <a:rPr lang="en-US" dirty="0"/>
              <a:t>If each person on Earth completed 1 calculation per second, it would take more than 4 years to do what an Exascale computer can do in 1 second.</a:t>
            </a:r>
          </a:p>
          <a:p>
            <a:pPr marL="0" indent="0">
              <a:buNone/>
            </a:pPr>
            <a:endParaRPr lang="en-US" dirty="0"/>
          </a:p>
        </p:txBody>
      </p:sp>
      <p:pic>
        <p:nvPicPr>
          <p:cNvPr id="4" name="Picture 3">
            <a:extLst>
              <a:ext uri="{FF2B5EF4-FFF2-40B4-BE49-F238E27FC236}">
                <a16:creationId xmlns:a16="http://schemas.microsoft.com/office/drawing/2014/main" id="{73A6B8B4-289E-FBDF-9C33-0B388C2F7C07}"/>
              </a:ext>
            </a:extLst>
          </p:cNvPr>
          <p:cNvPicPr>
            <a:picLocks noChangeAspect="1"/>
          </p:cNvPicPr>
          <p:nvPr/>
        </p:nvPicPr>
        <p:blipFill>
          <a:blip r:embed="rId4"/>
          <a:stretch>
            <a:fillRect/>
          </a:stretch>
        </p:blipFill>
        <p:spPr>
          <a:xfrm>
            <a:off x="0" y="0"/>
            <a:ext cx="2340238" cy="1803991"/>
          </a:xfrm>
          <a:prstGeom prst="rect">
            <a:avLst/>
          </a:prstGeom>
        </p:spPr>
      </p:pic>
    </p:spTree>
    <p:extLst>
      <p:ext uri="{BB962C8B-B14F-4D97-AF65-F5344CB8AC3E}">
        <p14:creationId xmlns:p14="http://schemas.microsoft.com/office/powerpoint/2010/main" val="11288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144000" y="245784"/>
            <a:ext cx="1066800" cy="329184"/>
          </a:xfrm>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fld id="{FF89B28F-C4D6-5748-B547-2D471E936F46}" type="slidenum">
              <a:rPr kumimoji="0" lang="en-US" sz="1400" b="1" i="0" u="none" strike="noStrike" kern="1200" cap="none" spc="0" normalizeH="0" baseline="0" noProof="0">
                <a:ln>
                  <a:noFill/>
                </a:ln>
                <a:solidFill>
                  <a:srgbClr val="FFFFFF"/>
                </a:solidFill>
                <a:effectLst/>
                <a:uLnTx/>
                <a:uFillTx/>
                <a:latin typeface="Arial"/>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srgbClr val="FFFFFF"/>
              </a:solidFill>
              <a:effectLst/>
              <a:uLnTx/>
              <a:uFillTx/>
              <a:latin typeface="Arial"/>
              <a:ea typeface="+mn-ea"/>
              <a:cs typeface="+mn-cs"/>
            </a:endParaRPr>
          </a:p>
        </p:txBody>
      </p:sp>
      <p:sp>
        <p:nvSpPr>
          <p:cNvPr id="55298" name="Rectangle 2"/>
          <p:cNvSpPr>
            <a:spLocks noGrp="1" noChangeArrowheads="1"/>
          </p:cNvSpPr>
          <p:nvPr>
            <p:ph type="title"/>
          </p:nvPr>
        </p:nvSpPr>
        <p:spPr>
          <a:xfrm>
            <a:off x="385013" y="275677"/>
            <a:ext cx="11426561" cy="1104900"/>
          </a:xfrm>
        </p:spPr>
        <p:txBody>
          <a:bodyPr>
            <a:normAutofit/>
          </a:bodyPr>
          <a:lstStyle/>
          <a:p>
            <a:r>
              <a:rPr lang="en-US" sz="4400" dirty="0"/>
              <a:t>An Accidental </a:t>
            </a:r>
            <a:r>
              <a:rPr lang="en-US" sz="4400" dirty="0" err="1"/>
              <a:t>Benchmarker</a:t>
            </a:r>
            <a:endParaRPr lang="en-US" sz="4400" dirty="0"/>
          </a:p>
        </p:txBody>
      </p:sp>
      <p:sp>
        <p:nvSpPr>
          <p:cNvPr id="55299" name="Rectangle 3"/>
          <p:cNvSpPr>
            <a:spLocks noGrp="1" noChangeArrowheads="1"/>
          </p:cNvSpPr>
          <p:nvPr>
            <p:ph type="body" idx="1"/>
          </p:nvPr>
        </p:nvSpPr>
        <p:spPr>
          <a:xfrm>
            <a:off x="7439048" y="863853"/>
            <a:ext cx="4922581" cy="4114800"/>
          </a:xfrm>
        </p:spPr>
        <p:txBody>
          <a:bodyPr/>
          <a:lstStyle/>
          <a:p>
            <a:pPr marL="0" indent="0">
              <a:buNone/>
            </a:pPr>
            <a:r>
              <a:rPr lang="en-US" sz="2000" dirty="0"/>
              <a:t>Appendix B of the </a:t>
            </a:r>
            <a:r>
              <a:rPr lang="en-US" sz="2000" dirty="0" err="1"/>
              <a:t>Linpack</a:t>
            </a:r>
            <a:r>
              <a:rPr lang="en-US" sz="2000" dirty="0"/>
              <a:t> Users’ Guide</a:t>
            </a:r>
          </a:p>
          <a:p>
            <a:pPr marL="274313" lvl="1" indent="0">
              <a:buNone/>
            </a:pPr>
            <a:r>
              <a:rPr lang="en-US" sz="1800" dirty="0"/>
              <a:t>Designed to help users estimate the  </a:t>
            </a:r>
          </a:p>
          <a:p>
            <a:pPr marL="274313" lvl="1" indent="0">
              <a:buNone/>
            </a:pPr>
            <a:r>
              <a:rPr lang="en-US" sz="1800" dirty="0"/>
              <a:t>run time for solving systems of equation using the </a:t>
            </a:r>
            <a:r>
              <a:rPr lang="en-US" sz="1800" dirty="0" err="1"/>
              <a:t>Linpack</a:t>
            </a:r>
            <a:r>
              <a:rPr lang="en-US" sz="1800" dirty="0"/>
              <a:t> software.</a:t>
            </a:r>
          </a:p>
          <a:p>
            <a:pPr marL="0" indent="0">
              <a:buNone/>
            </a:pPr>
            <a:r>
              <a:rPr lang="en-US" sz="2000" dirty="0"/>
              <a:t>First benchmark report from 1977; </a:t>
            </a:r>
          </a:p>
          <a:p>
            <a:pPr marL="274313" lvl="1" indent="0">
              <a:buNone/>
            </a:pPr>
            <a:r>
              <a:rPr lang="en-US" sz="1800" dirty="0"/>
              <a:t>Cray 1 to DEC PDP-10                                 </a:t>
            </a:r>
          </a:p>
        </p:txBody>
      </p:sp>
      <p:pic>
        <p:nvPicPr>
          <p:cNvPr id="55307" name="Picture 11"/>
          <p:cNvPicPr>
            <a:picLocks noChangeAspect="1" noChangeArrowheads="1"/>
          </p:cNvPicPr>
          <p:nvPr/>
        </p:nvPicPr>
        <p:blipFill>
          <a:blip r:embed="rId3"/>
          <a:srcRect/>
          <a:stretch>
            <a:fillRect/>
          </a:stretch>
        </p:blipFill>
        <p:spPr bwMode="auto">
          <a:xfrm>
            <a:off x="8623474" y="3098201"/>
            <a:ext cx="2814961" cy="3759799"/>
          </a:xfrm>
          <a:prstGeom prst="rect">
            <a:avLst/>
          </a:prstGeom>
          <a:noFill/>
          <a:ln w="9525">
            <a:noFill/>
            <a:miter lim="800000"/>
            <a:headEnd/>
            <a:tailEnd/>
          </a:ln>
          <a:effectLst/>
        </p:spPr>
      </p:pic>
      <p:grpSp>
        <p:nvGrpSpPr>
          <p:cNvPr id="9" name="Group 8">
            <a:extLst>
              <a:ext uri="{FF2B5EF4-FFF2-40B4-BE49-F238E27FC236}">
                <a16:creationId xmlns:a16="http://schemas.microsoft.com/office/drawing/2014/main" id="{1F54FC11-5296-CB4A-921F-7E4CBE6E8220}"/>
              </a:ext>
            </a:extLst>
          </p:cNvPr>
          <p:cNvGrpSpPr/>
          <p:nvPr/>
        </p:nvGrpSpPr>
        <p:grpSpPr>
          <a:xfrm>
            <a:off x="1080149" y="2290362"/>
            <a:ext cx="5726760" cy="4567639"/>
            <a:chOff x="0" y="150059"/>
            <a:chExt cx="8539256" cy="6707941"/>
          </a:xfrm>
        </p:grpSpPr>
        <p:grpSp>
          <p:nvGrpSpPr>
            <p:cNvPr id="10" name="Group 9">
              <a:extLst>
                <a:ext uri="{FF2B5EF4-FFF2-40B4-BE49-F238E27FC236}">
                  <a16:creationId xmlns:a16="http://schemas.microsoft.com/office/drawing/2014/main" id="{A7FA30D3-344C-FA48-AC60-2A6E3011EB96}"/>
                </a:ext>
              </a:extLst>
            </p:cNvPr>
            <p:cNvGrpSpPr/>
            <p:nvPr/>
          </p:nvGrpSpPr>
          <p:grpSpPr>
            <a:xfrm>
              <a:off x="0" y="150059"/>
              <a:ext cx="8539256" cy="6707941"/>
              <a:chOff x="189261" y="148610"/>
              <a:chExt cx="8539256" cy="6707941"/>
            </a:xfrm>
          </p:grpSpPr>
          <p:sp>
            <p:nvSpPr>
              <p:cNvPr id="12" name="TextBox 11">
                <a:extLst>
                  <a:ext uri="{FF2B5EF4-FFF2-40B4-BE49-F238E27FC236}">
                    <a16:creationId xmlns:a16="http://schemas.microsoft.com/office/drawing/2014/main" id="{A77312B6-F0C7-174E-9034-444687F55ECF}"/>
                  </a:ext>
                </a:extLst>
              </p:cNvPr>
              <p:cNvSpPr txBox="1"/>
              <p:nvPr/>
            </p:nvSpPr>
            <p:spPr>
              <a:xfrm>
                <a:off x="198124" y="148610"/>
                <a:ext cx="1253474" cy="65893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1979</a:t>
                </a:r>
              </a:p>
            </p:txBody>
          </p:sp>
          <p:pic>
            <p:nvPicPr>
              <p:cNvPr id="13" name="Picture 12">
                <a:extLst>
                  <a:ext uri="{FF2B5EF4-FFF2-40B4-BE49-F238E27FC236}">
                    <a16:creationId xmlns:a16="http://schemas.microsoft.com/office/drawing/2014/main" id="{CDABBFD5-0E62-504E-BA9C-91950E452850}"/>
                  </a:ext>
                </a:extLst>
              </p:cNvPr>
              <p:cNvPicPr>
                <a:picLocks noChangeAspect="1"/>
              </p:cNvPicPr>
              <p:nvPr/>
            </p:nvPicPr>
            <p:blipFill>
              <a:blip r:embed="rId4"/>
              <a:stretch>
                <a:fillRect/>
              </a:stretch>
            </p:blipFill>
            <p:spPr>
              <a:xfrm>
                <a:off x="189261" y="150582"/>
                <a:ext cx="8539256" cy="6705969"/>
              </a:xfrm>
              <a:prstGeom prst="rect">
                <a:avLst/>
              </a:prstGeom>
            </p:spPr>
          </p:pic>
        </p:grpSp>
        <p:sp>
          <p:nvSpPr>
            <p:cNvPr id="11" name="TextBox 10">
              <a:extLst>
                <a:ext uri="{FF2B5EF4-FFF2-40B4-BE49-F238E27FC236}">
                  <a16:creationId xmlns:a16="http://schemas.microsoft.com/office/drawing/2014/main" id="{F1F849A8-AF0C-2B4D-AA52-F7B0835959E7}"/>
                </a:ext>
              </a:extLst>
            </p:cNvPr>
            <p:cNvSpPr txBox="1"/>
            <p:nvPr/>
          </p:nvSpPr>
          <p:spPr>
            <a:xfrm>
              <a:off x="117056" y="378279"/>
              <a:ext cx="1253474" cy="65893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1979</a:t>
              </a:r>
            </a:p>
          </p:txBody>
        </p:sp>
      </p:grpSp>
      <p:sp>
        <p:nvSpPr>
          <p:cNvPr id="15" name="TextBox 14">
            <a:extLst>
              <a:ext uri="{FF2B5EF4-FFF2-40B4-BE49-F238E27FC236}">
                <a16:creationId xmlns:a16="http://schemas.microsoft.com/office/drawing/2014/main" id="{92EB8D1D-A5DE-1942-AE0E-D64A62DB357D}"/>
              </a:ext>
            </a:extLst>
          </p:cNvPr>
          <p:cNvSpPr txBox="1"/>
          <p:nvPr/>
        </p:nvSpPr>
        <p:spPr>
          <a:xfrm>
            <a:off x="1044774" y="2108227"/>
            <a:ext cx="5726761" cy="646331"/>
          </a:xfrm>
          <a:prstGeom prst="rect">
            <a:avLst/>
          </a:prstGeom>
          <a:solidFill>
            <a:schemeClr val="tx1">
              <a:lumMod val="10000"/>
              <a:lumOff val="90000"/>
            </a:schemeClr>
          </a:solidFill>
          <a:effectLst>
            <a:outerShdw blurRad="50800" dist="38100" dir="18900000" algn="bl" rotWithShape="0">
              <a:prstClr val="black">
                <a:alpha val="40000"/>
              </a:prstClr>
            </a:outerShdw>
          </a:effectLst>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Top 23 List from 1977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Performance of solving </a:t>
            </a:r>
            <a:r>
              <a:rPr kumimoji="0" lang="en-US" sz="1800" b="0" i="1" u="none" strike="noStrike" kern="1200" cap="none" spc="0" normalizeH="0" baseline="0" noProof="0" dirty="0">
                <a:ln>
                  <a:noFill/>
                </a:ln>
                <a:solidFill>
                  <a:srgbClr val="292934"/>
                </a:solidFill>
                <a:effectLst/>
                <a:uLnTx/>
                <a:uFillTx/>
                <a:latin typeface="Arial"/>
                <a:ea typeface="+mn-ea"/>
                <a:cs typeface="+mn-cs"/>
              </a:rPr>
              <a:t>Ax=b</a:t>
            </a:r>
            <a:r>
              <a:rPr kumimoji="0" lang="en-US" sz="1800" b="0" i="0" u="none" strike="noStrike" kern="1200" cap="none" spc="0" normalizeH="0" baseline="0" noProof="0" dirty="0">
                <a:ln>
                  <a:noFill/>
                </a:ln>
                <a:solidFill>
                  <a:srgbClr val="292934"/>
                </a:solidFill>
                <a:effectLst/>
                <a:uLnTx/>
                <a:uFillTx/>
                <a:latin typeface="Arial"/>
                <a:ea typeface="+mn-ea"/>
                <a:cs typeface="+mn-cs"/>
              </a:rPr>
              <a:t> using LINPACK software</a:t>
            </a:r>
          </a:p>
        </p:txBody>
      </p:sp>
      <p:sp>
        <p:nvSpPr>
          <p:cNvPr id="16" name="TextBox 15">
            <a:extLst>
              <a:ext uri="{FF2B5EF4-FFF2-40B4-BE49-F238E27FC236}">
                <a16:creationId xmlns:a16="http://schemas.microsoft.com/office/drawing/2014/main" id="{048F8687-9665-E046-B213-5BD4A5593A36}"/>
              </a:ext>
            </a:extLst>
          </p:cNvPr>
          <p:cNvSpPr txBox="1"/>
          <p:nvPr/>
        </p:nvSpPr>
        <p:spPr>
          <a:xfrm>
            <a:off x="738811" y="1185462"/>
            <a:ext cx="6346439" cy="92333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LINPACK was an NSF Project w/ ANL, UNM, UM, &amp; UCSD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We worked independently and came to Argonne in the summers</a:t>
            </a:r>
          </a:p>
        </p:txBody>
      </p:sp>
      <p:pic>
        <p:nvPicPr>
          <p:cNvPr id="14" name="Picture 4">
            <a:extLst>
              <a:ext uri="{FF2B5EF4-FFF2-40B4-BE49-F238E27FC236}">
                <a16:creationId xmlns:a16="http://schemas.microsoft.com/office/drawing/2014/main" id="{E1D875D5-A2EF-9545-9B58-9AE994E57288}"/>
              </a:ext>
            </a:extLst>
          </p:cNvPr>
          <p:cNvPicPr>
            <a:picLocks noChangeAspect="1" noChangeArrowheads="1"/>
          </p:cNvPicPr>
          <p:nvPr/>
        </p:nvPicPr>
        <p:blipFill>
          <a:blip r:embed="rId5"/>
          <a:srcRect/>
          <a:stretch>
            <a:fillRect/>
          </a:stretch>
        </p:blipFill>
        <p:spPr bwMode="auto">
          <a:xfrm>
            <a:off x="185483" y="2670107"/>
            <a:ext cx="6937495" cy="4941776"/>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D8937474-F65F-4242-A9FD-7CF2EC531F3C}"/>
              </a:ext>
            </a:extLst>
          </p:cNvPr>
          <p:cNvSpPr txBox="1"/>
          <p:nvPr/>
        </p:nvSpPr>
        <p:spPr>
          <a:xfrm>
            <a:off x="5725886" y="2558143"/>
            <a:ext cx="184731" cy="391517"/>
          </a:xfrm>
          <a:prstGeom prst="rect">
            <a:avLst/>
          </a:prstGeom>
          <a:noFill/>
        </p:spPr>
        <p:txBody>
          <a:bodyPr wrap="none" rtlCol="0">
            <a:spAutoFit/>
          </a:bodyPr>
          <a:lstStyle/>
          <a:p>
            <a:pPr marL="0" marR="0" lvl="0" indent="0" algn="l" defTabSz="987406"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311419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298"/>
                                        </p:tgtEl>
                                        <p:attrNameLst>
                                          <p:attrName>style.visibility</p:attrName>
                                        </p:attrNameLst>
                                      </p:cBhvr>
                                      <p:to>
                                        <p:strVal val="visible"/>
                                      </p:to>
                                    </p:set>
                                    <p:animEffect transition="in" filter="dissolve">
                                      <p:cBhvr>
                                        <p:cTn id="10" dur="500"/>
                                        <p:tgtEl>
                                          <p:spTgt spid="5529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5299">
                                            <p:txEl>
                                              <p:pRg st="0" end="0"/>
                                            </p:txEl>
                                          </p:spTgt>
                                        </p:tgtEl>
                                        <p:attrNameLst>
                                          <p:attrName>style.visibility</p:attrName>
                                        </p:attrNameLst>
                                      </p:cBhvr>
                                      <p:to>
                                        <p:strVal val="visible"/>
                                      </p:to>
                                    </p:set>
                                    <p:animEffect transition="in" filter="dissolve">
                                      <p:cBhvr>
                                        <p:cTn id="15" dur="500"/>
                                        <p:tgtEl>
                                          <p:spTgt spid="55299">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5299">
                                            <p:txEl>
                                              <p:pRg st="1" end="1"/>
                                            </p:txEl>
                                          </p:spTgt>
                                        </p:tgtEl>
                                        <p:attrNameLst>
                                          <p:attrName>style.visibility</p:attrName>
                                        </p:attrNameLst>
                                      </p:cBhvr>
                                      <p:to>
                                        <p:strVal val="visible"/>
                                      </p:to>
                                    </p:set>
                                    <p:animEffect transition="in" filter="dissolve">
                                      <p:cBhvr>
                                        <p:cTn id="18" dur="500"/>
                                        <p:tgtEl>
                                          <p:spTgt spid="55299">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5299">
                                            <p:txEl>
                                              <p:pRg st="2" end="2"/>
                                            </p:txEl>
                                          </p:spTgt>
                                        </p:tgtEl>
                                        <p:attrNameLst>
                                          <p:attrName>style.visibility</p:attrName>
                                        </p:attrNameLst>
                                      </p:cBhvr>
                                      <p:to>
                                        <p:strVal val="visible"/>
                                      </p:to>
                                    </p:set>
                                    <p:animEffect transition="in" filter="dissolve">
                                      <p:cBhvr>
                                        <p:cTn id="21" dur="500"/>
                                        <p:tgtEl>
                                          <p:spTgt spid="55299">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5299">
                                            <p:txEl>
                                              <p:pRg st="3" end="3"/>
                                            </p:txEl>
                                          </p:spTgt>
                                        </p:tgtEl>
                                        <p:attrNameLst>
                                          <p:attrName>style.visibility</p:attrName>
                                        </p:attrNameLst>
                                      </p:cBhvr>
                                      <p:to>
                                        <p:strVal val="visible"/>
                                      </p:to>
                                    </p:set>
                                    <p:animEffect transition="in" filter="dissolve">
                                      <p:cBhvr>
                                        <p:cTn id="24" dur="500"/>
                                        <p:tgtEl>
                                          <p:spTgt spid="55299">
                                            <p:txEl>
                                              <p:pRg st="3" end="3"/>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5299">
                                            <p:txEl>
                                              <p:pRg st="4" end="4"/>
                                            </p:txEl>
                                          </p:spTgt>
                                        </p:tgtEl>
                                        <p:attrNameLst>
                                          <p:attrName>style.visibility</p:attrName>
                                        </p:attrNameLst>
                                      </p:cBhvr>
                                      <p:to>
                                        <p:strVal val="visible"/>
                                      </p:to>
                                    </p:set>
                                    <p:animEffect transition="in" filter="dissolve">
                                      <p:cBhvr>
                                        <p:cTn id="27" dur="500"/>
                                        <p:tgtEl>
                                          <p:spTgt spid="55299">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5299">
                                            <p:txEl>
                                              <p:pRg st="4" end="4"/>
                                            </p:txEl>
                                          </p:spTgt>
                                        </p:tgtEl>
                                        <p:attrNameLst>
                                          <p:attrName>style.visibility</p:attrName>
                                        </p:attrNameLst>
                                      </p:cBhvr>
                                      <p:to>
                                        <p:strVal val="visible"/>
                                      </p:to>
                                    </p:set>
                                    <p:animEffect transition="in" filter="dissolve">
                                      <p:cBhvr>
                                        <p:cTn id="30" dur="500"/>
                                        <p:tgtEl>
                                          <p:spTgt spid="5529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P spid="55299" grpId="0" uiExpand="1" build="p"/>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9079-1CF3-5B4F-9761-70F408D61B7F}"/>
              </a:ext>
            </a:extLst>
          </p:cNvPr>
          <p:cNvSpPr>
            <a:spLocks noGrp="1"/>
          </p:cNvSpPr>
          <p:nvPr>
            <p:ph type="title"/>
          </p:nvPr>
        </p:nvSpPr>
        <p:spPr/>
        <p:txBody>
          <a:bodyPr/>
          <a:lstStyle/>
          <a:p>
            <a:r>
              <a:rPr lang="en-US" dirty="0"/>
              <a:t>Top500 Since 1993 </a:t>
            </a:r>
          </a:p>
        </p:txBody>
      </p:sp>
      <p:sp>
        <p:nvSpPr>
          <p:cNvPr id="4" name="Slide Number Placeholder 3">
            <a:extLst>
              <a:ext uri="{FF2B5EF4-FFF2-40B4-BE49-F238E27FC236}">
                <a16:creationId xmlns:a16="http://schemas.microsoft.com/office/drawing/2014/main" id="{5F0C7356-97F3-AE4B-944A-982AEBC0D385}"/>
              </a:ext>
            </a:extLst>
          </p:cNvPr>
          <p:cNvSpPr>
            <a:spLocks noGrp="1"/>
          </p:cNvSpPr>
          <p:nvPr>
            <p:ph type="sldNum" sz="quarter" idx="11"/>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5B400A9-8CFE-45B5-946E-5E00C31EAFF9}" type="slidenum">
              <a:rPr kumimoji="0" lang="en-US" sz="1800" b="0" i="0" u="none" strike="noStrike" kern="1200" cap="none" spc="0" normalizeH="0" baseline="0" noProof="0">
                <a:ln>
                  <a:noFill/>
                </a:ln>
                <a:solidFill>
                  <a:srgbClr val="000000"/>
                </a:solidFill>
                <a:effectLst/>
                <a:uLnTx/>
                <a:uFillTx/>
                <a:latin typeface="Tech"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srgbClr val="000000"/>
              </a:solidFill>
              <a:effectLst/>
              <a:uLnTx/>
              <a:uFillTx/>
              <a:latin typeface="Tech" pitchFamily="34" charset="0"/>
              <a:ea typeface="+mn-ea"/>
              <a:cs typeface="Arial" pitchFamily="34" charset="0"/>
            </a:endParaRPr>
          </a:p>
        </p:txBody>
      </p:sp>
      <p:grpSp>
        <p:nvGrpSpPr>
          <p:cNvPr id="5" name="Group 3">
            <a:extLst>
              <a:ext uri="{FF2B5EF4-FFF2-40B4-BE49-F238E27FC236}">
                <a16:creationId xmlns:a16="http://schemas.microsoft.com/office/drawing/2014/main" id="{828AE08E-76EB-654D-A0F7-6B47D14C2E28}"/>
              </a:ext>
            </a:extLst>
          </p:cNvPr>
          <p:cNvGrpSpPr>
            <a:grpSpLocks/>
          </p:cNvGrpSpPr>
          <p:nvPr/>
        </p:nvGrpSpPr>
        <p:grpSpPr bwMode="auto">
          <a:xfrm>
            <a:off x="8756371" y="3009902"/>
            <a:ext cx="2593975" cy="1741487"/>
            <a:chOff x="3406" y="1968"/>
            <a:chExt cx="1634" cy="1097"/>
          </a:xfrm>
        </p:grpSpPr>
        <p:sp>
          <p:nvSpPr>
            <p:cNvPr id="6" name="Rectangle 4">
              <a:extLst>
                <a:ext uri="{FF2B5EF4-FFF2-40B4-BE49-F238E27FC236}">
                  <a16:creationId xmlns:a16="http://schemas.microsoft.com/office/drawing/2014/main" id="{7AC2637F-1503-DE45-A879-DF504D1E6DDE}"/>
                </a:ext>
              </a:extLst>
            </p:cNvPr>
            <p:cNvSpPr>
              <a:spLocks noChangeArrowheads="1"/>
            </p:cNvSpPr>
            <p:nvPr/>
          </p:nvSpPr>
          <p:spPr bwMode="auto">
            <a:xfrm>
              <a:off x="3408" y="1968"/>
              <a:ext cx="1632" cy="1056"/>
            </a:xfrm>
            <a:prstGeom prst="rect">
              <a:avLst/>
            </a:prstGeom>
            <a:solidFill>
              <a:srgbClr val="DDDDDD"/>
            </a:solidFill>
            <a:ln w="12700">
              <a:solidFill>
                <a:schemeClr val="tx1"/>
              </a:solidFill>
              <a:miter lim="800000"/>
              <a:headEnd type="none" w="sm" len="sm"/>
              <a:tailEnd type="none" w="sm" len="sm"/>
            </a:ln>
          </p:spPr>
          <p:txBody>
            <a:bodyPr wrap="none" anchor="ct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Unicode MS" pitchFamily="34" charset="-128"/>
                <a:ea typeface="+mn-ea"/>
                <a:cs typeface="Arial" pitchFamily="34" charset="0"/>
              </a:endParaRPr>
            </a:p>
          </p:txBody>
        </p:sp>
        <p:sp>
          <p:nvSpPr>
            <p:cNvPr id="7" name="Text Box 5">
              <a:extLst>
                <a:ext uri="{FF2B5EF4-FFF2-40B4-BE49-F238E27FC236}">
                  <a16:creationId xmlns:a16="http://schemas.microsoft.com/office/drawing/2014/main" id="{03113039-644B-2244-9657-3F812CE28AEF}"/>
                </a:ext>
              </a:extLst>
            </p:cNvPr>
            <p:cNvSpPr txBox="1">
              <a:spLocks noChangeArrowheads="1"/>
            </p:cNvSpPr>
            <p:nvPr/>
          </p:nvSpPr>
          <p:spPr bwMode="auto">
            <a:xfrm>
              <a:off x="3888" y="2852"/>
              <a:ext cx="384" cy="213"/>
            </a:xfrm>
            <a:prstGeom prst="rect">
              <a:avLst/>
            </a:prstGeom>
            <a:noFill/>
            <a:ln w="12700">
              <a:noFill/>
              <a:miter lim="800000"/>
              <a:headEnd type="none" w="sm" len="sm"/>
              <a:tailEnd type="none" w="sm" len="sm"/>
            </a:ln>
          </p:spPr>
          <p:txBody>
            <a:bodyPr>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Tech" pitchFamily="34" charset="0"/>
                  <a:ea typeface="+mn-ea"/>
                  <a:cs typeface="Arial" pitchFamily="34" charset="0"/>
                </a:rPr>
                <a:t>Size</a:t>
              </a:r>
              <a:endParaRPr kumimoji="0" lang="en-US" sz="3200" b="0" i="0" u="none" strike="noStrike" kern="1200" cap="none" spc="0" normalizeH="0" baseline="0" noProof="0">
                <a:ln>
                  <a:noFill/>
                </a:ln>
                <a:solidFill>
                  <a:srgbClr val="000000"/>
                </a:solidFill>
                <a:effectLst/>
                <a:uLnTx/>
                <a:uFillTx/>
                <a:latin typeface="Tech" pitchFamily="34" charset="0"/>
                <a:ea typeface="+mn-ea"/>
                <a:cs typeface="Arial" pitchFamily="34" charset="0"/>
              </a:endParaRPr>
            </a:p>
          </p:txBody>
        </p:sp>
        <p:sp>
          <p:nvSpPr>
            <p:cNvPr id="8" name="Line 6">
              <a:extLst>
                <a:ext uri="{FF2B5EF4-FFF2-40B4-BE49-F238E27FC236}">
                  <a16:creationId xmlns:a16="http://schemas.microsoft.com/office/drawing/2014/main" id="{75CADF05-8469-F447-8D8B-6F4BC7EE5EC8}"/>
                </a:ext>
              </a:extLst>
            </p:cNvPr>
            <p:cNvSpPr>
              <a:spLocks noChangeShapeType="1"/>
            </p:cNvSpPr>
            <p:nvPr/>
          </p:nvSpPr>
          <p:spPr bwMode="auto">
            <a:xfrm>
              <a:off x="3649" y="2132"/>
              <a:ext cx="1" cy="686"/>
            </a:xfrm>
            <a:prstGeom prst="line">
              <a:avLst/>
            </a:prstGeom>
            <a:noFill/>
            <a:ln w="12700">
              <a:solidFill>
                <a:srgbClr val="000000"/>
              </a:solidFill>
              <a:round/>
              <a:headEnd type="none" w="sm" len="sm"/>
              <a:tailEnd type="none" w="sm" len="sm"/>
            </a:ln>
          </p:spPr>
          <p:txBody>
            <a:bodyPr wrap="none" anchor="ct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Unicode MS" pitchFamily="34" charset="-128"/>
                <a:ea typeface="+mn-ea"/>
                <a:cs typeface="Arial" pitchFamily="34" charset="0"/>
              </a:endParaRPr>
            </a:p>
          </p:txBody>
        </p:sp>
        <p:sp>
          <p:nvSpPr>
            <p:cNvPr id="9" name="Line 7">
              <a:extLst>
                <a:ext uri="{FF2B5EF4-FFF2-40B4-BE49-F238E27FC236}">
                  <a16:creationId xmlns:a16="http://schemas.microsoft.com/office/drawing/2014/main" id="{83382443-BD13-DB43-B4B2-DA163854EDAF}"/>
                </a:ext>
              </a:extLst>
            </p:cNvPr>
            <p:cNvSpPr>
              <a:spLocks noChangeShapeType="1"/>
            </p:cNvSpPr>
            <p:nvPr/>
          </p:nvSpPr>
          <p:spPr bwMode="auto">
            <a:xfrm>
              <a:off x="3649" y="2818"/>
              <a:ext cx="1278" cy="1"/>
            </a:xfrm>
            <a:prstGeom prst="line">
              <a:avLst/>
            </a:prstGeom>
            <a:noFill/>
            <a:ln w="12700">
              <a:solidFill>
                <a:srgbClr val="000000"/>
              </a:solidFill>
              <a:round/>
              <a:headEnd type="none" w="sm" len="sm"/>
              <a:tailEnd type="none" w="sm" len="sm"/>
            </a:ln>
          </p:spPr>
          <p:txBody>
            <a:bodyPr wrap="none" anchor="ct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Unicode MS" pitchFamily="34" charset="-128"/>
                <a:ea typeface="+mn-ea"/>
                <a:cs typeface="Arial" pitchFamily="34" charset="0"/>
              </a:endParaRPr>
            </a:p>
          </p:txBody>
        </p:sp>
        <p:sp>
          <p:nvSpPr>
            <p:cNvPr id="10" name="Freeform 8">
              <a:extLst>
                <a:ext uri="{FF2B5EF4-FFF2-40B4-BE49-F238E27FC236}">
                  <a16:creationId xmlns:a16="http://schemas.microsoft.com/office/drawing/2014/main" id="{058222A8-02D4-0642-9DC9-3AAC21A97BFB}"/>
                </a:ext>
              </a:extLst>
            </p:cNvPr>
            <p:cNvSpPr>
              <a:spLocks/>
            </p:cNvSpPr>
            <p:nvPr/>
          </p:nvSpPr>
          <p:spPr bwMode="auto">
            <a:xfrm>
              <a:off x="3697" y="2269"/>
              <a:ext cx="1118" cy="514"/>
            </a:xfrm>
            <a:custGeom>
              <a:avLst/>
              <a:gdLst>
                <a:gd name="T0" fmla="*/ 0 w 336"/>
                <a:gd name="T1" fmla="*/ 35 h 720"/>
                <a:gd name="T2" fmla="*/ 4790690 w 336"/>
                <a:gd name="T3" fmla="*/ 7 h 720"/>
                <a:gd name="T4" fmla="*/ 16798243 w 336"/>
                <a:gd name="T5" fmla="*/ 0 h 720"/>
                <a:gd name="T6" fmla="*/ 0 60000 65536"/>
                <a:gd name="T7" fmla="*/ 0 60000 65536"/>
                <a:gd name="T8" fmla="*/ 0 60000 65536"/>
                <a:gd name="T9" fmla="*/ 0 w 336"/>
                <a:gd name="T10" fmla="*/ 0 h 720"/>
                <a:gd name="T11" fmla="*/ 336 w 336"/>
                <a:gd name="T12" fmla="*/ 720 h 720"/>
              </a:gdLst>
              <a:ahLst/>
              <a:cxnLst>
                <a:cxn ang="T6">
                  <a:pos x="T0" y="T1"/>
                </a:cxn>
                <a:cxn ang="T7">
                  <a:pos x="T2" y="T3"/>
                </a:cxn>
                <a:cxn ang="T8">
                  <a:pos x="T4" y="T5"/>
                </a:cxn>
              </a:cxnLst>
              <a:rect l="T9" t="T10" r="T11" b="T12"/>
              <a:pathLst>
                <a:path w="336" h="720">
                  <a:moveTo>
                    <a:pt x="0" y="720"/>
                  </a:moveTo>
                  <a:cubicBezTo>
                    <a:pt x="20" y="492"/>
                    <a:pt x="40" y="264"/>
                    <a:pt x="96" y="144"/>
                  </a:cubicBezTo>
                  <a:cubicBezTo>
                    <a:pt x="152" y="24"/>
                    <a:pt x="184" y="32"/>
                    <a:pt x="336" y="0"/>
                  </a:cubicBezTo>
                </a:path>
              </a:pathLst>
            </a:custGeom>
            <a:noFill/>
            <a:ln w="38100">
              <a:solidFill>
                <a:srgbClr val="00CC66"/>
              </a:solidFill>
              <a:round/>
              <a:headEnd type="none" w="sm" len="sm"/>
              <a:tailEnd type="none" w="sm" len="sm"/>
            </a:ln>
          </p:spPr>
          <p:txBody>
            <a:bodyPr wrap="none" anchor="ct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Unicode MS" pitchFamily="34" charset="-128"/>
                <a:ea typeface="+mn-ea"/>
                <a:cs typeface="Arial" pitchFamily="34" charset="0"/>
              </a:endParaRPr>
            </a:p>
          </p:txBody>
        </p:sp>
        <p:sp>
          <p:nvSpPr>
            <p:cNvPr id="11" name="Text Box 9">
              <a:extLst>
                <a:ext uri="{FF2B5EF4-FFF2-40B4-BE49-F238E27FC236}">
                  <a16:creationId xmlns:a16="http://schemas.microsoft.com/office/drawing/2014/main" id="{23A7AF22-16A7-2E41-97B8-A9D01514E283}"/>
                </a:ext>
              </a:extLst>
            </p:cNvPr>
            <p:cNvSpPr txBox="1">
              <a:spLocks noChangeArrowheads="1"/>
            </p:cNvSpPr>
            <p:nvPr/>
          </p:nvSpPr>
          <p:spPr bwMode="auto">
            <a:xfrm rot="16200000">
              <a:off x="3169" y="2399"/>
              <a:ext cx="687" cy="213"/>
            </a:xfrm>
            <a:prstGeom prst="rect">
              <a:avLst/>
            </a:prstGeom>
            <a:noFill/>
            <a:ln w="12700">
              <a:noFill/>
              <a:miter lim="800000"/>
              <a:headEnd type="none" w="sm" len="sm"/>
              <a:tailEnd type="none" w="sm" len="sm"/>
            </a:ln>
          </p:spPr>
          <p:txBody>
            <a:bodyPr>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Tech" pitchFamily="34" charset="0"/>
                  <a:ea typeface="+mn-ea"/>
                  <a:cs typeface="Arial" pitchFamily="34" charset="0"/>
                </a:rPr>
                <a:t>Rate</a:t>
              </a:r>
              <a:endParaRPr kumimoji="0" lang="en-US" sz="3200" b="1" i="0" u="none" strike="noStrike" kern="1200" cap="none" spc="0" normalizeH="0" baseline="0" noProof="0">
                <a:ln>
                  <a:noFill/>
                </a:ln>
                <a:solidFill>
                  <a:srgbClr val="CC0000"/>
                </a:solidFill>
                <a:effectLst/>
                <a:uLnTx/>
                <a:uFillTx/>
                <a:latin typeface="Tech" pitchFamily="34" charset="0"/>
                <a:ea typeface="+mn-ea"/>
                <a:cs typeface="Arial" pitchFamily="34" charset="0"/>
              </a:endParaRPr>
            </a:p>
          </p:txBody>
        </p:sp>
        <p:sp>
          <p:nvSpPr>
            <p:cNvPr id="12" name="Text Box 10">
              <a:extLst>
                <a:ext uri="{FF2B5EF4-FFF2-40B4-BE49-F238E27FC236}">
                  <a16:creationId xmlns:a16="http://schemas.microsoft.com/office/drawing/2014/main" id="{40381ADD-749C-F143-9F4C-17BDF0749213}"/>
                </a:ext>
              </a:extLst>
            </p:cNvPr>
            <p:cNvSpPr txBox="1">
              <a:spLocks noChangeArrowheads="1"/>
            </p:cNvSpPr>
            <p:nvPr/>
          </p:nvSpPr>
          <p:spPr bwMode="auto">
            <a:xfrm>
              <a:off x="3792" y="2084"/>
              <a:ext cx="1153" cy="233"/>
            </a:xfrm>
            <a:prstGeom prst="rect">
              <a:avLst/>
            </a:prstGeom>
            <a:noFill/>
            <a:ln w="12700">
              <a:noFill/>
              <a:miter lim="800000"/>
              <a:headEnd type="none" w="sm" len="sm"/>
              <a:tailEnd type="none" w="sm" len="sm"/>
            </a:ln>
          </p:spPr>
          <p:txBody>
            <a:bodyPr wrap="none">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99"/>
                  </a:solidFill>
                  <a:effectLst/>
                  <a:uLnTx/>
                  <a:uFillTx/>
                  <a:latin typeface="Tech" pitchFamily="34" charset="0"/>
                  <a:ea typeface="+mn-ea"/>
                  <a:cs typeface="Arial" pitchFamily="34" charset="0"/>
                </a:rPr>
                <a:t>TPP performance</a:t>
              </a:r>
              <a:endParaRPr kumimoji="0" lang="en-US" sz="3200" b="0" i="0" u="none" strike="noStrike" kern="1200" cap="none" spc="0" normalizeH="0" baseline="0" noProof="0">
                <a:ln>
                  <a:noFill/>
                </a:ln>
                <a:solidFill>
                  <a:srgbClr val="000099"/>
                </a:solidFill>
                <a:effectLst/>
                <a:uLnTx/>
                <a:uFillTx/>
                <a:latin typeface="Tech" pitchFamily="34" charset="0"/>
                <a:ea typeface="+mn-ea"/>
                <a:cs typeface="Arial" pitchFamily="34" charset="0"/>
              </a:endParaRPr>
            </a:p>
          </p:txBody>
        </p:sp>
      </p:grpSp>
      <p:pic>
        <p:nvPicPr>
          <p:cNvPr id="13" name="Picture 2" descr="https://www.top500.org/static/images/Top500_logo.png">
            <a:extLst>
              <a:ext uri="{FF2B5EF4-FFF2-40B4-BE49-F238E27FC236}">
                <a16:creationId xmlns:a16="http://schemas.microsoft.com/office/drawing/2014/main" id="{20D10178-1A37-C84D-872B-D97D5DD4F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5266120"/>
            <a:ext cx="2540000" cy="14393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0465AA2-D8E2-9643-975A-500E6124D930}"/>
              </a:ext>
            </a:extLst>
          </p:cNvPr>
          <p:cNvPicPr>
            <a:picLocks noChangeAspect="1"/>
          </p:cNvPicPr>
          <p:nvPr/>
        </p:nvPicPr>
        <p:blipFill>
          <a:blip r:embed="rId3"/>
          <a:stretch>
            <a:fillRect/>
          </a:stretch>
        </p:blipFill>
        <p:spPr>
          <a:xfrm>
            <a:off x="7755807" y="224949"/>
            <a:ext cx="4300387" cy="2006329"/>
          </a:xfrm>
          <a:prstGeom prst="rect">
            <a:avLst/>
          </a:prstGeom>
        </p:spPr>
      </p:pic>
      <p:sp>
        <p:nvSpPr>
          <p:cNvPr id="3" name="Content Placeholder 2">
            <a:extLst>
              <a:ext uri="{FF2B5EF4-FFF2-40B4-BE49-F238E27FC236}">
                <a16:creationId xmlns:a16="http://schemas.microsoft.com/office/drawing/2014/main" id="{16E95B8A-CEA7-034E-966A-7D456857440C}"/>
              </a:ext>
            </a:extLst>
          </p:cNvPr>
          <p:cNvSpPr>
            <a:spLocks noGrp="1"/>
          </p:cNvSpPr>
          <p:nvPr>
            <p:ph idx="1"/>
          </p:nvPr>
        </p:nvSpPr>
        <p:spPr>
          <a:xfrm>
            <a:off x="508931" y="952503"/>
            <a:ext cx="7686059" cy="4114800"/>
          </a:xfrm>
        </p:spPr>
        <p:txBody>
          <a:bodyPr/>
          <a:lstStyle/>
          <a:p>
            <a:pPr marL="457189" indent="-457189">
              <a:spcBef>
                <a:spcPct val="0"/>
              </a:spcBef>
              <a:buClrTx/>
              <a:defRPr/>
            </a:pPr>
            <a:r>
              <a:rPr lang="de-DE" b="0" kern="1200" dirty="0">
                <a:solidFill>
                  <a:srgbClr val="000099"/>
                </a:solidFill>
                <a:latin typeface="Times New Roman" pitchFamily="18" charset="0"/>
                <a:cs typeface="Arial" pitchFamily="34" charset="0"/>
              </a:rPr>
              <a:t>Hans </a:t>
            </a:r>
            <a:r>
              <a:rPr lang="de-DE" b="0" kern="1200" dirty="0" err="1">
                <a:solidFill>
                  <a:srgbClr val="000099"/>
                </a:solidFill>
                <a:latin typeface="Times New Roman" pitchFamily="18" charset="0"/>
                <a:cs typeface="Arial" pitchFamily="34" charset="0"/>
              </a:rPr>
              <a:t>Meuer</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and</a:t>
            </a:r>
            <a:r>
              <a:rPr lang="de-DE" b="0" kern="1200" dirty="0">
                <a:solidFill>
                  <a:srgbClr val="000099"/>
                </a:solidFill>
                <a:latin typeface="Times New Roman" pitchFamily="18" charset="0"/>
                <a:cs typeface="Arial" pitchFamily="34" charset="0"/>
              </a:rPr>
              <a:t> Erich </a:t>
            </a:r>
            <a:r>
              <a:rPr lang="de-DE" b="0" kern="1200" dirty="0" err="1">
                <a:solidFill>
                  <a:srgbClr val="000099"/>
                </a:solidFill>
                <a:latin typeface="Times New Roman" pitchFamily="18" charset="0"/>
                <a:cs typeface="Arial" pitchFamily="34" charset="0"/>
              </a:rPr>
              <a:t>Strohmaier</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had</a:t>
            </a:r>
            <a:r>
              <a:rPr lang="de-DE" b="0" kern="1200" dirty="0">
                <a:solidFill>
                  <a:srgbClr val="000099"/>
                </a:solidFill>
                <a:latin typeface="Times New Roman" pitchFamily="18" charset="0"/>
                <a:cs typeface="Arial" pitchFamily="34" charset="0"/>
              </a:rPr>
              <a:t> a </a:t>
            </a:r>
            <a:r>
              <a:rPr lang="de-DE" b="0" kern="1200" dirty="0" err="1">
                <a:solidFill>
                  <a:srgbClr val="000099"/>
                </a:solidFill>
                <a:latin typeface="Times New Roman" pitchFamily="18" charset="0"/>
                <a:cs typeface="Arial" pitchFamily="34" charset="0"/>
              </a:rPr>
              <a:t>list</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of</a:t>
            </a:r>
            <a:r>
              <a:rPr lang="de-DE" b="0" kern="1200" dirty="0">
                <a:solidFill>
                  <a:srgbClr val="000099"/>
                </a:solidFill>
                <a:latin typeface="Times New Roman" pitchFamily="18" charset="0"/>
                <a:cs typeface="Arial" pitchFamily="34" charset="0"/>
              </a:rPr>
              <a:t> fastest </a:t>
            </a:r>
            <a:r>
              <a:rPr lang="de-DE" b="0" kern="1200" dirty="0" err="1">
                <a:solidFill>
                  <a:srgbClr val="000099"/>
                </a:solidFill>
                <a:latin typeface="Times New Roman" pitchFamily="18" charset="0"/>
                <a:cs typeface="Arial" pitchFamily="34" charset="0"/>
              </a:rPr>
              <a:t>computers</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ranked</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by</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peak</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performance</a:t>
            </a:r>
            <a:r>
              <a:rPr lang="de-DE" b="0" kern="1200" dirty="0">
                <a:solidFill>
                  <a:srgbClr val="000099"/>
                </a:solidFill>
                <a:latin typeface="Times New Roman" pitchFamily="18" charset="0"/>
                <a:cs typeface="Arial" pitchFamily="34" charset="0"/>
              </a:rPr>
              <a:t>.</a:t>
            </a:r>
          </a:p>
          <a:p>
            <a:pPr marL="457189" indent="-457189">
              <a:spcBef>
                <a:spcPct val="0"/>
              </a:spcBef>
              <a:buClrTx/>
              <a:defRPr/>
            </a:pPr>
            <a:r>
              <a:rPr lang="de-DE" b="0" kern="1200" dirty="0">
                <a:solidFill>
                  <a:srgbClr val="000099"/>
                </a:solidFill>
                <a:latin typeface="Times New Roman" pitchFamily="18" charset="0"/>
                <a:cs typeface="Arial" pitchFamily="34" charset="0"/>
              </a:rPr>
              <a:t>I </a:t>
            </a:r>
            <a:r>
              <a:rPr lang="de-DE" b="0" kern="1200" dirty="0" err="1">
                <a:solidFill>
                  <a:srgbClr val="000099"/>
                </a:solidFill>
                <a:latin typeface="Times New Roman" pitchFamily="18" charset="0"/>
                <a:cs typeface="Arial" pitchFamily="34" charset="0"/>
              </a:rPr>
              <a:t>had</a:t>
            </a:r>
            <a:r>
              <a:rPr lang="de-DE" b="0" kern="1200" dirty="0">
                <a:solidFill>
                  <a:srgbClr val="000099"/>
                </a:solidFill>
                <a:latin typeface="Times New Roman" pitchFamily="18" charset="0"/>
                <a:cs typeface="Arial" pitchFamily="34" charset="0"/>
              </a:rPr>
              <a:t> a </a:t>
            </a:r>
            <a:r>
              <a:rPr lang="de-DE" b="0" kern="1200" dirty="0" err="1">
                <a:solidFill>
                  <a:srgbClr val="000099"/>
                </a:solidFill>
                <a:latin typeface="Times New Roman" pitchFamily="18" charset="0"/>
                <a:cs typeface="Arial" pitchFamily="34" charset="0"/>
              </a:rPr>
              <a:t>list</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of</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benchmark</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results</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and</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we</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put</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the</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two</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lists</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together</a:t>
            </a:r>
            <a:r>
              <a:rPr lang="de-DE" b="0" kern="1200" dirty="0">
                <a:solidFill>
                  <a:srgbClr val="000099"/>
                </a:solidFill>
                <a:latin typeface="Times New Roman" pitchFamily="18" charset="0"/>
                <a:cs typeface="Arial" pitchFamily="34" charset="0"/>
              </a:rPr>
              <a:t>.</a:t>
            </a:r>
          </a:p>
          <a:p>
            <a:pPr marL="457189" indent="-457189">
              <a:spcBef>
                <a:spcPct val="0"/>
              </a:spcBef>
              <a:buClrTx/>
              <a:defRPr/>
            </a:pPr>
            <a:r>
              <a:rPr lang="de-DE" b="0" kern="1200" dirty="0">
                <a:solidFill>
                  <a:srgbClr val="000099"/>
                </a:solidFill>
                <a:latin typeface="Times New Roman" pitchFamily="18" charset="0"/>
                <a:cs typeface="Arial" pitchFamily="34" charset="0"/>
              </a:rPr>
              <a:t>Listing </a:t>
            </a:r>
            <a:r>
              <a:rPr lang="de-DE" b="0" kern="1200" dirty="0" err="1">
                <a:solidFill>
                  <a:srgbClr val="000099"/>
                </a:solidFill>
                <a:latin typeface="Times New Roman" pitchFamily="18" charset="0"/>
                <a:cs typeface="Arial" pitchFamily="34" charset="0"/>
              </a:rPr>
              <a:t>of</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the</a:t>
            </a:r>
            <a:r>
              <a:rPr lang="de-DE" b="0" kern="1200" dirty="0">
                <a:solidFill>
                  <a:srgbClr val="000099"/>
                </a:solidFill>
                <a:latin typeface="Times New Roman" pitchFamily="18" charset="0"/>
                <a:cs typeface="Arial" pitchFamily="34" charset="0"/>
              </a:rPr>
              <a:t> 500 </a:t>
            </a:r>
            <a:r>
              <a:rPr lang="de-DE" b="0" kern="1200" dirty="0" err="1">
                <a:solidFill>
                  <a:srgbClr val="000099"/>
                </a:solidFill>
                <a:latin typeface="Times New Roman" pitchFamily="18" charset="0"/>
                <a:cs typeface="Arial" pitchFamily="34" charset="0"/>
              </a:rPr>
              <a:t>most</a:t>
            </a:r>
            <a:r>
              <a:rPr lang="de-DE" b="0" kern="1200" dirty="0">
                <a:solidFill>
                  <a:srgbClr val="000099"/>
                </a:solidFill>
                <a:latin typeface="Times New Roman" pitchFamily="18" charset="0"/>
                <a:cs typeface="Arial" pitchFamily="34" charset="0"/>
              </a:rPr>
              <a:t> powerful </a:t>
            </a:r>
            <a:r>
              <a:rPr lang="de-DE" b="0" kern="1200" dirty="0" err="1">
                <a:solidFill>
                  <a:srgbClr val="000099"/>
                </a:solidFill>
                <a:latin typeface="Times New Roman" pitchFamily="18" charset="0"/>
                <a:cs typeface="Arial" pitchFamily="34" charset="0"/>
              </a:rPr>
              <a:t>computers</a:t>
            </a:r>
            <a:r>
              <a:rPr lang="de-DE" b="0" kern="1200" dirty="0">
                <a:solidFill>
                  <a:srgbClr val="000099"/>
                </a:solidFill>
                <a:latin typeface="Times New Roman" pitchFamily="18" charset="0"/>
                <a:cs typeface="Arial" pitchFamily="34" charset="0"/>
              </a:rPr>
              <a:t> in </a:t>
            </a:r>
            <a:r>
              <a:rPr lang="de-DE" b="0" kern="1200" dirty="0" err="1">
                <a:solidFill>
                  <a:srgbClr val="000099"/>
                </a:solidFill>
                <a:latin typeface="Times New Roman" pitchFamily="18" charset="0"/>
                <a:cs typeface="Arial" pitchFamily="34" charset="0"/>
              </a:rPr>
              <a:t>the</a:t>
            </a:r>
            <a:r>
              <a:rPr lang="de-DE" b="0" kern="1200" dirty="0">
                <a:solidFill>
                  <a:srgbClr val="000099"/>
                </a:solidFill>
                <a:latin typeface="Times New Roman" pitchFamily="18" charset="0"/>
                <a:cs typeface="Arial" pitchFamily="34" charset="0"/>
              </a:rPr>
              <a:t> World.</a:t>
            </a:r>
          </a:p>
          <a:p>
            <a:pPr marL="457189" indent="-457189">
              <a:spcBef>
                <a:spcPct val="0"/>
              </a:spcBef>
              <a:buClrTx/>
              <a:defRPr/>
            </a:pPr>
            <a:r>
              <a:rPr lang="de-DE" b="0" kern="1200" dirty="0" err="1">
                <a:solidFill>
                  <a:srgbClr val="000099"/>
                </a:solidFill>
                <a:latin typeface="Times New Roman" pitchFamily="18" charset="0"/>
                <a:cs typeface="Arial" pitchFamily="34" charset="0"/>
              </a:rPr>
              <a:t>Yardstick</a:t>
            </a:r>
            <a:r>
              <a:rPr lang="de-DE" b="0" kern="1200" dirty="0">
                <a:solidFill>
                  <a:srgbClr val="000099"/>
                </a:solidFill>
                <a:latin typeface="Times New Roman" pitchFamily="18" charset="0"/>
                <a:cs typeface="Arial" pitchFamily="34" charset="0"/>
              </a:rPr>
              <a:t>: Performance </a:t>
            </a:r>
            <a:r>
              <a:rPr lang="de-DE" b="0" kern="1200" dirty="0" err="1">
                <a:solidFill>
                  <a:srgbClr val="000099"/>
                </a:solidFill>
                <a:latin typeface="Times New Roman" pitchFamily="18" charset="0"/>
                <a:cs typeface="Arial" pitchFamily="34" charset="0"/>
              </a:rPr>
              <a:t>for</a:t>
            </a:r>
            <a:endParaRPr lang="de-DE" b="0" kern="1200" dirty="0">
              <a:solidFill>
                <a:srgbClr val="000099"/>
              </a:solidFill>
              <a:latin typeface="Times New Roman" pitchFamily="18" charset="0"/>
              <a:cs typeface="Arial" pitchFamily="34" charset="0"/>
            </a:endParaRPr>
          </a:p>
          <a:p>
            <a:pPr marL="0" indent="0">
              <a:spcBef>
                <a:spcPct val="0"/>
              </a:spcBef>
              <a:buClrTx/>
              <a:buNone/>
              <a:defRPr/>
            </a:pPr>
            <a:r>
              <a:rPr lang="de-DE" b="0" kern="1200" dirty="0">
                <a:solidFill>
                  <a:srgbClr val="000099"/>
                </a:solidFill>
                <a:latin typeface="Times New Roman" pitchFamily="18" charset="0"/>
                <a:cs typeface="Arial" pitchFamily="34" charset="0"/>
              </a:rPr>
              <a:t>		</a:t>
            </a:r>
            <a:r>
              <a:rPr lang="de-DE" b="0" i="1" kern="1200" dirty="0" err="1">
                <a:solidFill>
                  <a:srgbClr val="000099"/>
                </a:solidFill>
                <a:latin typeface="Times New Roman" pitchFamily="18" charset="0"/>
                <a:cs typeface="Arial" pitchFamily="34" charset="0"/>
              </a:rPr>
              <a:t>Ax</a:t>
            </a:r>
            <a:r>
              <a:rPr lang="de-DE" b="0" i="1" kern="1200" dirty="0">
                <a:solidFill>
                  <a:srgbClr val="000099"/>
                </a:solidFill>
                <a:latin typeface="Times New Roman" pitchFamily="18" charset="0"/>
                <a:cs typeface="Arial" pitchFamily="34" charset="0"/>
              </a:rPr>
              <a:t>=b, </a:t>
            </a:r>
            <a:r>
              <a:rPr lang="de-DE" b="0" i="1" kern="1200" dirty="0" err="1">
                <a:solidFill>
                  <a:srgbClr val="000099"/>
                </a:solidFill>
                <a:latin typeface="Times New Roman" pitchFamily="18" charset="0"/>
                <a:cs typeface="Arial" pitchFamily="34" charset="0"/>
              </a:rPr>
              <a:t>dense</a:t>
            </a:r>
            <a:r>
              <a:rPr lang="de-DE" b="0" i="1" kern="1200" dirty="0">
                <a:solidFill>
                  <a:srgbClr val="000099"/>
                </a:solidFill>
                <a:latin typeface="Times New Roman" pitchFamily="18" charset="0"/>
                <a:cs typeface="Arial" pitchFamily="34" charset="0"/>
              </a:rPr>
              <a:t> </a:t>
            </a:r>
            <a:r>
              <a:rPr lang="de-DE" b="0" i="1" kern="1200" dirty="0" err="1">
                <a:solidFill>
                  <a:srgbClr val="000099"/>
                </a:solidFill>
                <a:latin typeface="Times New Roman" pitchFamily="18" charset="0"/>
                <a:cs typeface="Arial" pitchFamily="34" charset="0"/>
              </a:rPr>
              <a:t>problem</a:t>
            </a:r>
            <a:endParaRPr lang="de-DE" b="0" i="1" kern="1200" dirty="0">
              <a:solidFill>
                <a:srgbClr val="000099"/>
              </a:solidFill>
              <a:latin typeface="Times New Roman" pitchFamily="18" charset="0"/>
              <a:cs typeface="Arial" pitchFamily="34" charset="0"/>
            </a:endParaRPr>
          </a:p>
          <a:p>
            <a:pPr marL="0" indent="0">
              <a:spcBef>
                <a:spcPct val="0"/>
              </a:spcBef>
              <a:buClrTx/>
              <a:buNone/>
              <a:defRPr/>
            </a:pPr>
            <a:r>
              <a:rPr lang="de-DE" b="0" kern="1200" dirty="0" err="1">
                <a:solidFill>
                  <a:srgbClr val="000099"/>
                </a:solidFill>
                <a:latin typeface="Times New Roman" pitchFamily="18" charset="0"/>
                <a:cs typeface="Arial" pitchFamily="34" charset="0"/>
              </a:rPr>
              <a:t>Maintained</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and</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updated</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twice</a:t>
            </a:r>
            <a:r>
              <a:rPr lang="de-DE" b="0" kern="1200" dirty="0">
                <a:solidFill>
                  <a:srgbClr val="000099"/>
                </a:solidFill>
                <a:latin typeface="Times New Roman" pitchFamily="18" charset="0"/>
                <a:cs typeface="Arial" pitchFamily="34" charset="0"/>
              </a:rPr>
              <a:t> a </a:t>
            </a:r>
            <a:r>
              <a:rPr lang="de-DE" b="0" kern="1200" dirty="0" err="1">
                <a:solidFill>
                  <a:srgbClr val="000099"/>
                </a:solidFill>
                <a:latin typeface="Times New Roman" pitchFamily="18" charset="0"/>
                <a:cs typeface="Arial" pitchFamily="34" charset="0"/>
              </a:rPr>
              <a:t>year</a:t>
            </a:r>
            <a:r>
              <a:rPr lang="de-DE" b="0" kern="1200" dirty="0">
                <a:solidFill>
                  <a:srgbClr val="000099"/>
                </a:solidFill>
                <a:latin typeface="Times New Roman" pitchFamily="18" charset="0"/>
                <a:cs typeface="Arial" pitchFamily="34" charset="0"/>
              </a:rPr>
              <a:t>:</a:t>
            </a:r>
          </a:p>
          <a:p>
            <a:pPr marL="0" indent="0">
              <a:spcBef>
                <a:spcPct val="0"/>
              </a:spcBef>
              <a:buClrTx/>
              <a:buNone/>
              <a:defRPr/>
            </a:pP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SC‘xy</a:t>
            </a:r>
            <a:r>
              <a:rPr lang="de-DE" b="0" kern="1200" dirty="0">
                <a:solidFill>
                  <a:srgbClr val="000099"/>
                </a:solidFill>
                <a:latin typeface="Times New Roman" pitchFamily="18" charset="0"/>
                <a:cs typeface="Arial" pitchFamily="34" charset="0"/>
              </a:rPr>
              <a:t> in </a:t>
            </a:r>
            <a:r>
              <a:rPr lang="de-DE" b="0" kern="1200" dirty="0" err="1">
                <a:solidFill>
                  <a:srgbClr val="000099"/>
                </a:solidFill>
                <a:latin typeface="Times New Roman" pitchFamily="18" charset="0"/>
                <a:cs typeface="Arial" pitchFamily="34" charset="0"/>
              </a:rPr>
              <a:t>the</a:t>
            </a:r>
            <a:r>
              <a:rPr lang="de-DE" b="0" kern="1200" dirty="0">
                <a:solidFill>
                  <a:srgbClr val="000099"/>
                </a:solidFill>
                <a:latin typeface="Times New Roman" pitchFamily="18" charset="0"/>
                <a:cs typeface="Arial" pitchFamily="34" charset="0"/>
              </a:rPr>
              <a:t> States in November</a:t>
            </a:r>
          </a:p>
          <a:p>
            <a:pPr marL="0" indent="0">
              <a:spcBef>
                <a:spcPct val="0"/>
              </a:spcBef>
              <a:buClrTx/>
              <a:buNone/>
              <a:defRPr/>
            </a:pPr>
            <a:r>
              <a:rPr lang="de-DE" b="0" kern="1200" dirty="0">
                <a:solidFill>
                  <a:srgbClr val="000099"/>
                </a:solidFill>
                <a:latin typeface="Times New Roman" pitchFamily="18" charset="0"/>
                <a:cs typeface="Arial" pitchFamily="34" charset="0"/>
              </a:rPr>
              <a:t>	Meeting in Germany in June</a:t>
            </a:r>
          </a:p>
          <a:p>
            <a:pPr marL="0" indent="0">
              <a:spcBef>
                <a:spcPct val="0"/>
              </a:spcBef>
              <a:buClrTx/>
              <a:buNone/>
              <a:defRPr/>
            </a:pPr>
            <a:endParaRPr lang="de-DE" b="0" i="1" kern="1200" dirty="0">
              <a:solidFill>
                <a:srgbClr val="000099"/>
              </a:solidFill>
              <a:latin typeface="Times New Roman" pitchFamily="18" charset="0"/>
              <a:cs typeface="Arial" pitchFamily="34" charset="0"/>
            </a:endParaRPr>
          </a:p>
          <a:p>
            <a:pPr marL="457189" indent="-457189">
              <a:spcBef>
                <a:spcPct val="0"/>
              </a:spcBef>
              <a:buClrTx/>
              <a:defRPr/>
            </a:pPr>
            <a:endParaRPr lang="de-DE" b="0" kern="1200" dirty="0">
              <a:solidFill>
                <a:srgbClr val="000099"/>
              </a:solidFill>
              <a:latin typeface="Times New Roman" pitchFamily="18" charset="0"/>
              <a:cs typeface="Arial" pitchFamily="34" charset="0"/>
            </a:endParaRPr>
          </a:p>
          <a:p>
            <a:pPr marL="0" indent="0">
              <a:buNone/>
            </a:pPr>
            <a:endParaRPr lang="en-US" dirty="0"/>
          </a:p>
        </p:txBody>
      </p:sp>
    </p:spTree>
    <p:extLst>
      <p:ext uri="{BB962C8B-B14F-4D97-AF65-F5344CB8AC3E}">
        <p14:creationId xmlns:p14="http://schemas.microsoft.com/office/powerpoint/2010/main" val="2714675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609600" y="1119981"/>
          <a:ext cx="10972800" cy="5585619"/>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9"/>
          <p:cNvSpPr txBox="1">
            <a:spLocks noChangeArrowheads="1"/>
          </p:cNvSpPr>
          <p:nvPr/>
        </p:nvSpPr>
        <p:spPr bwMode="auto">
          <a:xfrm>
            <a:off x="5943636" y="2345650"/>
            <a:ext cx="711200" cy="304801"/>
          </a:xfrm>
          <a:prstGeom prst="rect">
            <a:avLst/>
          </a:prstGeom>
          <a:noFill/>
          <a:ln w="12700">
            <a:noFill/>
            <a:miter lim="800000"/>
            <a:headEnd/>
            <a:tailEnd/>
          </a:ln>
        </p:spPr>
        <p:txBody>
          <a:bodyPr wrap="square" lIns="48768" tIns="36576"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FFB8AD"/>
                </a:solidFill>
                <a:effectLst/>
                <a:uLnTx/>
                <a:uFillTx/>
                <a:latin typeface="Calibri"/>
                <a:ea typeface="Calibri"/>
                <a:cs typeface="Calibri"/>
              </a:rPr>
              <a:t>SUM</a:t>
            </a:r>
          </a:p>
        </p:txBody>
      </p:sp>
      <p:sp>
        <p:nvSpPr>
          <p:cNvPr id="34" name="Rectangle 10"/>
          <p:cNvSpPr txBox="1">
            <a:spLocks noChangeArrowheads="1"/>
          </p:cNvSpPr>
          <p:nvPr/>
        </p:nvSpPr>
        <p:spPr bwMode="auto">
          <a:xfrm>
            <a:off x="5943636" y="3470947"/>
            <a:ext cx="711200" cy="415324"/>
          </a:xfrm>
          <a:prstGeom prst="rect">
            <a:avLst/>
          </a:prstGeom>
          <a:noFill/>
          <a:ln w="12700">
            <a:noFill/>
            <a:miter lim="800000"/>
            <a:headEnd/>
            <a:tailEnd/>
          </a:ln>
        </p:spPr>
        <p:txBody>
          <a:bodyPr wrap="square" lIns="48768" tIns="36576"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D80015"/>
                </a:solidFill>
                <a:effectLst/>
                <a:uLnTx/>
                <a:uFillTx/>
                <a:latin typeface="Calibri"/>
                <a:ea typeface="Calibri"/>
                <a:cs typeface="Calibri"/>
              </a:rPr>
              <a:t>N=1</a:t>
            </a:r>
          </a:p>
        </p:txBody>
      </p:sp>
      <p:sp>
        <p:nvSpPr>
          <p:cNvPr id="35" name="Rectangle 11"/>
          <p:cNvSpPr txBox="1">
            <a:spLocks noChangeArrowheads="1"/>
          </p:cNvSpPr>
          <p:nvPr/>
        </p:nvSpPr>
        <p:spPr bwMode="auto">
          <a:xfrm>
            <a:off x="5856870" y="4283109"/>
            <a:ext cx="884733" cy="388513"/>
          </a:xfrm>
          <a:prstGeom prst="rect">
            <a:avLst/>
          </a:prstGeom>
          <a:noFill/>
          <a:ln w="12700">
            <a:noFill/>
            <a:miter lim="800000"/>
            <a:headEnd/>
            <a:tailEnd/>
          </a:ln>
        </p:spPr>
        <p:txBody>
          <a:bodyPr wrap="square" lIns="48768" tIns="36576"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B90000"/>
                </a:solidFill>
                <a:effectLst/>
                <a:uLnTx/>
                <a:uFillTx/>
                <a:latin typeface="Calibri"/>
                <a:ea typeface="Calibri"/>
                <a:cs typeface="Calibri"/>
              </a:rPr>
              <a:t>N=500</a:t>
            </a:r>
          </a:p>
        </p:txBody>
      </p:sp>
      <p:sp>
        <p:nvSpPr>
          <p:cNvPr id="36" name="Rounded Rectangular Callout 6"/>
          <p:cNvSpPr txBox="1">
            <a:spLocks noChangeArrowheads="1"/>
          </p:cNvSpPr>
          <p:nvPr/>
        </p:nvSpPr>
        <p:spPr bwMode="auto">
          <a:xfrm>
            <a:off x="1853984" y="4443705"/>
            <a:ext cx="1588323" cy="386659"/>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464646"/>
                </a:solidFill>
                <a:effectLst/>
                <a:uLnTx/>
                <a:uFillTx/>
                <a:latin typeface="Calibri"/>
                <a:ea typeface="Calibri"/>
                <a:cs typeface="Calibri"/>
              </a:rPr>
              <a:t>59.7 GFlop/s</a:t>
            </a:r>
          </a:p>
        </p:txBody>
      </p:sp>
      <p:sp>
        <p:nvSpPr>
          <p:cNvPr id="37" name="Rounded Rectangular Callout 7"/>
          <p:cNvSpPr txBox="1">
            <a:spLocks noChangeArrowheads="1"/>
          </p:cNvSpPr>
          <p:nvPr/>
        </p:nvSpPr>
        <p:spPr bwMode="auto">
          <a:xfrm>
            <a:off x="1853984" y="5155412"/>
            <a:ext cx="1588323" cy="304801"/>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000000"/>
                </a:solidFill>
                <a:effectLst/>
                <a:uLnTx/>
                <a:uFillTx/>
                <a:latin typeface="Calibri"/>
                <a:ea typeface="Calibri"/>
                <a:cs typeface="Calibri"/>
              </a:rPr>
              <a:t>422 MFlop/s</a:t>
            </a:r>
          </a:p>
        </p:txBody>
      </p:sp>
      <p:sp>
        <p:nvSpPr>
          <p:cNvPr id="38" name="Rounded Rectangular Callout 8"/>
          <p:cNvSpPr txBox="1">
            <a:spLocks noChangeArrowheads="1"/>
          </p:cNvSpPr>
          <p:nvPr/>
        </p:nvSpPr>
        <p:spPr bwMode="auto">
          <a:xfrm>
            <a:off x="2057091" y="3961868"/>
            <a:ext cx="1385216" cy="276321"/>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464646"/>
                </a:solidFill>
                <a:effectLst/>
                <a:uLnTx/>
                <a:uFillTx/>
                <a:latin typeface="Calibri"/>
                <a:ea typeface="Calibri"/>
                <a:cs typeface="Calibri"/>
              </a:rPr>
              <a:t>1.17 </a:t>
            </a:r>
            <a:r>
              <a:rPr kumimoji="0" lang="en-US" sz="1867" b="1" i="0" u="none" strike="noStrike" kern="1200" cap="none" spc="0" normalizeH="0" baseline="0" noProof="0" dirty="0" err="1">
                <a:ln>
                  <a:noFill/>
                </a:ln>
                <a:solidFill>
                  <a:srgbClr val="464646"/>
                </a:solidFill>
                <a:effectLst/>
                <a:uLnTx/>
                <a:uFillTx/>
                <a:latin typeface="Calibri"/>
                <a:ea typeface="Calibri"/>
                <a:cs typeface="Calibri"/>
              </a:rPr>
              <a:t>TFlop/s</a:t>
            </a:r>
            <a:endParaRPr kumimoji="0" lang="en-US" sz="1867" b="1" i="0" u="none" strike="noStrike" kern="1200" cap="none" spc="0" normalizeH="0" baseline="0" noProof="0" dirty="0">
              <a:ln>
                <a:noFill/>
              </a:ln>
              <a:solidFill>
                <a:srgbClr val="464646"/>
              </a:solidFill>
              <a:effectLst/>
              <a:uLnTx/>
              <a:uFillTx/>
              <a:latin typeface="Calibri"/>
              <a:ea typeface="Calibri"/>
              <a:cs typeface="Calibri"/>
            </a:endParaRPr>
          </a:p>
        </p:txBody>
      </p:sp>
      <p:sp>
        <p:nvSpPr>
          <p:cNvPr id="39" name="Rounded Rectangular Callout 1"/>
          <p:cNvSpPr txBox="1">
            <a:spLocks noChangeArrowheads="1"/>
          </p:cNvSpPr>
          <p:nvPr/>
        </p:nvSpPr>
        <p:spPr bwMode="auto">
          <a:xfrm>
            <a:off x="10641033" y="2089437"/>
            <a:ext cx="1410947" cy="38184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464646"/>
                </a:solidFill>
                <a:effectLst/>
                <a:uLnTx/>
                <a:uFillTx/>
                <a:latin typeface="Calibri"/>
                <a:ea typeface="Calibri"/>
                <a:cs typeface="Calibri"/>
              </a:rPr>
              <a:t>1.1 </a:t>
            </a:r>
            <a:r>
              <a:rPr kumimoji="0" lang="en-US" sz="1867" b="1" i="0" u="none" strike="noStrike" kern="1200" cap="none" spc="0" normalizeH="0" baseline="0" noProof="0" dirty="0" err="1">
                <a:ln>
                  <a:noFill/>
                </a:ln>
                <a:solidFill>
                  <a:srgbClr val="464646"/>
                </a:solidFill>
                <a:effectLst/>
                <a:uLnTx/>
                <a:uFillTx/>
                <a:latin typeface="Calibri"/>
                <a:ea typeface="Calibri"/>
                <a:cs typeface="Calibri"/>
              </a:rPr>
              <a:t>EFlop</a:t>
            </a:r>
            <a:r>
              <a:rPr kumimoji="0" lang="en-US" sz="1867" b="1" i="0" u="none" strike="noStrike" kern="1200" cap="none" spc="0" normalizeH="0" baseline="0" noProof="0" dirty="0">
                <a:ln>
                  <a:noFill/>
                </a:ln>
                <a:solidFill>
                  <a:srgbClr val="464646"/>
                </a:solidFill>
                <a:effectLst/>
                <a:uLnTx/>
                <a:uFillTx/>
                <a:latin typeface="Calibri"/>
                <a:ea typeface="Calibri"/>
                <a:cs typeface="Calibri"/>
              </a:rPr>
              <a:t>/s</a:t>
            </a:r>
          </a:p>
        </p:txBody>
      </p:sp>
      <p:sp>
        <p:nvSpPr>
          <p:cNvPr id="40" name="Rounded Rectangular Callout 2"/>
          <p:cNvSpPr txBox="1">
            <a:spLocks noChangeArrowheads="1"/>
          </p:cNvSpPr>
          <p:nvPr/>
        </p:nvSpPr>
        <p:spPr bwMode="auto">
          <a:xfrm>
            <a:off x="10357799" y="3027502"/>
            <a:ext cx="1684731" cy="351583"/>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000000"/>
                </a:solidFill>
                <a:effectLst/>
                <a:uLnTx/>
                <a:uFillTx/>
                <a:latin typeface="Calibri"/>
                <a:ea typeface="Calibri"/>
                <a:cs typeface="Calibri"/>
              </a:rPr>
              <a:t>1.65 </a:t>
            </a:r>
            <a:r>
              <a:rPr kumimoji="0" lang="en-US" sz="1867" b="1" i="0" u="none" strike="noStrike" kern="1200" cap="none" spc="0" normalizeH="0" baseline="0" noProof="0" dirty="0" err="1">
                <a:ln>
                  <a:noFill/>
                </a:ln>
                <a:solidFill>
                  <a:srgbClr val="000000"/>
                </a:solidFill>
                <a:effectLst/>
                <a:uLnTx/>
                <a:uFillTx/>
                <a:latin typeface="Calibri"/>
                <a:ea typeface="Calibri"/>
                <a:cs typeface="Calibri"/>
              </a:rPr>
              <a:t>PFlop</a:t>
            </a:r>
            <a:r>
              <a:rPr kumimoji="0" lang="en-US" sz="1867" b="1" i="0" u="none" strike="noStrike" kern="1200" cap="none" spc="0" normalizeH="0" baseline="0" noProof="0" dirty="0">
                <a:ln>
                  <a:noFill/>
                </a:ln>
                <a:solidFill>
                  <a:srgbClr val="000000"/>
                </a:solidFill>
                <a:effectLst/>
                <a:uLnTx/>
                <a:uFillTx/>
                <a:latin typeface="Calibri"/>
                <a:ea typeface="Calibri"/>
                <a:cs typeface="Calibri"/>
              </a:rPr>
              <a:t>/s</a:t>
            </a:r>
          </a:p>
        </p:txBody>
      </p:sp>
      <p:sp>
        <p:nvSpPr>
          <p:cNvPr id="41" name="Rounded Rectangular Callout 5"/>
          <p:cNvSpPr txBox="1">
            <a:spLocks noChangeArrowheads="1"/>
          </p:cNvSpPr>
          <p:nvPr/>
        </p:nvSpPr>
        <p:spPr bwMode="auto">
          <a:xfrm>
            <a:off x="10367249" y="1527641"/>
            <a:ext cx="1684731" cy="31191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464646"/>
                </a:solidFill>
                <a:effectLst/>
                <a:uLnTx/>
                <a:uFillTx/>
                <a:latin typeface="Calibri"/>
                <a:ea typeface="Calibri"/>
                <a:cs typeface="Calibri"/>
              </a:rPr>
              <a:t>4.4 </a:t>
            </a:r>
            <a:r>
              <a:rPr kumimoji="0" lang="en-US" sz="1867" b="1" i="0" u="none" strike="noStrike" kern="1200" cap="none" spc="0" normalizeH="0" baseline="0" noProof="0" dirty="0" err="1">
                <a:ln>
                  <a:noFill/>
                </a:ln>
                <a:solidFill>
                  <a:srgbClr val="464646"/>
                </a:solidFill>
                <a:effectLst/>
                <a:uLnTx/>
                <a:uFillTx/>
                <a:latin typeface="Calibri"/>
                <a:ea typeface="Calibri"/>
                <a:cs typeface="Calibri"/>
              </a:rPr>
              <a:t>EFlop</a:t>
            </a:r>
            <a:r>
              <a:rPr kumimoji="0" lang="en-US" sz="1867" b="1" i="0" u="none" strike="noStrike" kern="1200" cap="none" spc="0" normalizeH="0" baseline="0" noProof="0" dirty="0">
                <a:ln>
                  <a:noFill/>
                </a:ln>
                <a:solidFill>
                  <a:srgbClr val="464646"/>
                </a:solidFill>
                <a:effectLst/>
                <a:uLnTx/>
                <a:uFillTx/>
                <a:latin typeface="Calibri"/>
                <a:ea typeface="Calibri"/>
                <a:cs typeface="Calibri"/>
              </a:rPr>
              <a:t>/s</a:t>
            </a:r>
          </a:p>
        </p:txBody>
      </p:sp>
      <p:sp useBgFill="1">
        <p:nvSpPr>
          <p:cNvPr id="44" name="Rectangle 43"/>
          <p:cNvSpPr/>
          <p:nvPr/>
        </p:nvSpPr>
        <p:spPr>
          <a:xfrm>
            <a:off x="588180" y="1447988"/>
            <a:ext cx="1284265" cy="4347931"/>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ebuchet MS"/>
              <a:ea typeface="+mn-ea"/>
              <a:cs typeface="+mn-cs"/>
            </a:endParaRPr>
          </a:p>
        </p:txBody>
      </p:sp>
      <p:grpSp>
        <p:nvGrpSpPr>
          <p:cNvPr id="42" name="Group 41">
            <a:extLst>
              <a:ext uri="{FF2B5EF4-FFF2-40B4-BE49-F238E27FC236}">
                <a16:creationId xmlns:a16="http://schemas.microsoft.com/office/drawing/2014/main" id="{AFB50E6F-1016-7C44-B610-44C7A39BBAEA}"/>
              </a:ext>
            </a:extLst>
          </p:cNvPr>
          <p:cNvGrpSpPr/>
          <p:nvPr/>
        </p:nvGrpSpPr>
        <p:grpSpPr>
          <a:xfrm>
            <a:off x="380798" y="1119981"/>
            <a:ext cx="1410172" cy="4535493"/>
            <a:chOff x="294801" y="1008228"/>
            <a:chExt cx="1057629" cy="3235036"/>
          </a:xfrm>
        </p:grpSpPr>
        <p:sp>
          <p:nvSpPr>
            <p:cNvPr id="43" name="Text Box 24">
              <a:extLst>
                <a:ext uri="{FF2B5EF4-FFF2-40B4-BE49-F238E27FC236}">
                  <a16:creationId xmlns:a16="http://schemas.microsoft.com/office/drawing/2014/main" id="{6246AE88-281D-8647-B7AD-9BF12113E853}"/>
                </a:ext>
              </a:extLst>
            </p:cNvPr>
            <p:cNvSpPr txBox="1">
              <a:spLocks noChangeArrowheads="1"/>
            </p:cNvSpPr>
            <p:nvPr/>
          </p:nvSpPr>
          <p:spPr bwMode="auto">
            <a:xfrm>
              <a:off x="470478" y="3755973"/>
              <a:ext cx="881952" cy="256071"/>
            </a:xfrm>
            <a:prstGeom prst="rect">
              <a:avLst/>
            </a:prstGeom>
            <a:noFill/>
            <a:ln w="1">
              <a:noFill/>
              <a:miter lim="800000"/>
              <a:headEnd/>
              <a:tailEnd/>
            </a:ln>
            <a:effectLst/>
          </p:spPr>
          <p:txBody>
            <a:bodyPr wrap="square" lIns="36576"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Gflop</a:t>
              </a: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45" name="Text Box 25">
              <a:extLst>
                <a:ext uri="{FF2B5EF4-FFF2-40B4-BE49-F238E27FC236}">
                  <a16:creationId xmlns:a16="http://schemas.microsoft.com/office/drawing/2014/main" id="{8BCB4986-B4E3-2F43-9576-2B2DB70141B1}"/>
                </a:ext>
              </a:extLst>
            </p:cNvPr>
            <p:cNvSpPr txBox="1">
              <a:spLocks noChangeArrowheads="1"/>
            </p:cNvSpPr>
            <p:nvPr/>
          </p:nvSpPr>
          <p:spPr bwMode="auto">
            <a:xfrm>
              <a:off x="495497" y="2996609"/>
              <a:ext cx="856933" cy="256071"/>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Tflop</a:t>
              </a: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58" name="Text Box 26">
              <a:extLst>
                <a:ext uri="{FF2B5EF4-FFF2-40B4-BE49-F238E27FC236}">
                  <a16:creationId xmlns:a16="http://schemas.microsoft.com/office/drawing/2014/main" id="{7904C3A6-1DEE-BE4A-83C1-54D185098B14}"/>
                </a:ext>
              </a:extLst>
            </p:cNvPr>
            <p:cNvSpPr txBox="1">
              <a:spLocks noChangeArrowheads="1"/>
            </p:cNvSpPr>
            <p:nvPr/>
          </p:nvSpPr>
          <p:spPr bwMode="auto">
            <a:xfrm>
              <a:off x="294801" y="4045689"/>
              <a:ext cx="1057629"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Mflop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59" name="Text Box 27">
              <a:extLst>
                <a:ext uri="{FF2B5EF4-FFF2-40B4-BE49-F238E27FC236}">
                  <a16:creationId xmlns:a16="http://schemas.microsoft.com/office/drawing/2014/main" id="{C0532B26-8743-A240-A2E8-7DBD17995D85}"/>
                </a:ext>
              </a:extLst>
            </p:cNvPr>
            <p:cNvSpPr txBox="1">
              <a:spLocks noChangeArrowheads="1"/>
            </p:cNvSpPr>
            <p:nvPr/>
          </p:nvSpPr>
          <p:spPr bwMode="auto">
            <a:xfrm>
              <a:off x="354772" y="3286321"/>
              <a:ext cx="997658"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Gflop/s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60" name="Text Box 28">
              <a:extLst>
                <a:ext uri="{FF2B5EF4-FFF2-40B4-BE49-F238E27FC236}">
                  <a16:creationId xmlns:a16="http://schemas.microsoft.com/office/drawing/2014/main" id="{C11A7621-492E-0843-BCBB-C0168A06D559}"/>
                </a:ext>
              </a:extLst>
            </p:cNvPr>
            <p:cNvSpPr txBox="1">
              <a:spLocks noChangeArrowheads="1"/>
            </p:cNvSpPr>
            <p:nvPr/>
          </p:nvSpPr>
          <p:spPr bwMode="auto">
            <a:xfrm>
              <a:off x="403076" y="2526957"/>
              <a:ext cx="949354"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Tflop/s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61" name="Text Box 29">
              <a:extLst>
                <a:ext uri="{FF2B5EF4-FFF2-40B4-BE49-F238E27FC236}">
                  <a16:creationId xmlns:a16="http://schemas.microsoft.com/office/drawing/2014/main" id="{37353891-CC78-8044-B346-99B2B3F3FEB0}"/>
                </a:ext>
              </a:extLst>
            </p:cNvPr>
            <p:cNvSpPr txBox="1">
              <a:spLocks noChangeArrowheads="1"/>
            </p:cNvSpPr>
            <p:nvPr/>
          </p:nvSpPr>
          <p:spPr bwMode="auto">
            <a:xfrm>
              <a:off x="344046" y="3521147"/>
              <a:ext cx="1008384"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Gflop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62" name="Text Box 30">
              <a:extLst>
                <a:ext uri="{FF2B5EF4-FFF2-40B4-BE49-F238E27FC236}">
                  <a16:creationId xmlns:a16="http://schemas.microsoft.com/office/drawing/2014/main" id="{C08C6BE2-31A8-D04F-ACBF-7ECCFE7181F3}"/>
                </a:ext>
              </a:extLst>
            </p:cNvPr>
            <p:cNvSpPr txBox="1">
              <a:spLocks noChangeArrowheads="1"/>
            </p:cNvSpPr>
            <p:nvPr/>
          </p:nvSpPr>
          <p:spPr bwMode="auto">
            <a:xfrm>
              <a:off x="356885" y="2761783"/>
              <a:ext cx="995545"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Tflop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63" name="Text Box 31">
              <a:extLst>
                <a:ext uri="{FF2B5EF4-FFF2-40B4-BE49-F238E27FC236}">
                  <a16:creationId xmlns:a16="http://schemas.microsoft.com/office/drawing/2014/main" id="{799F693E-4EDA-3347-8E0D-40E818E9D683}"/>
                </a:ext>
              </a:extLst>
            </p:cNvPr>
            <p:cNvSpPr txBox="1">
              <a:spLocks noChangeArrowheads="1"/>
            </p:cNvSpPr>
            <p:nvPr/>
          </p:nvSpPr>
          <p:spPr bwMode="auto">
            <a:xfrm>
              <a:off x="453799" y="2237245"/>
              <a:ext cx="898631" cy="256071"/>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Pflop</a:t>
              </a: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64" name="Text Box 39">
              <a:extLst>
                <a:ext uri="{FF2B5EF4-FFF2-40B4-BE49-F238E27FC236}">
                  <a16:creationId xmlns:a16="http://schemas.microsoft.com/office/drawing/2014/main" id="{AFDC6B65-CA94-3040-BC83-4A5811FB1470}"/>
                </a:ext>
              </a:extLst>
            </p:cNvPr>
            <p:cNvSpPr txBox="1">
              <a:spLocks noChangeArrowheads="1"/>
            </p:cNvSpPr>
            <p:nvPr/>
          </p:nvSpPr>
          <p:spPr bwMode="auto">
            <a:xfrm>
              <a:off x="478818" y="1767593"/>
              <a:ext cx="873612"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Pflop/s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65" name="Text Box 40">
              <a:extLst>
                <a:ext uri="{FF2B5EF4-FFF2-40B4-BE49-F238E27FC236}">
                  <a16:creationId xmlns:a16="http://schemas.microsoft.com/office/drawing/2014/main" id="{B49E52A5-B072-6045-90FD-03630A9D941B}"/>
                </a:ext>
              </a:extLst>
            </p:cNvPr>
            <p:cNvSpPr txBox="1">
              <a:spLocks noChangeArrowheads="1"/>
            </p:cNvSpPr>
            <p:nvPr/>
          </p:nvSpPr>
          <p:spPr bwMode="auto">
            <a:xfrm>
              <a:off x="470478" y="2002419"/>
              <a:ext cx="881952"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Pflop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66" name="Text Box 39">
              <a:extLst>
                <a:ext uri="{FF2B5EF4-FFF2-40B4-BE49-F238E27FC236}">
                  <a16:creationId xmlns:a16="http://schemas.microsoft.com/office/drawing/2014/main" id="{9206F422-F584-3349-8B36-E654007944E0}"/>
                </a:ext>
              </a:extLst>
            </p:cNvPr>
            <p:cNvSpPr txBox="1">
              <a:spLocks noChangeArrowheads="1"/>
            </p:cNvSpPr>
            <p:nvPr/>
          </p:nvSpPr>
          <p:spPr bwMode="auto">
            <a:xfrm>
              <a:off x="470478" y="1477880"/>
              <a:ext cx="881952" cy="256071"/>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Eflop/s</a:t>
              </a:r>
              <a:endPar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67" name="Text Box 39">
              <a:extLst>
                <a:ext uri="{FF2B5EF4-FFF2-40B4-BE49-F238E27FC236}">
                  <a16:creationId xmlns:a16="http://schemas.microsoft.com/office/drawing/2014/main" id="{A97D62E6-217F-574D-87A6-1E9F498912E8}"/>
                </a:ext>
              </a:extLst>
            </p:cNvPr>
            <p:cNvSpPr txBox="1">
              <a:spLocks noChangeArrowheads="1"/>
            </p:cNvSpPr>
            <p:nvPr/>
          </p:nvSpPr>
          <p:spPr bwMode="auto">
            <a:xfrm>
              <a:off x="478818" y="1008228"/>
              <a:ext cx="873612"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Eflop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68" name="Text Box 40">
              <a:extLst>
                <a:ext uri="{FF2B5EF4-FFF2-40B4-BE49-F238E27FC236}">
                  <a16:creationId xmlns:a16="http://schemas.microsoft.com/office/drawing/2014/main" id="{72904F3C-A883-3847-9EE7-9A32BF5B4192}"/>
                </a:ext>
              </a:extLst>
            </p:cNvPr>
            <p:cNvSpPr txBox="1">
              <a:spLocks noChangeArrowheads="1"/>
            </p:cNvSpPr>
            <p:nvPr/>
          </p:nvSpPr>
          <p:spPr bwMode="auto">
            <a:xfrm>
              <a:off x="470478" y="1243054"/>
              <a:ext cx="881952"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Eflop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grpSp>
      <p:sp>
        <p:nvSpPr>
          <p:cNvPr id="46" name="Title 7">
            <a:extLst>
              <a:ext uri="{FF2B5EF4-FFF2-40B4-BE49-F238E27FC236}">
                <a16:creationId xmlns:a16="http://schemas.microsoft.com/office/drawing/2014/main" id="{684A73ED-3A19-5047-95FD-972BEC574267}"/>
              </a:ext>
            </a:extLst>
          </p:cNvPr>
          <p:cNvSpPr>
            <a:spLocks noGrp="1"/>
          </p:cNvSpPr>
          <p:nvPr>
            <p:ph type="title"/>
          </p:nvPr>
        </p:nvSpPr>
        <p:spPr>
          <a:xfrm>
            <a:off x="609603" y="152400"/>
            <a:ext cx="9606844" cy="967581"/>
          </a:xfrm>
        </p:spPr>
        <p:txBody>
          <a:bodyPr/>
          <a:lstStyle/>
          <a:p>
            <a:r>
              <a:rPr lang="en-US" sz="3200" dirty="0"/>
              <a:t>Performance Development of HPC over the Last 29 Years from the Top500</a:t>
            </a:r>
          </a:p>
        </p:txBody>
      </p:sp>
      <p:grpSp>
        <p:nvGrpSpPr>
          <p:cNvPr id="10" name="Group 9">
            <a:extLst>
              <a:ext uri="{FF2B5EF4-FFF2-40B4-BE49-F238E27FC236}">
                <a16:creationId xmlns:a16="http://schemas.microsoft.com/office/drawing/2014/main" id="{2077B6B3-D932-074D-908C-B754C4A8A469}"/>
              </a:ext>
            </a:extLst>
          </p:cNvPr>
          <p:cNvGrpSpPr/>
          <p:nvPr/>
        </p:nvGrpSpPr>
        <p:grpSpPr>
          <a:xfrm>
            <a:off x="3035353" y="4149901"/>
            <a:ext cx="8077657" cy="341504"/>
            <a:chOff x="2218505" y="4091076"/>
            <a:chExt cx="8934128" cy="341504"/>
          </a:xfrm>
        </p:grpSpPr>
        <p:pic>
          <p:nvPicPr>
            <p:cNvPr id="47" name="Picture 46">
              <a:extLst>
                <a:ext uri="{FF2B5EF4-FFF2-40B4-BE49-F238E27FC236}">
                  <a16:creationId xmlns:a16="http://schemas.microsoft.com/office/drawing/2014/main" id="{B83EA22A-2267-C549-B8E2-5A7BE77DE863}"/>
                </a:ext>
              </a:extLst>
            </p:cNvPr>
            <p:cNvPicPr>
              <a:picLocks noChangeAspect="1"/>
            </p:cNvPicPr>
            <p:nvPr/>
          </p:nvPicPr>
          <p:blipFill>
            <a:blip r:embed="rId4"/>
            <a:stretch>
              <a:fillRect/>
            </a:stretch>
          </p:blipFill>
          <p:spPr>
            <a:xfrm>
              <a:off x="2218505" y="4091076"/>
              <a:ext cx="314184" cy="341504"/>
            </a:xfrm>
            <a:prstGeom prst="rect">
              <a:avLst/>
            </a:prstGeom>
          </p:spPr>
        </p:pic>
        <p:cxnSp>
          <p:nvCxnSpPr>
            <p:cNvPr id="48" name="Straight Connector 47">
              <a:extLst>
                <a:ext uri="{FF2B5EF4-FFF2-40B4-BE49-F238E27FC236}">
                  <a16:creationId xmlns:a16="http://schemas.microsoft.com/office/drawing/2014/main" id="{C5327434-ABD2-F84D-9BF3-FD1FDDBE5D1A}"/>
                </a:ext>
              </a:extLst>
            </p:cNvPr>
            <p:cNvCxnSpPr/>
            <p:nvPr/>
          </p:nvCxnSpPr>
          <p:spPr bwMode="auto">
            <a:xfrm>
              <a:off x="2532689" y="4266683"/>
              <a:ext cx="8619944" cy="0"/>
            </a:xfrm>
            <a:prstGeom prst="line">
              <a:avLst/>
            </a:prstGeom>
            <a:solidFill>
              <a:schemeClr val="accent1"/>
            </a:solidFill>
            <a:ln w="47625" cap="flat" cmpd="sng" algn="ctr">
              <a:solidFill>
                <a:srgbClr val="FF0000"/>
              </a:solidFill>
              <a:prstDash val="solid"/>
              <a:round/>
              <a:headEnd type="none" w="med" len="med"/>
              <a:tailEnd type="none" w="med" len="med"/>
            </a:ln>
            <a:effectLst/>
          </p:spPr>
        </p:cxnSp>
      </p:grpSp>
      <p:sp>
        <p:nvSpPr>
          <p:cNvPr id="50" name="Line Callout 1 49">
            <a:extLst>
              <a:ext uri="{FF2B5EF4-FFF2-40B4-BE49-F238E27FC236}">
                <a16:creationId xmlns:a16="http://schemas.microsoft.com/office/drawing/2014/main" id="{3065B28A-D48B-5044-A0BB-D0FEC6F38E55}"/>
              </a:ext>
            </a:extLst>
          </p:cNvPr>
          <p:cNvSpPr/>
          <p:nvPr/>
        </p:nvSpPr>
        <p:spPr bwMode="auto">
          <a:xfrm>
            <a:off x="4115889" y="4527547"/>
            <a:ext cx="7696576" cy="650727"/>
          </a:xfrm>
          <a:prstGeom prst="borderCallout1">
            <a:avLst>
              <a:gd name="adj1" fmla="val 47378"/>
              <a:gd name="adj2" fmla="val 87"/>
              <a:gd name="adj3" fmla="val 11021"/>
              <a:gd name="adj4" fmla="val -24964"/>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891" marR="0" lvl="0" indent="-342891" algn="l" defTabSz="91437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Thinking Machine CM-5 with 1024 Processors at </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       Los Alamos Nat Lab used for nuclear weapons design</a:t>
            </a:r>
          </a:p>
        </p:txBody>
      </p:sp>
      <p:grpSp>
        <p:nvGrpSpPr>
          <p:cNvPr id="9" name="Group 8">
            <a:extLst>
              <a:ext uri="{FF2B5EF4-FFF2-40B4-BE49-F238E27FC236}">
                <a16:creationId xmlns:a16="http://schemas.microsoft.com/office/drawing/2014/main" id="{74D39412-8225-3849-9368-BF40E29EF256}"/>
              </a:ext>
            </a:extLst>
          </p:cNvPr>
          <p:cNvGrpSpPr/>
          <p:nvPr/>
        </p:nvGrpSpPr>
        <p:grpSpPr>
          <a:xfrm>
            <a:off x="8947942" y="3902507"/>
            <a:ext cx="3094588" cy="596672"/>
            <a:chOff x="8957392" y="3858528"/>
            <a:chExt cx="3094588" cy="596672"/>
          </a:xfrm>
        </p:grpSpPr>
        <p:pic>
          <p:nvPicPr>
            <p:cNvPr id="49" name="Picture 48">
              <a:extLst>
                <a:ext uri="{FF2B5EF4-FFF2-40B4-BE49-F238E27FC236}">
                  <a16:creationId xmlns:a16="http://schemas.microsoft.com/office/drawing/2014/main" id="{7F8F50F8-E5C0-8C4F-A121-D20DEF6BE6D4}"/>
                </a:ext>
              </a:extLst>
            </p:cNvPr>
            <p:cNvPicPr>
              <a:picLocks noChangeAspect="1"/>
            </p:cNvPicPr>
            <p:nvPr/>
          </p:nvPicPr>
          <p:blipFill>
            <a:blip r:embed="rId4"/>
            <a:stretch>
              <a:fillRect/>
            </a:stretch>
          </p:blipFill>
          <p:spPr>
            <a:xfrm>
              <a:off x="11053762" y="4113696"/>
              <a:ext cx="314184" cy="341504"/>
            </a:xfrm>
            <a:prstGeom prst="rect">
              <a:avLst/>
            </a:prstGeom>
          </p:spPr>
        </p:pic>
        <p:sp>
          <p:nvSpPr>
            <p:cNvPr id="51" name="TextBox 50">
              <a:extLst>
                <a:ext uri="{FF2B5EF4-FFF2-40B4-BE49-F238E27FC236}">
                  <a16:creationId xmlns:a16="http://schemas.microsoft.com/office/drawing/2014/main" id="{FC07C922-75C5-704E-8A4E-412528EA21F3}"/>
                </a:ext>
              </a:extLst>
            </p:cNvPr>
            <p:cNvSpPr txBox="1"/>
            <p:nvPr/>
          </p:nvSpPr>
          <p:spPr>
            <a:xfrm>
              <a:off x="8957392" y="3858528"/>
              <a:ext cx="3094588" cy="400091"/>
            </a:xfrm>
            <a:prstGeom prst="rect">
              <a:avLst/>
            </a:prstGeom>
            <a:noFill/>
          </p:spPr>
          <p:txBody>
            <a:bodyPr wrap="square" lIns="91420" tIns="45711" rIns="91420" bIns="45711" rtlCol="0">
              <a:spAutoFit/>
            </a:bodyPr>
            <a:lstStyle>
              <a:defPPr>
                <a:defRPr lang="en-US"/>
              </a:defPPr>
              <a:lvl1pPr algn="ctr" rtl="0" eaLnBrk="0" fontAlgn="base" hangingPunct="0">
                <a:spcBef>
                  <a:spcPct val="0"/>
                </a:spcBef>
                <a:spcAft>
                  <a:spcPct val="0"/>
                </a:spcAft>
                <a:defRPr sz="2400" kern="1200">
                  <a:solidFill>
                    <a:schemeClr val="tx1"/>
                  </a:solidFill>
                  <a:latin typeface="Tech"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Tech"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Tech"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Tech"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Tech" pitchFamily="34" charset="0"/>
                  <a:ea typeface="+mn-ea"/>
                  <a:cs typeface="+mn-cs"/>
                </a:defRPr>
              </a:lvl5pPr>
              <a:lvl6pPr marL="2286000" algn="l" defTabSz="457200" rtl="0" eaLnBrk="1" latinLnBrk="0" hangingPunct="1">
                <a:defRPr sz="2400" kern="1200">
                  <a:solidFill>
                    <a:schemeClr val="tx1"/>
                  </a:solidFill>
                  <a:latin typeface="Tech" pitchFamily="34" charset="0"/>
                  <a:ea typeface="+mn-ea"/>
                  <a:cs typeface="+mn-cs"/>
                </a:defRPr>
              </a:lvl6pPr>
              <a:lvl7pPr marL="2743200" algn="l" defTabSz="457200" rtl="0" eaLnBrk="1" latinLnBrk="0" hangingPunct="1">
                <a:defRPr sz="2400" kern="1200">
                  <a:solidFill>
                    <a:schemeClr val="tx1"/>
                  </a:solidFill>
                  <a:latin typeface="Tech" pitchFamily="34" charset="0"/>
                  <a:ea typeface="+mn-ea"/>
                  <a:cs typeface="+mn-cs"/>
                </a:defRPr>
              </a:lvl7pPr>
              <a:lvl8pPr marL="3200400" algn="l" defTabSz="457200" rtl="0" eaLnBrk="1" latinLnBrk="0" hangingPunct="1">
                <a:defRPr sz="2400" kern="1200">
                  <a:solidFill>
                    <a:schemeClr val="tx1"/>
                  </a:solidFill>
                  <a:latin typeface="Tech" pitchFamily="34" charset="0"/>
                  <a:ea typeface="+mn-ea"/>
                  <a:cs typeface="+mn-cs"/>
                </a:defRPr>
              </a:lvl8pPr>
              <a:lvl9pPr marL="3657600" algn="l" defTabSz="457200" rtl="0" eaLnBrk="1" latinLnBrk="0" hangingPunct="1">
                <a:defRPr sz="2400" kern="1200">
                  <a:solidFill>
                    <a:schemeClr val="tx1"/>
                  </a:solidFill>
                  <a:latin typeface="Tech" pitchFamily="34" charset="0"/>
                  <a:ea typeface="+mn-ea"/>
                  <a:cs typeface="+mn-cs"/>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My Laptop: </a:t>
              </a:r>
              <a:r>
                <a:rPr lang="en-US" sz="2000" b="1" dirty="0">
                  <a:solidFill>
                    <a:srgbClr val="000000"/>
                  </a:solidFill>
                  <a:cs typeface="Arial" pitchFamily="34" charset="0"/>
                </a:rPr>
                <a:t>426</a:t>
              </a: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 </a:t>
              </a:r>
              <a:r>
                <a:rPr kumimoji="0" lang="en-US" sz="2000" b="1" i="0" u="none" strike="noStrike" kern="1200" cap="none" spc="0" normalizeH="0" baseline="0" noProof="0" dirty="0" err="1">
                  <a:ln>
                    <a:noFill/>
                  </a:ln>
                  <a:solidFill>
                    <a:srgbClr val="000000"/>
                  </a:solidFill>
                  <a:effectLst/>
                  <a:uLnTx/>
                  <a:uFillTx/>
                  <a:latin typeface="Tech" pitchFamily="34" charset="0"/>
                  <a:ea typeface="+mn-ea"/>
                  <a:cs typeface="Arial" pitchFamily="34" charset="0"/>
                </a:rPr>
                <a:t>Gflop</a:t>
              </a: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/s</a:t>
              </a:r>
            </a:p>
          </p:txBody>
        </p:sp>
      </p:grpSp>
      <p:sp>
        <p:nvSpPr>
          <p:cNvPr id="2" name="Line Callout 1 1">
            <a:extLst>
              <a:ext uri="{FF2B5EF4-FFF2-40B4-BE49-F238E27FC236}">
                <a16:creationId xmlns:a16="http://schemas.microsoft.com/office/drawing/2014/main" id="{2C21AA16-1CDF-DD7F-263F-8246AB598EF6}"/>
              </a:ext>
            </a:extLst>
          </p:cNvPr>
          <p:cNvSpPr/>
          <p:nvPr/>
        </p:nvSpPr>
        <p:spPr bwMode="auto">
          <a:xfrm>
            <a:off x="4495424" y="2412251"/>
            <a:ext cx="7696576" cy="650727"/>
          </a:xfrm>
          <a:prstGeom prst="borderCallout1">
            <a:avLst>
              <a:gd name="adj1" fmla="val 47378"/>
              <a:gd name="adj2" fmla="val 87"/>
              <a:gd name="adj3" fmla="val 284761"/>
              <a:gd name="adj4" fmla="val -17558"/>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891" lvl="0" indent="-342891" defTabSz="914377" eaLnBrk="0" fontAlgn="base" hangingPunct="0">
              <a:spcBef>
                <a:spcPct val="0"/>
              </a:spcBef>
              <a:spcAft>
                <a:spcPct val="0"/>
              </a:spcAft>
              <a:buFont typeface="Arial" panose="020B0604020202020204" pitchFamily="34" charset="0"/>
              <a:buChar char="•"/>
              <a:defRPr/>
            </a:pP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#1 in 1997 - Hitachi CP-PAC with 2048 Processors at</a:t>
            </a:r>
            <a:r>
              <a:rPr lang="en-US" sz="2000" b="1" dirty="0">
                <a:solidFill>
                  <a:srgbClr val="000000"/>
                </a:solidFill>
                <a:latin typeface="Tech" pitchFamily="34" charset="0"/>
                <a:cs typeface="Arial" pitchFamily="34" charset="0"/>
              </a:rPr>
              <a:t> </a:t>
            </a:r>
          </a:p>
          <a:p>
            <a:pPr lvl="0" defTabSz="914377" eaLnBrk="0" fontAlgn="base" hangingPunct="0">
              <a:spcBef>
                <a:spcPct val="0"/>
              </a:spcBef>
              <a:spcAft>
                <a:spcPct val="0"/>
              </a:spcAft>
              <a:defRPr/>
            </a:pPr>
            <a:r>
              <a:rPr lang="en-US" sz="2000" b="1" dirty="0">
                <a:solidFill>
                  <a:srgbClr val="000000"/>
                </a:solidFill>
                <a:latin typeface="Tech" pitchFamily="34" charset="0"/>
                <a:cs typeface="Arial" pitchFamily="34" charset="0"/>
              </a:rPr>
              <a:t>      Center for Computational Science, University of Tsukuba</a:t>
            </a:r>
            <a:endPar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endParaRPr>
          </a:p>
        </p:txBody>
      </p:sp>
    </p:spTree>
    <p:extLst>
      <p:ext uri="{BB962C8B-B14F-4D97-AF65-F5344CB8AC3E}">
        <p14:creationId xmlns:p14="http://schemas.microsoft.com/office/powerpoint/2010/main" val="2393667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5855" y="-484414"/>
            <a:ext cx="11665975" cy="1104900"/>
          </a:xfrm>
        </p:spPr>
        <p:txBody>
          <a:bodyPr/>
          <a:lstStyle/>
          <a:p>
            <a:r>
              <a:rPr lang="en-US" sz="3200" dirty="0"/>
              <a:t>June 2022: The TOP 10 Systems </a:t>
            </a:r>
            <a:r>
              <a:rPr lang="en-US" sz="2000" dirty="0"/>
              <a:t>(52% of the Total Performance of Top500) </a:t>
            </a:r>
            <a:endParaRPr lang="en-US" sz="3200" dirty="0"/>
          </a:p>
        </p:txBody>
      </p:sp>
      <p:graphicFrame>
        <p:nvGraphicFramePr>
          <p:cNvPr id="4" name="Table 3"/>
          <p:cNvGraphicFramePr>
            <a:graphicFrameLocks noGrp="1"/>
          </p:cNvGraphicFramePr>
          <p:nvPr/>
        </p:nvGraphicFramePr>
        <p:xfrm>
          <a:off x="186817" y="620485"/>
          <a:ext cx="11653403" cy="5909686"/>
        </p:xfrm>
        <a:graphic>
          <a:graphicData uri="http://schemas.openxmlformats.org/drawingml/2006/table">
            <a:tbl>
              <a:tblPr lastCol="1">
                <a:tableStyleId>{3C2FFA5D-87B4-456A-9821-1D502468CF0F}</a:tableStyleId>
              </a:tblPr>
              <a:tblGrid>
                <a:gridCol w="641664">
                  <a:extLst>
                    <a:ext uri="{9D8B030D-6E8A-4147-A177-3AD203B41FA5}">
                      <a16:colId xmlns:a16="http://schemas.microsoft.com/office/drawing/2014/main" val="20000"/>
                    </a:ext>
                  </a:extLst>
                </a:gridCol>
                <a:gridCol w="2137621">
                  <a:extLst>
                    <a:ext uri="{9D8B030D-6E8A-4147-A177-3AD203B41FA5}">
                      <a16:colId xmlns:a16="http://schemas.microsoft.com/office/drawing/2014/main" val="20001"/>
                    </a:ext>
                  </a:extLst>
                </a:gridCol>
                <a:gridCol w="3970279">
                  <a:extLst>
                    <a:ext uri="{9D8B030D-6E8A-4147-A177-3AD203B41FA5}">
                      <a16:colId xmlns:a16="http://schemas.microsoft.com/office/drawing/2014/main" val="20002"/>
                    </a:ext>
                  </a:extLst>
                </a:gridCol>
                <a:gridCol w="1010265">
                  <a:extLst>
                    <a:ext uri="{9D8B030D-6E8A-4147-A177-3AD203B41FA5}">
                      <a16:colId xmlns:a16="http://schemas.microsoft.com/office/drawing/2014/main" val="20003"/>
                    </a:ext>
                  </a:extLst>
                </a:gridCol>
                <a:gridCol w="1106129">
                  <a:extLst>
                    <a:ext uri="{9D8B030D-6E8A-4147-A177-3AD203B41FA5}">
                      <a16:colId xmlns:a16="http://schemas.microsoft.com/office/drawing/2014/main" val="20004"/>
                    </a:ext>
                  </a:extLst>
                </a:gridCol>
                <a:gridCol w="833284">
                  <a:extLst>
                    <a:ext uri="{9D8B030D-6E8A-4147-A177-3AD203B41FA5}">
                      <a16:colId xmlns:a16="http://schemas.microsoft.com/office/drawing/2014/main" val="20005"/>
                    </a:ext>
                  </a:extLst>
                </a:gridCol>
                <a:gridCol w="641555">
                  <a:extLst>
                    <a:ext uri="{9D8B030D-6E8A-4147-A177-3AD203B41FA5}">
                      <a16:colId xmlns:a16="http://schemas.microsoft.com/office/drawing/2014/main" val="20006"/>
                    </a:ext>
                  </a:extLst>
                </a:gridCol>
                <a:gridCol w="641555">
                  <a:extLst>
                    <a:ext uri="{9D8B030D-6E8A-4147-A177-3AD203B41FA5}">
                      <a16:colId xmlns:a16="http://schemas.microsoft.com/office/drawing/2014/main" val="20007"/>
                    </a:ext>
                  </a:extLst>
                </a:gridCol>
                <a:gridCol w="671051">
                  <a:extLst>
                    <a:ext uri="{9D8B030D-6E8A-4147-A177-3AD203B41FA5}">
                      <a16:colId xmlns:a16="http://schemas.microsoft.com/office/drawing/2014/main" val="20008"/>
                    </a:ext>
                  </a:extLst>
                </a:gridCol>
              </a:tblGrid>
              <a:tr h="610980">
                <a:tc>
                  <a:txBody>
                    <a:bodyPr/>
                    <a:lstStyle/>
                    <a:p>
                      <a:pPr marL="18288" algn="ctr" fontAlgn="b"/>
                      <a:r>
                        <a:rPr lang="en-US" sz="1200" b="1" i="1" u="none" strike="noStrike" dirty="0">
                          <a:solidFill>
                            <a:srgbClr val="000000"/>
                          </a:solidFill>
                          <a:latin typeface="+mn-lt"/>
                        </a:rPr>
                        <a:t>Rank     </a:t>
                      </a:r>
                    </a:p>
                  </a:txBody>
                  <a:tcPr marL="6031" marR="6031" marT="6031" marB="0" anchor="ctr">
                    <a:solidFill>
                      <a:srgbClr val="EDEDED"/>
                    </a:solidFill>
                  </a:tcPr>
                </a:tc>
                <a:tc>
                  <a:txBody>
                    <a:bodyPr/>
                    <a:lstStyle/>
                    <a:p>
                      <a:pPr marL="18288" algn="ctr" fontAlgn="b"/>
                      <a:r>
                        <a:rPr lang="en-US" sz="1200" b="1" i="1" u="none" strike="noStrike" dirty="0">
                          <a:solidFill>
                            <a:srgbClr val="000000"/>
                          </a:solidFill>
                          <a:latin typeface="+mn-lt"/>
                        </a:rPr>
                        <a:t>Site</a:t>
                      </a:r>
                    </a:p>
                  </a:txBody>
                  <a:tcPr marL="6031" marR="6031" marT="6031" marB="0" anchor="ctr"/>
                </a:tc>
                <a:tc>
                  <a:txBody>
                    <a:bodyPr/>
                    <a:lstStyle/>
                    <a:p>
                      <a:pPr marL="18288" algn="ctr" fontAlgn="b"/>
                      <a:r>
                        <a:rPr lang="en-US" sz="1200" b="1" i="1" u="none" strike="noStrike" dirty="0">
                          <a:solidFill>
                            <a:srgbClr val="000000"/>
                          </a:solidFill>
                          <a:latin typeface="+mn-lt"/>
                        </a:rPr>
                        <a:t>Computer</a:t>
                      </a:r>
                    </a:p>
                  </a:txBody>
                  <a:tcPr marL="6031" marR="6031" marT="6031" marB="0" anchor="ctr"/>
                </a:tc>
                <a:tc>
                  <a:txBody>
                    <a:bodyPr/>
                    <a:lstStyle/>
                    <a:p>
                      <a:pPr marL="18288" algn="ctr" fontAlgn="b"/>
                      <a:r>
                        <a:rPr lang="en-US" sz="1200" b="1" i="1" u="none" strike="noStrike" dirty="0">
                          <a:solidFill>
                            <a:srgbClr val="000000"/>
                          </a:solidFill>
                          <a:latin typeface="+mn-lt"/>
                        </a:rPr>
                        <a:t>Country</a:t>
                      </a:r>
                    </a:p>
                  </a:txBody>
                  <a:tcPr marL="6031" marR="6031" marT="6031" marB="0" anchor="ctr"/>
                </a:tc>
                <a:tc>
                  <a:txBody>
                    <a:bodyPr/>
                    <a:lstStyle/>
                    <a:p>
                      <a:pPr marL="18288" algn="ctr" fontAlgn="b"/>
                      <a:r>
                        <a:rPr lang="en-US" sz="1200" b="1" i="1" u="none" strike="noStrike" dirty="0">
                          <a:solidFill>
                            <a:srgbClr val="000000"/>
                          </a:solidFill>
                          <a:latin typeface="+mn-lt"/>
                        </a:rPr>
                        <a:t>Cores</a:t>
                      </a:r>
                    </a:p>
                  </a:txBody>
                  <a:tcPr marL="6031" marR="6031" marT="6031" marB="0" anchor="ctr"/>
                </a:tc>
                <a:tc>
                  <a:txBody>
                    <a:bodyPr/>
                    <a:lstStyle/>
                    <a:p>
                      <a:pPr marL="18288" algn="ctr" fontAlgn="b"/>
                      <a:r>
                        <a:rPr lang="en-US" sz="1200" b="1" i="1" u="none" strike="noStrike" dirty="0" err="1">
                          <a:solidFill>
                            <a:srgbClr val="000000"/>
                          </a:solidFill>
                          <a:latin typeface="+mn-lt"/>
                        </a:rPr>
                        <a:t>Rmax</a:t>
                      </a:r>
                      <a:endParaRPr lang="en-US" sz="1200" b="1" i="1" u="none" strike="noStrike" dirty="0">
                        <a:solidFill>
                          <a:srgbClr val="000000"/>
                        </a:solidFill>
                        <a:latin typeface="+mn-lt"/>
                      </a:endParaRPr>
                    </a:p>
                    <a:p>
                      <a:pPr marL="18288" algn="ctr" fontAlgn="b"/>
                      <a:r>
                        <a:rPr lang="en-US" sz="1200" b="1" i="1" u="none" strike="noStrike" dirty="0">
                          <a:solidFill>
                            <a:srgbClr val="000000"/>
                          </a:solidFill>
                          <a:latin typeface="+mn-lt"/>
                        </a:rPr>
                        <a:t>[</a:t>
                      </a:r>
                      <a:r>
                        <a:rPr lang="en-US" sz="1200" b="1" i="1" u="none" strike="noStrike" dirty="0" err="1">
                          <a:solidFill>
                            <a:srgbClr val="000000"/>
                          </a:solidFill>
                          <a:latin typeface="+mn-lt"/>
                        </a:rPr>
                        <a:t>Pflops</a:t>
                      </a:r>
                      <a:r>
                        <a:rPr lang="en-US" sz="1200" b="1" i="1" u="none" strike="noStrike" dirty="0">
                          <a:solidFill>
                            <a:srgbClr val="000000"/>
                          </a:solidFill>
                          <a:latin typeface="+mn-lt"/>
                        </a:rPr>
                        <a:t>]</a:t>
                      </a:r>
                    </a:p>
                  </a:txBody>
                  <a:tcPr marL="6031" marR="6031" marT="6031" marB="0" anchor="ctr"/>
                </a:tc>
                <a:tc>
                  <a:txBody>
                    <a:bodyPr/>
                    <a:lstStyle/>
                    <a:p>
                      <a:pPr marL="18288" algn="ctr" fontAlgn="b"/>
                      <a:r>
                        <a:rPr lang="en-US" sz="1200" b="1" i="1" u="none" strike="noStrike" dirty="0">
                          <a:solidFill>
                            <a:srgbClr val="000000"/>
                          </a:solidFill>
                          <a:latin typeface="+mn-lt"/>
                        </a:rPr>
                        <a:t>% of Peak</a:t>
                      </a:r>
                    </a:p>
                  </a:txBody>
                  <a:tcPr marL="6031" marR="6031" marT="6031" marB="0" anchor="ctr"/>
                </a:tc>
                <a:tc>
                  <a:txBody>
                    <a:bodyPr/>
                    <a:lstStyle/>
                    <a:p>
                      <a:pPr marL="18288" algn="ctr" fontAlgn="b"/>
                      <a:r>
                        <a:rPr lang="en-US" sz="1200" b="1" i="1" u="none" strike="noStrike" dirty="0">
                          <a:solidFill>
                            <a:srgbClr val="000000"/>
                          </a:solidFill>
                          <a:latin typeface="+mn-lt"/>
                        </a:rPr>
                        <a:t>Power</a:t>
                      </a:r>
                    </a:p>
                    <a:p>
                      <a:pPr marL="18288" algn="ctr" fontAlgn="b"/>
                      <a:r>
                        <a:rPr lang="en-US" sz="1200" b="1" i="1" u="none" strike="noStrike" dirty="0">
                          <a:solidFill>
                            <a:srgbClr val="000000"/>
                          </a:solidFill>
                          <a:latin typeface="+mn-lt"/>
                        </a:rPr>
                        <a:t>[MW]</a:t>
                      </a:r>
                    </a:p>
                  </a:txBody>
                  <a:tcPr marL="6031" marR="6031" marT="6031" marB="0" anchor="ctr">
                    <a:solidFill>
                      <a:schemeClr val="accent3">
                        <a:lumMod val="60000"/>
                        <a:lumOff val="40000"/>
                      </a:schemeClr>
                    </a:solidFill>
                  </a:tcPr>
                </a:tc>
                <a:tc>
                  <a:txBody>
                    <a:bodyPr/>
                    <a:lstStyle/>
                    <a:p>
                      <a:pPr marL="18288" algn="ctr" fontAlgn="b"/>
                      <a:r>
                        <a:rPr lang="en-US" sz="1200" b="1" i="1" u="none" strike="noStrike" dirty="0" err="1">
                          <a:solidFill>
                            <a:srgbClr val="000000"/>
                          </a:solidFill>
                          <a:latin typeface="+mn-lt"/>
                        </a:rPr>
                        <a:t>GFlops</a:t>
                      </a:r>
                      <a:r>
                        <a:rPr lang="en-US" sz="1200" b="1" i="1" u="none" strike="noStrike" dirty="0">
                          <a:solidFill>
                            <a:srgbClr val="000000"/>
                          </a:solidFill>
                          <a:latin typeface="+mn-lt"/>
                        </a:rPr>
                        <a:t>/Watt</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0000"/>
                  </a:ext>
                </a:extLst>
              </a:tr>
              <a:tr h="545583">
                <a:tc>
                  <a:txBody>
                    <a:bodyPr/>
                    <a:lstStyle/>
                    <a:p>
                      <a:pPr marL="18288" algn="ctr" fontAlgn="b"/>
                      <a:r>
                        <a:rPr lang="en-US" sz="1200" b="1" i="1" u="none" strike="noStrike" dirty="0">
                          <a:solidFill>
                            <a:srgbClr val="000000"/>
                          </a:solidFill>
                          <a:latin typeface="+mn-lt"/>
                        </a:rPr>
                        <a:t>1</a:t>
                      </a:r>
                    </a:p>
                  </a:txBody>
                  <a:tcPr marL="6031" marR="6031" marT="6031" marB="0" anchor="ctr"/>
                </a:tc>
                <a:tc>
                  <a:txBody>
                    <a:bodyPr/>
                    <a:lstStyle/>
                    <a:p>
                      <a:pPr algn="ctr"/>
                      <a:r>
                        <a:rPr lang="en-US" sz="1200" b="1" i="1" kern="1200" dirty="0">
                          <a:solidFill>
                            <a:schemeClr val="tx1"/>
                          </a:solidFill>
                          <a:latin typeface="+mn-lt"/>
                          <a:ea typeface="+mn-ea"/>
                          <a:cs typeface="+mn-cs"/>
                        </a:rPr>
                        <a:t>DOE / OS  </a:t>
                      </a:r>
                    </a:p>
                    <a:p>
                      <a:pPr algn="ctr"/>
                      <a:r>
                        <a:rPr lang="en-US" sz="1200" b="1" i="1" kern="1200" dirty="0">
                          <a:solidFill>
                            <a:schemeClr val="tx1"/>
                          </a:solidFill>
                          <a:latin typeface="+mn-lt"/>
                          <a:ea typeface="+mn-ea"/>
                          <a:cs typeface="+mn-cs"/>
                        </a:rPr>
                        <a:t>Oak Ridge Nat Lab</a:t>
                      </a:r>
                    </a:p>
                  </a:txBody>
                  <a:tcPr marL="6031" marR="6031" marT="6031" marB="0" anchor="ctr"/>
                </a:tc>
                <a:tc>
                  <a:txBody>
                    <a:bodyPr/>
                    <a:lstStyle/>
                    <a:p>
                      <a:pPr marL="18288" algn="ctr" fontAlgn="b"/>
                      <a:r>
                        <a:rPr lang="en-US" sz="1200" b="1" i="1" u="none" strike="noStrike" dirty="0">
                          <a:solidFill>
                            <a:srgbClr val="000000"/>
                          </a:solidFill>
                          <a:latin typeface="+mn-lt"/>
                        </a:rPr>
                        <a:t>Frontier, HPE Cray Ex235a, AMD 3</a:t>
                      </a:r>
                      <a:r>
                        <a:rPr lang="en-US" sz="1200" b="1" i="1" u="none" strike="noStrike" baseline="30000" dirty="0">
                          <a:solidFill>
                            <a:srgbClr val="000000"/>
                          </a:solidFill>
                          <a:latin typeface="+mn-lt"/>
                        </a:rPr>
                        <a:t>rd</a:t>
                      </a:r>
                      <a:r>
                        <a:rPr lang="en-US" sz="1200" b="1" i="1" u="none" strike="noStrike" dirty="0">
                          <a:solidFill>
                            <a:srgbClr val="000000"/>
                          </a:solidFill>
                          <a:latin typeface="+mn-lt"/>
                        </a:rPr>
                        <a:t> EPYC 64C,          2 GHz, </a:t>
                      </a:r>
                      <a:r>
                        <a:rPr lang="en-US" sz="1200" b="1" i="1" u="none" strike="noStrike" dirty="0">
                          <a:solidFill>
                            <a:srgbClr val="FF0000"/>
                          </a:solidFill>
                          <a:latin typeface="+mn-lt"/>
                        </a:rPr>
                        <a:t>AMD Instinct MI250X, </a:t>
                      </a:r>
                      <a:r>
                        <a:rPr lang="en-US" sz="1200" b="1" i="1" u="none" strike="noStrike" dirty="0">
                          <a:solidFill>
                            <a:srgbClr val="000000"/>
                          </a:solidFill>
                          <a:latin typeface="+mn-lt"/>
                        </a:rPr>
                        <a:t>Slingshot 10</a:t>
                      </a:r>
                    </a:p>
                  </a:txBody>
                  <a:tcPr marL="6031" marR="6031" marT="6031" marB="0" anchor="ctr"/>
                </a:tc>
                <a:tc>
                  <a:txBody>
                    <a:bodyPr/>
                    <a:lstStyle/>
                    <a:p>
                      <a:pPr algn="ctr"/>
                      <a:r>
                        <a:rPr lang="en-US" sz="1200" b="1" i="1" dirty="0">
                          <a:solidFill>
                            <a:schemeClr val="tx1"/>
                          </a:solidFill>
                          <a:latin typeface="+mn-lt"/>
                        </a:rPr>
                        <a:t>USA</a:t>
                      </a:r>
                    </a:p>
                  </a:txBody>
                  <a:tcPr marL="6031" marR="6031" marT="6031" marB="0"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7,733,248</a:t>
                      </a:r>
                    </a:p>
                  </a:txBody>
                  <a:tcPr marL="6031" marR="6031" marT="6031" marB="0" anchor="ctr"/>
                </a:tc>
                <a:tc>
                  <a:txBody>
                    <a:bodyPr/>
                    <a:lstStyle/>
                    <a:p>
                      <a:pPr marL="18288" algn="ctr" fontAlgn="b"/>
                      <a:r>
                        <a:rPr lang="en-US" sz="1200" b="1" i="1" u="none" strike="noStrike" dirty="0">
                          <a:latin typeface="+mn-lt"/>
                        </a:rPr>
                        <a:t>1,102</a:t>
                      </a:r>
                    </a:p>
                  </a:txBody>
                  <a:tcPr marL="12700" marR="12700" marT="12700" marB="0" anchor="ctr"/>
                </a:tc>
                <a:tc>
                  <a:txBody>
                    <a:bodyPr/>
                    <a:lstStyle/>
                    <a:p>
                      <a:pPr marL="18288" algn="ctr" fontAlgn="b"/>
                      <a:r>
                        <a:rPr lang="en-US" sz="1200" b="1" i="1" u="none" strike="noStrike" dirty="0">
                          <a:solidFill>
                            <a:srgbClr val="000000"/>
                          </a:solidFill>
                          <a:latin typeface="+mn-lt"/>
                        </a:rPr>
                        <a:t>55</a:t>
                      </a:r>
                    </a:p>
                  </a:txBody>
                  <a:tcPr marL="6031" marR="6031" marT="6031" marB="0" anchor="ctr"/>
                </a:tc>
                <a:tc>
                  <a:txBody>
                    <a:bodyPr/>
                    <a:lstStyle/>
                    <a:p>
                      <a:pPr marL="18288" algn="ctr" fontAlgn="b"/>
                      <a:r>
                        <a:rPr lang="en-US" sz="1200" b="1" i="1" u="none" strike="noStrike" dirty="0">
                          <a:solidFill>
                            <a:srgbClr val="000000"/>
                          </a:solidFill>
                          <a:latin typeface="+mn-lt"/>
                        </a:rPr>
                        <a:t>21.1</a:t>
                      </a:r>
                    </a:p>
                  </a:txBody>
                  <a:tcPr marL="6031" marR="6031" marT="6031" marB="0" anchor="ctr">
                    <a:solidFill>
                      <a:schemeClr val="accent3">
                        <a:lumMod val="60000"/>
                        <a:lumOff val="40000"/>
                      </a:schemeClr>
                    </a:solidFill>
                  </a:tcPr>
                </a:tc>
                <a:tc>
                  <a:txBody>
                    <a:bodyPr/>
                    <a:lstStyle/>
                    <a:p>
                      <a:pPr algn="ctr"/>
                      <a:r>
                        <a:rPr lang="en-US" sz="1200" b="1" i="1" dirty="0">
                          <a:latin typeface="+mn-lt"/>
                        </a:rPr>
                        <a:t>52.2</a:t>
                      </a:r>
                    </a:p>
                  </a:txBody>
                  <a:tcPr marL="6031" marR="6031" marT="6031" marB="0" anchor="ctr">
                    <a:solidFill>
                      <a:schemeClr val="accent3">
                        <a:lumMod val="60000"/>
                        <a:lumOff val="40000"/>
                      </a:schemeClr>
                    </a:solidFill>
                  </a:tcPr>
                </a:tc>
                <a:extLst>
                  <a:ext uri="{0D108BD9-81ED-4DB2-BD59-A6C34878D82A}">
                    <a16:rowId xmlns:a16="http://schemas.microsoft.com/office/drawing/2014/main" val="4030551024"/>
                  </a:ext>
                </a:extLst>
              </a:tr>
              <a:tr h="545583">
                <a:tc>
                  <a:txBody>
                    <a:bodyPr/>
                    <a:lstStyle/>
                    <a:p>
                      <a:pPr marL="18288" algn="ctr" fontAlgn="b"/>
                      <a:r>
                        <a:rPr lang="en-US" sz="1200" b="1" i="1" u="none" strike="noStrike" dirty="0">
                          <a:solidFill>
                            <a:srgbClr val="000000"/>
                          </a:solidFill>
                          <a:latin typeface="+mn-lt"/>
                        </a:rPr>
                        <a:t>2</a:t>
                      </a:r>
                    </a:p>
                  </a:txBody>
                  <a:tcPr marL="6031" marR="6031" marT="6031" marB="0" anchor="ctr"/>
                </a:tc>
                <a:tc>
                  <a:txBody>
                    <a:bodyPr/>
                    <a:lstStyle/>
                    <a:p>
                      <a:pPr algn="ctr"/>
                      <a:r>
                        <a:rPr lang="en-US" sz="1200" b="1" i="1" kern="1200" dirty="0">
                          <a:solidFill>
                            <a:schemeClr val="tx1"/>
                          </a:solidFill>
                          <a:latin typeface="+mn-lt"/>
                          <a:ea typeface="+mn-ea"/>
                          <a:cs typeface="+mn-cs"/>
                        </a:rPr>
                        <a:t>RIKEN Center for Computational Science</a:t>
                      </a:r>
                    </a:p>
                  </a:txBody>
                  <a:tcPr marL="6031" marR="6031" marT="6031" marB="0" anchor="ctr"/>
                </a:tc>
                <a:tc>
                  <a:txBody>
                    <a:bodyPr/>
                    <a:lstStyle/>
                    <a:p>
                      <a:pPr marL="18288" algn="ctr" fontAlgn="b"/>
                      <a:r>
                        <a:rPr lang="en-US" sz="1200" b="1" i="1" u="none" strike="noStrike" dirty="0">
                          <a:solidFill>
                            <a:srgbClr val="000000"/>
                          </a:solidFill>
                          <a:latin typeface="+mn-lt"/>
                        </a:rPr>
                        <a:t>Fugaku, ARM A64FX (48C, 2.2 GHz),                           Tofu D Interconnect</a:t>
                      </a:r>
                    </a:p>
                  </a:txBody>
                  <a:tcPr marL="6031" marR="6031" marT="6031" marB="0" anchor="ctr"/>
                </a:tc>
                <a:tc>
                  <a:txBody>
                    <a:bodyPr/>
                    <a:lstStyle/>
                    <a:p>
                      <a:pPr algn="ctr"/>
                      <a:r>
                        <a:rPr lang="en-US" sz="1200" b="1" i="1" dirty="0">
                          <a:solidFill>
                            <a:schemeClr val="tx1"/>
                          </a:solidFill>
                          <a:latin typeface="+mn-lt"/>
                        </a:rPr>
                        <a:t>Japan</a:t>
                      </a:r>
                    </a:p>
                  </a:txBody>
                  <a:tcPr marL="6031" marR="6031" marT="6031" marB="0" anchor="ct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7,299,072</a:t>
                      </a:r>
                    </a:p>
                  </a:txBody>
                  <a:tcPr marL="6031" marR="6031" marT="6031" marB="0" anchor="ctr"/>
                </a:tc>
                <a:tc>
                  <a:txBody>
                    <a:bodyPr/>
                    <a:lstStyle/>
                    <a:p>
                      <a:pPr marL="18288" algn="ctr" fontAlgn="b"/>
                      <a:r>
                        <a:rPr lang="en-US" sz="1200" b="1" i="1" u="none" strike="noStrike" dirty="0">
                          <a:latin typeface="+mn-lt"/>
                        </a:rPr>
                        <a:t>442.</a:t>
                      </a:r>
                    </a:p>
                  </a:txBody>
                  <a:tcPr marL="12700" marR="12700" marT="12700" marB="0" anchor="ctr"/>
                </a:tc>
                <a:tc>
                  <a:txBody>
                    <a:bodyPr/>
                    <a:lstStyle/>
                    <a:p>
                      <a:pPr marL="18288" algn="ctr" fontAlgn="b"/>
                      <a:r>
                        <a:rPr lang="en-US" sz="1200" b="1" i="1" u="none" strike="noStrike" dirty="0">
                          <a:solidFill>
                            <a:srgbClr val="000000"/>
                          </a:solidFill>
                          <a:latin typeface="+mn-lt"/>
                        </a:rPr>
                        <a:t>82</a:t>
                      </a:r>
                    </a:p>
                  </a:txBody>
                  <a:tcPr marL="6031" marR="6031" marT="6031" marB="0" anchor="ctr"/>
                </a:tc>
                <a:tc>
                  <a:txBody>
                    <a:bodyPr/>
                    <a:lstStyle/>
                    <a:p>
                      <a:pPr marL="18288" algn="ctr" fontAlgn="b"/>
                      <a:r>
                        <a:rPr lang="en-US" sz="1200" b="1" i="1" u="none" strike="noStrike" dirty="0">
                          <a:solidFill>
                            <a:srgbClr val="000000"/>
                          </a:solidFill>
                          <a:latin typeface="+mn-lt"/>
                        </a:rPr>
                        <a:t>29.9</a:t>
                      </a:r>
                    </a:p>
                  </a:txBody>
                  <a:tcPr marL="6031" marR="6031" marT="6031" marB="0" anchor="ctr">
                    <a:solidFill>
                      <a:schemeClr val="accent3">
                        <a:lumMod val="60000"/>
                        <a:lumOff val="40000"/>
                      </a:schemeClr>
                    </a:solidFill>
                  </a:tcPr>
                </a:tc>
                <a:tc>
                  <a:txBody>
                    <a:bodyPr/>
                    <a:lstStyle/>
                    <a:p>
                      <a:pPr algn="ctr"/>
                      <a:r>
                        <a:rPr lang="en-US" sz="1200" b="1" i="1" dirty="0">
                          <a:latin typeface="+mn-lt"/>
                        </a:rPr>
                        <a:t>14.8</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843768686"/>
                  </a:ext>
                </a:extLst>
              </a:tr>
              <a:tr h="545583">
                <a:tc>
                  <a:txBody>
                    <a:bodyPr/>
                    <a:lstStyle/>
                    <a:p>
                      <a:pPr marL="18288" algn="ctr" fontAlgn="b"/>
                      <a:r>
                        <a:rPr lang="en-US" sz="1200" b="1" i="1" u="none" strike="noStrike" dirty="0">
                          <a:solidFill>
                            <a:srgbClr val="000000"/>
                          </a:solidFill>
                          <a:latin typeface="+mn-lt"/>
                        </a:rPr>
                        <a:t>3</a:t>
                      </a:r>
                    </a:p>
                  </a:txBody>
                  <a:tcPr marL="6031" marR="6031" marT="6031" marB="0" anchor="ctr"/>
                </a:tc>
                <a:tc>
                  <a:txBody>
                    <a:bodyPr/>
                    <a:lstStyle/>
                    <a:p>
                      <a:pPr algn="ctr"/>
                      <a:r>
                        <a:rPr lang="en-US" sz="1200" b="1" i="1" kern="1200" dirty="0" err="1">
                          <a:solidFill>
                            <a:schemeClr val="dk1"/>
                          </a:solidFill>
                          <a:latin typeface="+mn-lt"/>
                          <a:ea typeface="+mn-ea"/>
                          <a:cs typeface="+mn-cs"/>
                        </a:rPr>
                        <a:t>EuroHPC</a:t>
                      </a:r>
                      <a:r>
                        <a:rPr lang="en-US" sz="1200" b="1" i="1" kern="1200" dirty="0">
                          <a:solidFill>
                            <a:schemeClr val="dk1"/>
                          </a:solidFill>
                          <a:latin typeface="+mn-lt"/>
                          <a:ea typeface="+mn-ea"/>
                          <a:cs typeface="+mn-cs"/>
                        </a:rPr>
                        <a:t> /CSC</a:t>
                      </a:r>
                    </a:p>
                  </a:txBody>
                  <a:tcPr marL="6031" marR="6031" marT="6031" marB="0" anchor="ctr"/>
                </a:tc>
                <a:tc>
                  <a:txBody>
                    <a:bodyPr/>
                    <a:lstStyle/>
                    <a:p>
                      <a:pPr marL="18288" algn="ctr" fontAlgn="b"/>
                      <a:r>
                        <a:rPr lang="en-US" sz="1200" b="1" i="1" u="none" strike="noStrike" dirty="0">
                          <a:solidFill>
                            <a:srgbClr val="000000"/>
                          </a:solidFill>
                          <a:latin typeface="+mn-lt"/>
                        </a:rPr>
                        <a:t>LUMI, HPE Cray EX235a, AMD 3</a:t>
                      </a:r>
                      <a:r>
                        <a:rPr lang="en-US" sz="1200" b="1" i="1" u="none" strike="noStrike" baseline="30000" dirty="0">
                          <a:solidFill>
                            <a:srgbClr val="000000"/>
                          </a:solidFill>
                          <a:latin typeface="+mn-lt"/>
                        </a:rPr>
                        <a:t>rd</a:t>
                      </a:r>
                      <a:r>
                        <a:rPr lang="en-US" sz="1200" b="1" i="1" u="none" strike="noStrike" dirty="0">
                          <a:solidFill>
                            <a:srgbClr val="000000"/>
                          </a:solidFill>
                          <a:latin typeface="+mn-lt"/>
                        </a:rPr>
                        <a:t> EPYC 64C,             2 GHz, </a:t>
                      </a:r>
                      <a:r>
                        <a:rPr lang="en-US" sz="1200" b="1" i="1" u="none" strike="noStrike" dirty="0">
                          <a:solidFill>
                            <a:srgbClr val="FF0000"/>
                          </a:solidFill>
                          <a:latin typeface="+mn-lt"/>
                        </a:rPr>
                        <a:t>AMD Instinct MI250X, </a:t>
                      </a:r>
                      <a:r>
                        <a:rPr lang="en-US" sz="1200" b="1" i="1" u="none" strike="noStrike" dirty="0">
                          <a:solidFill>
                            <a:srgbClr val="000000"/>
                          </a:solidFill>
                          <a:latin typeface="+mn-lt"/>
                        </a:rPr>
                        <a:t>Slingshot 10</a:t>
                      </a:r>
                    </a:p>
                  </a:txBody>
                  <a:tcPr marL="6031" marR="6031" marT="6031" marB="0" anchor="ctr"/>
                </a:tc>
                <a:tc>
                  <a:txBody>
                    <a:bodyPr/>
                    <a:lstStyle/>
                    <a:p>
                      <a:pPr algn="ctr"/>
                      <a:r>
                        <a:rPr lang="en-US" sz="1200" b="1" i="1" dirty="0">
                          <a:solidFill>
                            <a:schemeClr val="tx1"/>
                          </a:solidFill>
                          <a:latin typeface="+mn-lt"/>
                        </a:rPr>
                        <a:t>Finland</a:t>
                      </a:r>
                    </a:p>
                  </a:txBody>
                  <a:tcPr marL="6031" marR="6031" marT="6031" marB="0" anchor="ct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1,268,736</a:t>
                      </a:r>
                    </a:p>
                  </a:txBody>
                  <a:tcPr marL="6031" marR="6031" marT="6031" marB="0" anchor="ctr"/>
                </a:tc>
                <a:tc>
                  <a:txBody>
                    <a:bodyPr/>
                    <a:lstStyle/>
                    <a:p>
                      <a:pPr marL="18288" algn="ctr" fontAlgn="b"/>
                      <a:r>
                        <a:rPr lang="en-US" sz="1200" b="1" i="1" u="none" strike="noStrike" dirty="0">
                          <a:latin typeface="+mn-lt"/>
                        </a:rPr>
                        <a:t>152.</a:t>
                      </a:r>
                    </a:p>
                  </a:txBody>
                  <a:tcPr marL="12700" marR="12700" marT="12700" marB="0" anchor="ctr"/>
                </a:tc>
                <a:tc>
                  <a:txBody>
                    <a:bodyPr/>
                    <a:lstStyle/>
                    <a:p>
                      <a:pPr marL="18288" algn="ctr" fontAlgn="b"/>
                      <a:r>
                        <a:rPr lang="en-US" sz="1200" b="1" i="1" u="none" strike="noStrike" dirty="0">
                          <a:solidFill>
                            <a:srgbClr val="000000"/>
                          </a:solidFill>
                          <a:latin typeface="+mn-lt"/>
                        </a:rPr>
                        <a:t>71</a:t>
                      </a:r>
                    </a:p>
                  </a:txBody>
                  <a:tcPr marL="6031" marR="6031" marT="6031" marB="0" anchor="ctr"/>
                </a:tc>
                <a:tc>
                  <a:txBody>
                    <a:bodyPr/>
                    <a:lstStyle/>
                    <a:p>
                      <a:pPr marL="18288" algn="ctr" fontAlgn="b"/>
                      <a:r>
                        <a:rPr lang="en-US" sz="1200" b="1" i="1" u="none" strike="noStrike" dirty="0">
                          <a:solidFill>
                            <a:srgbClr val="000000"/>
                          </a:solidFill>
                          <a:latin typeface="+mn-lt"/>
                        </a:rPr>
                        <a:t>2.94</a:t>
                      </a:r>
                    </a:p>
                  </a:txBody>
                  <a:tcPr marL="6031" marR="6031" marT="6031" marB="0" anchor="ctr">
                    <a:solidFill>
                      <a:schemeClr val="accent3">
                        <a:lumMod val="60000"/>
                        <a:lumOff val="40000"/>
                      </a:schemeClr>
                    </a:solidFill>
                  </a:tcPr>
                </a:tc>
                <a:tc>
                  <a:txBody>
                    <a:bodyPr/>
                    <a:lstStyle/>
                    <a:p>
                      <a:pPr algn="ctr"/>
                      <a:r>
                        <a:rPr lang="en-US" sz="1200" b="1" i="1" dirty="0">
                          <a:latin typeface="+mn-lt"/>
                        </a:rPr>
                        <a:t>51.6</a:t>
                      </a:r>
                    </a:p>
                  </a:txBody>
                  <a:tcPr marL="6031" marR="6031" marT="6031" marB="0" anchor="ctr">
                    <a:solidFill>
                      <a:schemeClr val="accent3">
                        <a:lumMod val="60000"/>
                        <a:lumOff val="40000"/>
                      </a:schemeClr>
                    </a:solidFill>
                  </a:tcPr>
                </a:tc>
                <a:extLst>
                  <a:ext uri="{0D108BD9-81ED-4DB2-BD59-A6C34878D82A}">
                    <a16:rowId xmlns:a16="http://schemas.microsoft.com/office/drawing/2014/main" val="4216787723"/>
                  </a:ext>
                </a:extLst>
              </a:tr>
              <a:tr h="545583">
                <a:tc>
                  <a:txBody>
                    <a:bodyPr/>
                    <a:lstStyle/>
                    <a:p>
                      <a:pPr marL="18288" algn="ctr" fontAlgn="b"/>
                      <a:r>
                        <a:rPr lang="en-US" sz="1200" b="1" i="1" u="none" strike="noStrike" dirty="0">
                          <a:solidFill>
                            <a:srgbClr val="000000"/>
                          </a:solidFill>
                          <a:latin typeface="+mn-lt"/>
                        </a:rPr>
                        <a:t>4</a:t>
                      </a:r>
                    </a:p>
                  </a:txBody>
                  <a:tcPr marL="6031" marR="6031" marT="6031" marB="0" anchor="ctr"/>
                </a:tc>
                <a:tc>
                  <a:txBody>
                    <a:bodyPr/>
                    <a:lstStyle/>
                    <a:p>
                      <a:pPr algn="ctr"/>
                      <a:r>
                        <a:rPr lang="en-US" sz="1200" b="1" i="1" kern="1200" dirty="0">
                          <a:solidFill>
                            <a:schemeClr val="dk1"/>
                          </a:solidFill>
                          <a:latin typeface="+mn-lt"/>
                          <a:ea typeface="+mn-ea"/>
                          <a:cs typeface="+mn-cs"/>
                        </a:rPr>
                        <a:t>DOE / OS</a:t>
                      </a:r>
                      <a:r>
                        <a:rPr lang="en-US" sz="1200" b="1" i="1" kern="1200" baseline="0" dirty="0">
                          <a:solidFill>
                            <a:schemeClr val="dk1"/>
                          </a:solidFill>
                          <a:latin typeface="+mn-lt"/>
                          <a:ea typeface="+mn-ea"/>
                          <a:cs typeface="+mn-cs"/>
                        </a:rPr>
                        <a:t> </a:t>
                      </a:r>
                    </a:p>
                    <a:p>
                      <a:pPr algn="ctr"/>
                      <a:r>
                        <a:rPr lang="en-US" sz="1200" b="1" i="1" kern="1200" baseline="0" dirty="0">
                          <a:solidFill>
                            <a:schemeClr val="dk1"/>
                          </a:solidFill>
                          <a:latin typeface="+mn-lt"/>
                          <a:ea typeface="+mn-ea"/>
                          <a:cs typeface="+mn-cs"/>
                        </a:rPr>
                        <a:t>Oak Ridge Nat Lab</a:t>
                      </a:r>
                      <a:endParaRPr lang="en-US" sz="1200" b="1" i="1" kern="1200" dirty="0">
                        <a:solidFill>
                          <a:schemeClr val="dk1"/>
                        </a:solidFill>
                        <a:latin typeface="+mn-lt"/>
                        <a:ea typeface="+mn-ea"/>
                        <a:cs typeface="+mn-cs"/>
                      </a:endParaRPr>
                    </a:p>
                  </a:txBody>
                  <a:tcPr marL="6031" marR="6031" marT="6031" marB="0" anchor="ctr"/>
                </a:tc>
                <a:tc>
                  <a:txBody>
                    <a:bodyPr/>
                    <a:lstStyle/>
                    <a:p>
                      <a:pPr marL="18288" algn="ctr" fontAlgn="b"/>
                      <a:r>
                        <a:rPr lang="en-US" sz="1200" b="1" i="1" u="none" strike="noStrike" dirty="0">
                          <a:solidFill>
                            <a:srgbClr val="000000"/>
                          </a:solidFill>
                          <a:latin typeface="+mn-lt"/>
                        </a:rPr>
                        <a:t>Summit, IBM Power 9 (22C,</a:t>
                      </a:r>
                      <a:r>
                        <a:rPr lang="en-US" sz="1200" b="1" i="1" u="none" strike="noStrike" baseline="0" dirty="0">
                          <a:solidFill>
                            <a:srgbClr val="000000"/>
                          </a:solidFill>
                          <a:latin typeface="+mn-lt"/>
                        </a:rPr>
                        <a:t> 3.0 GHz),                  </a:t>
                      </a:r>
                      <a:r>
                        <a:rPr lang="en-US" sz="1200" b="1" i="1" u="none" strike="noStrike" baseline="0" dirty="0">
                          <a:solidFill>
                            <a:srgbClr val="FF0000"/>
                          </a:solidFill>
                          <a:latin typeface="+mn-lt"/>
                        </a:rPr>
                        <a:t>NVIDIA GV100 (80C)</a:t>
                      </a:r>
                      <a:r>
                        <a:rPr lang="en-US" sz="1200" b="1" i="1" u="none" strike="noStrike" baseline="0" dirty="0">
                          <a:solidFill>
                            <a:srgbClr val="000000"/>
                          </a:solidFill>
                          <a:latin typeface="+mn-lt"/>
                        </a:rPr>
                        <a:t>, </a:t>
                      </a:r>
                      <a:r>
                        <a:rPr lang="en-US" sz="1200" b="1" i="1" u="none" strike="noStrike" baseline="0" dirty="0" err="1">
                          <a:solidFill>
                            <a:srgbClr val="000000"/>
                          </a:solidFill>
                          <a:latin typeface="+mn-lt"/>
                        </a:rPr>
                        <a:t>Mellonox</a:t>
                      </a:r>
                      <a:r>
                        <a:rPr lang="en-US" sz="1200" b="1" i="1" u="none" strike="noStrike" baseline="0" dirty="0">
                          <a:solidFill>
                            <a:srgbClr val="000000"/>
                          </a:solidFill>
                          <a:latin typeface="+mn-lt"/>
                        </a:rPr>
                        <a:t> EDR</a:t>
                      </a:r>
                      <a:endParaRPr lang="en-US" sz="1200" b="1" i="1" u="none" strike="noStrike" dirty="0">
                        <a:solidFill>
                          <a:srgbClr val="000000"/>
                        </a:solidFill>
                        <a:latin typeface="+mn-lt"/>
                      </a:endParaRPr>
                    </a:p>
                  </a:txBody>
                  <a:tcPr marL="6031" marR="6031" marT="6031" marB="0" anchor="ctr"/>
                </a:tc>
                <a:tc>
                  <a:txBody>
                    <a:bodyPr/>
                    <a:lstStyle/>
                    <a:p>
                      <a:pPr algn="ctr"/>
                      <a:r>
                        <a:rPr lang="en-US" sz="1200" b="1" i="1" dirty="0">
                          <a:solidFill>
                            <a:schemeClr val="tx1"/>
                          </a:solidFill>
                          <a:latin typeface="+mn-lt"/>
                        </a:rPr>
                        <a:t>USA</a:t>
                      </a:r>
                    </a:p>
                  </a:txBody>
                  <a:tcPr marL="6031" marR="6031" marT="6031" marB="0"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2,397,824</a:t>
                      </a:r>
                    </a:p>
                  </a:txBody>
                  <a:tcPr marL="6031" marR="6031" marT="6031" marB="0" anchor="ctr"/>
                </a:tc>
                <a:tc>
                  <a:txBody>
                    <a:bodyPr/>
                    <a:lstStyle/>
                    <a:p>
                      <a:pPr marL="18288" algn="ctr" fontAlgn="b"/>
                      <a:r>
                        <a:rPr lang="en-US" sz="1200" b="1" i="1" u="none" strike="noStrike" dirty="0">
                          <a:latin typeface="+mn-lt"/>
                        </a:rPr>
                        <a:t>149.</a:t>
                      </a:r>
                    </a:p>
                  </a:txBody>
                  <a:tcPr marL="12700" marR="12700" marT="12700" marB="0" anchor="ctr"/>
                </a:tc>
                <a:tc>
                  <a:txBody>
                    <a:bodyPr/>
                    <a:lstStyle/>
                    <a:p>
                      <a:pPr marL="18288" algn="ctr" fontAlgn="b"/>
                      <a:r>
                        <a:rPr lang="en-US" sz="1200" b="1" i="1" u="none" strike="noStrike" dirty="0">
                          <a:solidFill>
                            <a:srgbClr val="000000"/>
                          </a:solidFill>
                          <a:latin typeface="+mn-lt"/>
                        </a:rPr>
                        <a:t>74</a:t>
                      </a:r>
                    </a:p>
                  </a:txBody>
                  <a:tcPr marL="6031" marR="6031" marT="6031" marB="0" anchor="ctr"/>
                </a:tc>
                <a:tc>
                  <a:txBody>
                    <a:bodyPr/>
                    <a:lstStyle/>
                    <a:p>
                      <a:pPr marL="18288" algn="ctr" fontAlgn="b"/>
                      <a:r>
                        <a:rPr lang="en-US" sz="1200" b="1" i="1" u="none" strike="noStrike" dirty="0">
                          <a:solidFill>
                            <a:srgbClr val="000000"/>
                          </a:solidFill>
                          <a:latin typeface="+mn-lt"/>
                        </a:rPr>
                        <a:t>10.1</a:t>
                      </a:r>
                    </a:p>
                  </a:txBody>
                  <a:tcPr marL="6031" marR="6031" marT="6031" marB="0" anchor="ctr">
                    <a:solidFill>
                      <a:schemeClr val="accent3">
                        <a:lumMod val="60000"/>
                        <a:lumOff val="40000"/>
                      </a:schemeClr>
                    </a:solidFill>
                  </a:tcPr>
                </a:tc>
                <a:tc>
                  <a:txBody>
                    <a:bodyPr/>
                    <a:lstStyle/>
                    <a:p>
                      <a:pPr algn="ctr"/>
                      <a:r>
                        <a:rPr lang="en-US" sz="1200" b="1" i="1" dirty="0">
                          <a:latin typeface="+mn-lt"/>
                        </a:rPr>
                        <a:t>14.7</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0004"/>
                  </a:ext>
                </a:extLst>
              </a:tr>
              <a:tr h="545583">
                <a:tc>
                  <a:txBody>
                    <a:bodyPr/>
                    <a:lstStyle/>
                    <a:p>
                      <a:pPr marL="18288" algn="ctr" fontAlgn="b"/>
                      <a:r>
                        <a:rPr lang="en-US" sz="1200" b="1" i="1" u="none" strike="noStrike" dirty="0">
                          <a:solidFill>
                            <a:srgbClr val="000000"/>
                          </a:solidFill>
                          <a:latin typeface="+mn-lt"/>
                        </a:rPr>
                        <a:t>5</a:t>
                      </a:r>
                    </a:p>
                  </a:txBody>
                  <a:tcPr marL="6031" marR="6031" marT="6031" marB="0" anchor="ctr"/>
                </a:tc>
                <a:tc>
                  <a:txBody>
                    <a:bodyPr/>
                    <a:lstStyle/>
                    <a:p>
                      <a:pPr algn="ctr"/>
                      <a:r>
                        <a:rPr lang="en-US" sz="1200" b="1" i="1" kern="1200" dirty="0">
                          <a:solidFill>
                            <a:schemeClr val="dk1"/>
                          </a:solidFill>
                          <a:latin typeface="+mn-lt"/>
                          <a:ea typeface="+mn-ea"/>
                          <a:cs typeface="+mn-cs"/>
                        </a:rPr>
                        <a:t>DOE</a:t>
                      </a:r>
                      <a:r>
                        <a:rPr lang="en-US" sz="1200" b="1" i="1" kern="1200" baseline="0" dirty="0">
                          <a:solidFill>
                            <a:schemeClr val="dk1"/>
                          </a:solidFill>
                          <a:latin typeface="+mn-lt"/>
                          <a:ea typeface="+mn-ea"/>
                          <a:cs typeface="+mn-cs"/>
                        </a:rPr>
                        <a:t> / NNSA</a:t>
                      </a:r>
                    </a:p>
                    <a:p>
                      <a:pPr algn="ctr"/>
                      <a:r>
                        <a:rPr lang="en-US" sz="1200" b="1" i="1" kern="1200" baseline="0" dirty="0">
                          <a:solidFill>
                            <a:schemeClr val="dk1"/>
                          </a:solidFill>
                          <a:latin typeface="+mn-lt"/>
                          <a:ea typeface="+mn-ea"/>
                          <a:cs typeface="+mn-cs"/>
                        </a:rPr>
                        <a:t>L Livermore Nat Lab</a:t>
                      </a:r>
                      <a:endParaRPr lang="en-US" sz="1200" b="1" i="1" kern="1200" dirty="0">
                        <a:solidFill>
                          <a:schemeClr val="dk1"/>
                        </a:solidFill>
                        <a:latin typeface="+mn-lt"/>
                        <a:ea typeface="+mn-ea"/>
                        <a:cs typeface="+mn-cs"/>
                      </a:endParaRPr>
                    </a:p>
                  </a:txBody>
                  <a:tcPr marL="6031" marR="6031" marT="6031" marB="0" anchor="ctr"/>
                </a:tc>
                <a:tc>
                  <a:txBody>
                    <a:bodyPr/>
                    <a:lstStyle/>
                    <a:p>
                      <a:pPr marL="18288" algn="ctr" fontAlgn="b"/>
                      <a:r>
                        <a:rPr lang="en-US" sz="1200" b="1" i="1" u="none" strike="noStrike" dirty="0">
                          <a:solidFill>
                            <a:srgbClr val="000000"/>
                          </a:solidFill>
                          <a:latin typeface="+mn-lt"/>
                        </a:rPr>
                        <a:t>Sierra, IBM Power 9 (22C, 3.1 GHz),</a:t>
                      </a:r>
                      <a:r>
                        <a:rPr lang="en-US" sz="1200" b="1" i="1" u="none" strike="noStrike" baseline="0" dirty="0">
                          <a:solidFill>
                            <a:srgbClr val="000000"/>
                          </a:solidFill>
                          <a:latin typeface="+mn-lt"/>
                        </a:rPr>
                        <a:t>                    </a:t>
                      </a:r>
                      <a:r>
                        <a:rPr lang="en-US" sz="1200" b="1" i="1" u="none" strike="noStrike" baseline="0" dirty="0">
                          <a:solidFill>
                            <a:srgbClr val="FF0000"/>
                          </a:solidFill>
                          <a:latin typeface="+mn-lt"/>
                        </a:rPr>
                        <a:t>NVIDIA GV100 (80C)</a:t>
                      </a:r>
                      <a:r>
                        <a:rPr lang="en-US" sz="1200" b="1" i="1" u="none" strike="noStrike" baseline="0" dirty="0">
                          <a:solidFill>
                            <a:srgbClr val="000000"/>
                          </a:solidFill>
                          <a:latin typeface="+mn-lt"/>
                        </a:rPr>
                        <a:t>, </a:t>
                      </a:r>
                      <a:r>
                        <a:rPr lang="en-US" sz="1200" b="1" i="1" u="none" strike="noStrike" baseline="0" dirty="0" err="1">
                          <a:solidFill>
                            <a:srgbClr val="000000"/>
                          </a:solidFill>
                          <a:latin typeface="+mn-lt"/>
                        </a:rPr>
                        <a:t>Mellonox</a:t>
                      </a:r>
                      <a:r>
                        <a:rPr lang="en-US" sz="1200" b="1" i="1" u="none" strike="noStrike" baseline="0" dirty="0">
                          <a:solidFill>
                            <a:srgbClr val="000000"/>
                          </a:solidFill>
                          <a:latin typeface="+mn-lt"/>
                        </a:rPr>
                        <a:t> EDR</a:t>
                      </a:r>
                      <a:endParaRPr lang="en-US" sz="1200" b="1" i="1" u="none" strike="noStrike" dirty="0">
                        <a:solidFill>
                          <a:srgbClr val="000000"/>
                        </a:solidFill>
                        <a:latin typeface="+mn-lt"/>
                      </a:endParaRPr>
                    </a:p>
                  </a:txBody>
                  <a:tcPr marL="6031" marR="6031" marT="6031" marB="0" anchor="ctr"/>
                </a:tc>
                <a:tc>
                  <a:txBody>
                    <a:bodyPr/>
                    <a:lstStyle/>
                    <a:p>
                      <a:pPr algn="ctr"/>
                      <a:r>
                        <a:rPr lang="en-US" sz="1200" b="1" i="1" dirty="0">
                          <a:solidFill>
                            <a:schemeClr val="tx1"/>
                          </a:solidFill>
                          <a:latin typeface="+mn-lt"/>
                        </a:rPr>
                        <a:t>USA</a:t>
                      </a:r>
                    </a:p>
                  </a:txBody>
                  <a:tcPr marL="6031" marR="6031" marT="6031" marB="0"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1,572,480</a:t>
                      </a:r>
                    </a:p>
                  </a:txBody>
                  <a:tcPr marL="6031" marR="6031" marT="6031" marB="0" anchor="ctr"/>
                </a:tc>
                <a:tc>
                  <a:txBody>
                    <a:bodyPr/>
                    <a:lstStyle/>
                    <a:p>
                      <a:pPr marL="18288" algn="ctr" fontAlgn="b"/>
                      <a:r>
                        <a:rPr lang="en-US" sz="1200" b="1" i="1" u="none" strike="noStrike" dirty="0">
                          <a:latin typeface="+mn-lt"/>
                        </a:rPr>
                        <a:t>94.6</a:t>
                      </a:r>
                    </a:p>
                  </a:txBody>
                  <a:tcPr marL="12700" marR="12700" marT="12700" marB="0" anchor="ctr"/>
                </a:tc>
                <a:tc>
                  <a:txBody>
                    <a:bodyPr/>
                    <a:lstStyle/>
                    <a:p>
                      <a:pPr marL="18288" algn="ctr" fontAlgn="b"/>
                      <a:r>
                        <a:rPr lang="en-US" sz="1200" b="1" i="1" u="none" strike="noStrike" dirty="0">
                          <a:solidFill>
                            <a:srgbClr val="000000"/>
                          </a:solidFill>
                          <a:latin typeface="+mn-lt"/>
                        </a:rPr>
                        <a:t>75</a:t>
                      </a:r>
                    </a:p>
                  </a:txBody>
                  <a:tcPr marL="6031" marR="6031" marT="6031" marB="0" anchor="ctr"/>
                </a:tc>
                <a:tc>
                  <a:txBody>
                    <a:bodyPr/>
                    <a:lstStyle/>
                    <a:p>
                      <a:pPr marL="18288" algn="ctr" fontAlgn="b"/>
                      <a:r>
                        <a:rPr lang="en-US" sz="1200" b="1" i="1" u="none" strike="noStrike" dirty="0">
                          <a:solidFill>
                            <a:srgbClr val="000000"/>
                          </a:solidFill>
                          <a:latin typeface="+mn-lt"/>
                        </a:rPr>
                        <a:t>7.44</a:t>
                      </a:r>
                    </a:p>
                  </a:txBody>
                  <a:tcPr marL="6031" marR="6031" marT="6031" marB="0" anchor="ctr">
                    <a:solidFill>
                      <a:schemeClr val="accent3">
                        <a:lumMod val="60000"/>
                        <a:lumOff val="40000"/>
                      </a:schemeClr>
                    </a:solidFill>
                  </a:tcPr>
                </a:tc>
                <a:tc>
                  <a:txBody>
                    <a:bodyPr/>
                    <a:lstStyle/>
                    <a:p>
                      <a:pPr algn="ctr"/>
                      <a:r>
                        <a:rPr lang="en-US" sz="1200" b="1" i="1" dirty="0">
                          <a:latin typeface="+mn-lt"/>
                        </a:rPr>
                        <a:t>12.7</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0003"/>
                  </a:ext>
                </a:extLst>
              </a:tr>
              <a:tr h="545583">
                <a:tc>
                  <a:txBody>
                    <a:bodyPr/>
                    <a:lstStyle/>
                    <a:p>
                      <a:pPr marL="18288" algn="ctr" fontAlgn="b"/>
                      <a:r>
                        <a:rPr lang="en-US" sz="1200" b="1" i="1" u="none" strike="noStrike" dirty="0">
                          <a:solidFill>
                            <a:srgbClr val="000000"/>
                          </a:solidFill>
                          <a:latin typeface="+mn-lt"/>
                        </a:rPr>
                        <a:t>6</a:t>
                      </a:r>
                    </a:p>
                  </a:txBody>
                  <a:tcPr marL="6031" marR="6031" marT="6031" marB="0" anchor="ctr"/>
                </a:tc>
                <a:tc>
                  <a:txBody>
                    <a:bodyPr/>
                    <a:lstStyle/>
                    <a:p>
                      <a:pPr algn="ctr"/>
                      <a:r>
                        <a:rPr lang="en-US" sz="1200" b="1" i="1" kern="1200" dirty="0">
                          <a:solidFill>
                            <a:schemeClr val="dk1"/>
                          </a:solidFill>
                          <a:latin typeface="+mn-lt"/>
                          <a:ea typeface="+mn-ea"/>
                          <a:cs typeface="+mn-cs"/>
                        </a:rPr>
                        <a:t>National Super</a:t>
                      </a:r>
                      <a:r>
                        <a:rPr lang="en-US" sz="1200" b="1" i="1" kern="1200" baseline="0" dirty="0">
                          <a:solidFill>
                            <a:schemeClr val="dk1"/>
                          </a:solidFill>
                          <a:latin typeface="+mn-lt"/>
                          <a:ea typeface="+mn-ea"/>
                          <a:cs typeface="+mn-cs"/>
                        </a:rPr>
                        <a:t> Computer Center in Wuxi</a:t>
                      </a:r>
                      <a:endParaRPr lang="en-US" sz="1200" b="1" i="1" kern="1200" dirty="0">
                        <a:solidFill>
                          <a:schemeClr val="dk1"/>
                        </a:solidFill>
                        <a:latin typeface="+mn-lt"/>
                        <a:ea typeface="+mn-ea"/>
                        <a:cs typeface="+mn-cs"/>
                      </a:endParaRPr>
                    </a:p>
                  </a:txBody>
                  <a:tcPr marL="6031" marR="6031" marT="6031" marB="0" anchor="ctr"/>
                </a:tc>
                <a:tc>
                  <a:txBody>
                    <a:bodyPr/>
                    <a:lstStyle/>
                    <a:p>
                      <a:pPr marL="18288" algn="ctr" fontAlgn="b"/>
                      <a:r>
                        <a:rPr lang="en-US" sz="1200" b="1" i="1" u="none" strike="noStrike" dirty="0">
                          <a:solidFill>
                            <a:srgbClr val="000000"/>
                          </a:solidFill>
                          <a:latin typeface="+mn-lt"/>
                        </a:rPr>
                        <a:t>Sunway TaihuLight, </a:t>
                      </a:r>
                      <a:r>
                        <a:rPr lang="en-US" sz="1200" b="1" i="1" u="none" strike="noStrike" dirty="0">
                          <a:solidFill>
                            <a:srgbClr val="FF0000"/>
                          </a:solidFill>
                          <a:latin typeface="+mn-lt"/>
                        </a:rPr>
                        <a:t>SW26010</a:t>
                      </a:r>
                      <a:r>
                        <a:rPr lang="en-US" sz="1200" b="1" i="1" u="none" strike="noStrike" baseline="0" dirty="0">
                          <a:solidFill>
                            <a:srgbClr val="FF0000"/>
                          </a:solidFill>
                          <a:latin typeface="+mn-lt"/>
                        </a:rPr>
                        <a:t> (260C)</a:t>
                      </a:r>
                      <a:r>
                        <a:rPr lang="en-US" sz="1200" b="1" i="1" u="none" strike="noStrike" baseline="0" dirty="0">
                          <a:solidFill>
                            <a:srgbClr val="000000"/>
                          </a:solidFill>
                          <a:latin typeface="+mn-lt"/>
                        </a:rPr>
                        <a:t>, Custom Interconnect</a:t>
                      </a:r>
                      <a:endParaRPr lang="en-US" sz="1200" b="1" i="1" u="none" strike="noStrike" dirty="0">
                        <a:solidFill>
                          <a:srgbClr val="000000"/>
                        </a:solidFill>
                        <a:latin typeface="+mn-lt"/>
                      </a:endParaRPr>
                    </a:p>
                  </a:txBody>
                  <a:tcPr marL="6031" marR="6031" marT="6031" marB="0" anchor="ctr"/>
                </a:tc>
                <a:tc>
                  <a:txBody>
                    <a:bodyPr/>
                    <a:lstStyle/>
                    <a:p>
                      <a:pPr algn="ctr"/>
                      <a:r>
                        <a:rPr lang="en-US" sz="1200" b="1" i="1" dirty="0">
                          <a:latin typeface="+mn-lt"/>
                        </a:rPr>
                        <a:t>China</a:t>
                      </a:r>
                    </a:p>
                  </a:txBody>
                  <a:tcPr marL="6031" marR="6031" marT="6031" marB="0" anchor="ctr">
                    <a:blipFill rotWithShape="1">
                      <a:blip r:embed="rId6"/>
                      <a:stretch>
                        <a:fillRect/>
                      </a:stretch>
                    </a:blipFill>
                  </a:tcPr>
                </a:tc>
                <a:tc>
                  <a:txBody>
                    <a:bodyPr/>
                    <a:lstStyle/>
                    <a:p>
                      <a:pPr marL="18288" algn="ctr" fontAlgn="b"/>
                      <a:r>
                        <a:rPr lang="en-US" sz="1200" b="1" i="1" u="none" strike="noStrike" dirty="0">
                          <a:solidFill>
                            <a:srgbClr val="000000"/>
                          </a:solidFill>
                          <a:latin typeface="+mn-lt"/>
                        </a:rPr>
                        <a:t>10,649,000</a:t>
                      </a:r>
                    </a:p>
                  </a:txBody>
                  <a:tcPr marL="6031" marR="6031" marT="6031" marB="0" anchor="ctr"/>
                </a:tc>
                <a:tc>
                  <a:txBody>
                    <a:bodyPr/>
                    <a:lstStyle/>
                    <a:p>
                      <a:pPr marL="18288" algn="ctr" fontAlgn="b"/>
                      <a:r>
                        <a:rPr lang="en-US" sz="1200" b="1" i="1" u="none" strike="noStrike" dirty="0">
                          <a:latin typeface="+mn-lt"/>
                        </a:rPr>
                        <a:t>93.0</a:t>
                      </a:r>
                    </a:p>
                  </a:txBody>
                  <a:tcPr marL="12700" marR="12700" marT="12700" marB="0" anchor="ctr"/>
                </a:tc>
                <a:tc>
                  <a:txBody>
                    <a:bodyPr/>
                    <a:lstStyle/>
                    <a:p>
                      <a:pPr marL="18288" algn="ctr" fontAlgn="b"/>
                      <a:r>
                        <a:rPr lang="en-US" sz="1200" b="1" i="1" u="none" strike="noStrike" dirty="0">
                          <a:solidFill>
                            <a:srgbClr val="000000"/>
                          </a:solidFill>
                          <a:latin typeface="+mn-lt"/>
                        </a:rPr>
                        <a:t>74</a:t>
                      </a:r>
                    </a:p>
                  </a:txBody>
                  <a:tcPr marL="6031" marR="6031" marT="6031" marB="0" anchor="ctr"/>
                </a:tc>
                <a:tc>
                  <a:txBody>
                    <a:bodyPr/>
                    <a:lstStyle/>
                    <a:p>
                      <a:pPr marL="18288" algn="ctr" fontAlgn="b"/>
                      <a:r>
                        <a:rPr lang="en-US" sz="1200" b="1" i="1" u="none" strike="noStrike" dirty="0">
                          <a:solidFill>
                            <a:srgbClr val="000000"/>
                          </a:solidFill>
                          <a:latin typeface="+mn-lt"/>
                        </a:rPr>
                        <a:t>15.4</a:t>
                      </a:r>
                    </a:p>
                  </a:txBody>
                  <a:tcPr marL="6031" marR="6031" marT="6031" marB="0" anchor="ctr">
                    <a:solidFill>
                      <a:schemeClr val="accent3">
                        <a:lumMod val="60000"/>
                        <a:lumOff val="40000"/>
                      </a:schemeClr>
                    </a:solidFill>
                  </a:tcPr>
                </a:tc>
                <a:tc>
                  <a:txBody>
                    <a:bodyPr/>
                    <a:lstStyle/>
                    <a:p>
                      <a:pPr algn="ctr"/>
                      <a:r>
                        <a:rPr lang="en-US" sz="1200" b="1" i="1" dirty="0">
                          <a:latin typeface="+mn-lt"/>
                        </a:rPr>
                        <a:t>6.05</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0001"/>
                  </a:ext>
                </a:extLst>
              </a:tr>
              <a:tr h="370283">
                <a:tc>
                  <a:txBody>
                    <a:bodyPr/>
                    <a:lstStyle/>
                    <a:p>
                      <a:pPr marL="18288" algn="ctr" fontAlgn="b"/>
                      <a:r>
                        <a:rPr lang="en-US" sz="1200" b="1" i="1" u="none" strike="noStrike" dirty="0">
                          <a:solidFill>
                            <a:srgbClr val="000000"/>
                          </a:solidFill>
                          <a:latin typeface="+mn-lt"/>
                        </a:rPr>
                        <a:t>7</a:t>
                      </a:r>
                    </a:p>
                  </a:txBody>
                  <a:tcPr marL="6031" marR="6031" marT="6031" marB="0" anchor="ctr"/>
                </a:tc>
                <a:tc>
                  <a:txBody>
                    <a:bodyPr/>
                    <a:lstStyle/>
                    <a:p>
                      <a:pPr marL="18288" algn="ctr" fontAlgn="b"/>
                      <a:r>
                        <a:rPr lang="en-US" sz="1200" b="1" i="1" u="none" strike="noStrike" dirty="0">
                          <a:solidFill>
                            <a:srgbClr val="000000"/>
                          </a:solidFill>
                          <a:latin typeface="Comic Sans MS" panose="030F0902030302020204" pitchFamily="66" charset="0"/>
                        </a:rPr>
                        <a:t>DOE / OS </a:t>
                      </a:r>
                    </a:p>
                    <a:p>
                      <a:pPr marL="18288" algn="ctr" fontAlgn="b"/>
                      <a:r>
                        <a:rPr lang="en-US" sz="1200" b="1" i="1" u="none" strike="noStrike" dirty="0">
                          <a:solidFill>
                            <a:srgbClr val="000000"/>
                          </a:solidFill>
                          <a:latin typeface="Comic Sans MS" panose="030F0902030302020204" pitchFamily="66" charset="0"/>
                        </a:rPr>
                        <a:t>NERSC - LBNL</a:t>
                      </a:r>
                    </a:p>
                  </a:txBody>
                  <a:tcPr marL="6031" marR="6031" marT="4523" marB="0" anchor="ctr"/>
                </a:tc>
                <a:tc>
                  <a:txBody>
                    <a:bodyPr/>
                    <a:lstStyle/>
                    <a:p>
                      <a:pPr marL="18288" algn="ctr" fontAlgn="b"/>
                      <a:r>
                        <a:rPr lang="en-US" sz="1200" b="1" i="1" u="none" strike="noStrike" dirty="0">
                          <a:solidFill>
                            <a:srgbClr val="000000"/>
                          </a:solidFill>
                          <a:latin typeface="Comic Sans MS" panose="030F0902030302020204" pitchFamily="66" charset="0"/>
                        </a:rPr>
                        <a:t>Perlmutter HPE Cray EX235n,</a:t>
                      </a:r>
                      <a:r>
                        <a:rPr lang="en-US" sz="1200" b="1" i="1" u="none" strike="noStrike" baseline="0" dirty="0">
                          <a:solidFill>
                            <a:srgbClr val="000000"/>
                          </a:solidFill>
                          <a:latin typeface="Comic Sans MS" panose="030F0902030302020204" pitchFamily="66" charset="0"/>
                        </a:rPr>
                        <a:t> </a:t>
                      </a:r>
                      <a:br>
                        <a:rPr lang="en-US" sz="1200" b="1" i="1" u="none" strike="noStrike" baseline="0" dirty="0">
                          <a:solidFill>
                            <a:srgbClr val="000000"/>
                          </a:solidFill>
                          <a:latin typeface="Comic Sans MS" panose="030F0902030302020204" pitchFamily="66" charset="0"/>
                        </a:rPr>
                      </a:br>
                      <a:r>
                        <a:rPr lang="en-US" sz="1200" b="1" i="1" u="none" strike="noStrike" dirty="0">
                          <a:solidFill>
                            <a:srgbClr val="000000"/>
                          </a:solidFill>
                          <a:latin typeface="Comic Sans MS" panose="030F0902030302020204" pitchFamily="66" charset="0"/>
                        </a:rPr>
                        <a:t>AMD EPYC 64C 2.45GHz, </a:t>
                      </a:r>
                      <a:r>
                        <a:rPr lang="en-US" sz="1200" b="1" i="1" u="none" strike="noStrike" dirty="0">
                          <a:solidFill>
                            <a:srgbClr val="FF0000"/>
                          </a:solidFill>
                          <a:latin typeface="Comic Sans MS" panose="030F0902030302020204" pitchFamily="66" charset="0"/>
                        </a:rPr>
                        <a:t>NVIDIA A100,</a:t>
                      </a:r>
                      <a:r>
                        <a:rPr lang="en-US" sz="1200" b="1" i="1" u="none" strike="noStrike" dirty="0">
                          <a:solidFill>
                            <a:srgbClr val="000000"/>
                          </a:solidFill>
                          <a:latin typeface="Comic Sans MS" panose="030F0902030302020204" pitchFamily="66" charset="0"/>
                        </a:rPr>
                        <a:t> Slingshot 10 </a:t>
                      </a:r>
                    </a:p>
                  </a:txBody>
                  <a:tcPr marL="6031" marR="6031" marT="4523" marB="0" anchor="ctr"/>
                </a:tc>
                <a:tc>
                  <a:txBody>
                    <a:bodyPr/>
                    <a:lstStyle/>
                    <a:p>
                      <a:pPr marL="18288" marR="0" indent="0" algn="ctr" defTabSz="457200" rtl="0" eaLnBrk="1" fontAlgn="b" latinLnBrk="0" hangingPunct="1">
                        <a:lnSpc>
                          <a:spcPct val="100000"/>
                        </a:lnSpc>
                        <a:spcBef>
                          <a:spcPts val="0"/>
                        </a:spcBef>
                        <a:spcAft>
                          <a:spcPts val="0"/>
                        </a:spcAft>
                        <a:buClrTx/>
                        <a:buSzTx/>
                        <a:buFontTx/>
                        <a:buNone/>
                        <a:tabLst/>
                        <a:defRPr/>
                      </a:pPr>
                      <a:r>
                        <a:rPr lang="en-US" sz="1200" b="1" i="1" u="none" strike="noStrike" dirty="0">
                          <a:solidFill>
                            <a:schemeClr val="tx1"/>
                          </a:solidFill>
                          <a:latin typeface="Comic Sans MS" panose="030F0902030302020204" pitchFamily="66" charset="0"/>
                        </a:rPr>
                        <a:t>USA</a:t>
                      </a:r>
                    </a:p>
                  </a:txBody>
                  <a:tcPr marL="6031" marR="6031" marT="4523" marB="0"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Comic Sans MS" panose="030F0902030302020204" pitchFamily="66" charset="0"/>
                        </a:rPr>
                        <a:t>706,304</a:t>
                      </a:r>
                    </a:p>
                  </a:txBody>
                  <a:tcPr marL="6031" marR="6031" marT="4523" marB="0" anchor="ctr"/>
                </a:tc>
                <a:tc>
                  <a:txBody>
                    <a:bodyPr/>
                    <a:lstStyle/>
                    <a:p>
                      <a:pPr marL="18288" algn="ctr" fontAlgn="b"/>
                      <a:r>
                        <a:rPr lang="en-US" sz="1200" b="1" i="1" u="none" strike="noStrike" dirty="0">
                          <a:latin typeface="Comic Sans MS" panose="030F0902030302020204" pitchFamily="66" charset="0"/>
                        </a:rPr>
                        <a:t>64.6</a:t>
                      </a:r>
                    </a:p>
                  </a:txBody>
                  <a:tcPr marL="12700" marR="12700" marT="9525" marB="0" anchor="ctr"/>
                </a:tc>
                <a:tc>
                  <a:txBody>
                    <a:bodyPr/>
                    <a:lstStyle/>
                    <a:p>
                      <a:pPr marL="18288" algn="ctr" fontAlgn="b"/>
                      <a:r>
                        <a:rPr lang="en-US" sz="1200" b="1" i="1" u="none" strike="noStrike" dirty="0">
                          <a:solidFill>
                            <a:srgbClr val="000000"/>
                          </a:solidFill>
                          <a:latin typeface="Comic Sans MS" panose="030F0902030302020204" pitchFamily="66" charset="0"/>
                        </a:rPr>
                        <a:t>69</a:t>
                      </a:r>
                    </a:p>
                  </a:txBody>
                  <a:tcPr marL="6031" marR="6031" marT="4523" marB="0" anchor="ctr"/>
                </a:tc>
                <a:tc>
                  <a:txBody>
                    <a:bodyPr/>
                    <a:lstStyle/>
                    <a:p>
                      <a:pPr marL="0" marR="0" lvl="0" indent="0" algn="ctr" defTabSz="914210" rtl="0" eaLnBrk="1" fontAlgn="auto" latinLnBrk="0" hangingPunct="1">
                        <a:lnSpc>
                          <a:spcPct val="100000"/>
                        </a:lnSpc>
                        <a:spcBef>
                          <a:spcPts val="0"/>
                        </a:spcBef>
                        <a:spcAft>
                          <a:spcPts val="0"/>
                        </a:spcAft>
                        <a:buClrTx/>
                        <a:buSzTx/>
                        <a:buFontTx/>
                        <a:buNone/>
                        <a:tabLst/>
                        <a:defRPr/>
                      </a:pPr>
                      <a:r>
                        <a:rPr lang="en-US" sz="1200" b="1" i="1" u="none" strike="noStrike" dirty="0">
                          <a:solidFill>
                            <a:srgbClr val="000000"/>
                          </a:solidFill>
                          <a:latin typeface="Comic Sans MS" panose="030F0902030302020204" pitchFamily="66" charset="0"/>
                        </a:rPr>
                        <a:t>2.53</a:t>
                      </a:r>
                    </a:p>
                  </a:txBody>
                  <a:tcPr marL="6031" marR="6031" marT="4523" marB="0" anchor="ctr">
                    <a:solidFill>
                      <a:schemeClr val="accent3">
                        <a:lumMod val="60000"/>
                        <a:lumOff val="40000"/>
                      </a:schemeClr>
                    </a:solidFill>
                  </a:tcPr>
                </a:tc>
                <a:tc>
                  <a:txBody>
                    <a:bodyPr/>
                    <a:lstStyle/>
                    <a:p>
                      <a:pPr marL="18288" algn="ctr" fontAlgn="b"/>
                      <a:r>
                        <a:rPr lang="en-US" sz="1200" b="1" i="1" u="none" strike="noStrike" dirty="0">
                          <a:solidFill>
                            <a:srgbClr val="000000"/>
                          </a:solidFill>
                          <a:latin typeface="Comic Sans MS" panose="030F0902030302020204" pitchFamily="66" charset="0"/>
                        </a:rPr>
                        <a:t>25.5</a:t>
                      </a:r>
                    </a:p>
                  </a:txBody>
                  <a:tcPr marL="6031" marR="6031" marT="4523" marB="0" anchor="ctr">
                    <a:solidFill>
                      <a:schemeClr val="accent3">
                        <a:lumMod val="60000"/>
                        <a:lumOff val="40000"/>
                      </a:schemeClr>
                    </a:solidFill>
                  </a:tcPr>
                </a:tc>
                <a:extLst>
                  <a:ext uri="{0D108BD9-81ED-4DB2-BD59-A6C34878D82A}">
                    <a16:rowId xmlns:a16="http://schemas.microsoft.com/office/drawing/2014/main" val="2670900021"/>
                  </a:ext>
                </a:extLst>
              </a:tr>
              <a:tr h="554671">
                <a:tc>
                  <a:txBody>
                    <a:bodyPr/>
                    <a:lstStyle/>
                    <a:p>
                      <a:pPr marL="18288" algn="ctr" fontAlgn="b"/>
                      <a:r>
                        <a:rPr lang="en-US" sz="1200" b="1" i="1" u="none" strike="noStrike" dirty="0">
                          <a:solidFill>
                            <a:srgbClr val="000000"/>
                          </a:solidFill>
                          <a:latin typeface="+mn-lt"/>
                        </a:rPr>
                        <a:t>8</a:t>
                      </a:r>
                    </a:p>
                  </a:txBody>
                  <a:tcPr marL="6031" marR="6031" marT="6031" marB="0" anchor="ctr"/>
                </a:tc>
                <a:tc>
                  <a:txBody>
                    <a:bodyPr/>
                    <a:lstStyle/>
                    <a:p>
                      <a:pPr algn="ctr"/>
                      <a:r>
                        <a:rPr lang="en-US" sz="1200" b="1" i="1" kern="1200" dirty="0">
                          <a:solidFill>
                            <a:schemeClr val="tx1"/>
                          </a:solidFill>
                          <a:latin typeface="+mn-lt"/>
                          <a:ea typeface="+mn-ea"/>
                          <a:cs typeface="+mn-cs"/>
                        </a:rPr>
                        <a:t>NVIDIA Corporation</a:t>
                      </a:r>
                    </a:p>
                  </a:txBody>
                  <a:tcPr marL="6031" marR="6031" marT="6031" marB="0" anchor="ctr"/>
                </a:tc>
                <a:tc>
                  <a:txBody>
                    <a:bodyPr/>
                    <a:lstStyle/>
                    <a:p>
                      <a:pPr marL="18288" algn="ctr" fontAlgn="b"/>
                      <a:r>
                        <a:rPr lang="en-US" sz="1200" b="1" i="1" u="none" strike="noStrike" dirty="0">
                          <a:solidFill>
                            <a:srgbClr val="000000"/>
                          </a:solidFill>
                          <a:latin typeface="+mn-lt"/>
                        </a:rPr>
                        <a:t>Selene NVIDIA DGX A100, AMD EPYC 7742 (64C, 2.25GHz), </a:t>
                      </a:r>
                      <a:r>
                        <a:rPr lang="en-US" sz="1200" b="1" i="1" u="none" strike="noStrike" dirty="0">
                          <a:solidFill>
                            <a:srgbClr val="FF0000"/>
                          </a:solidFill>
                          <a:latin typeface="+mn-lt"/>
                        </a:rPr>
                        <a:t>NVIDIA A100 (108C)</a:t>
                      </a:r>
                      <a:r>
                        <a:rPr lang="en-US" sz="1200" b="1" i="1" u="none" strike="noStrike" dirty="0">
                          <a:solidFill>
                            <a:srgbClr val="000000"/>
                          </a:solidFill>
                          <a:latin typeface="+mn-lt"/>
                        </a:rPr>
                        <a:t>, Mellanox HDR</a:t>
                      </a:r>
                    </a:p>
                  </a:txBody>
                  <a:tcPr marL="6031" marR="6031" marT="6031" marB="0" anchor="ctr"/>
                </a:tc>
                <a:tc>
                  <a:txBody>
                    <a:bodyPr/>
                    <a:lstStyle/>
                    <a:p>
                      <a:pPr algn="ctr"/>
                      <a:r>
                        <a:rPr lang="en-US" sz="1200" b="1" i="1" dirty="0">
                          <a:latin typeface="+mn-lt"/>
                        </a:rPr>
                        <a:t>USA</a:t>
                      </a:r>
                    </a:p>
                  </a:txBody>
                  <a:tcPr marL="6031" marR="6031" marT="6031" marB="0"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555,520</a:t>
                      </a:r>
                    </a:p>
                  </a:txBody>
                  <a:tcPr marL="6031" marR="6031" marT="6031" marB="0" anchor="ctr"/>
                </a:tc>
                <a:tc>
                  <a:txBody>
                    <a:bodyPr/>
                    <a:lstStyle/>
                    <a:p>
                      <a:pPr marL="18288" algn="ctr" fontAlgn="b"/>
                      <a:r>
                        <a:rPr lang="en-US" sz="1200" b="1" i="1" u="none" strike="noStrike" dirty="0">
                          <a:latin typeface="+mn-lt"/>
                        </a:rPr>
                        <a:t>63.4</a:t>
                      </a:r>
                    </a:p>
                  </a:txBody>
                  <a:tcPr marL="12700" marR="12700" marT="12700" marB="0" anchor="ctr"/>
                </a:tc>
                <a:tc>
                  <a:txBody>
                    <a:bodyPr/>
                    <a:lstStyle/>
                    <a:p>
                      <a:pPr marL="18288" algn="ctr" fontAlgn="b"/>
                      <a:r>
                        <a:rPr lang="en-US" sz="1200" b="1" i="1" u="none" strike="noStrike" dirty="0">
                          <a:solidFill>
                            <a:srgbClr val="000000"/>
                          </a:solidFill>
                          <a:latin typeface="+mn-lt"/>
                        </a:rPr>
                        <a:t>80</a:t>
                      </a:r>
                    </a:p>
                  </a:txBody>
                  <a:tcPr marL="6031" marR="6031" marT="6031" marB="0" anchor="ctr"/>
                </a:tc>
                <a:tc>
                  <a:txBody>
                    <a:bodyPr/>
                    <a:lstStyle/>
                    <a:p>
                      <a:pPr marL="18288" algn="ctr" fontAlgn="b"/>
                      <a:r>
                        <a:rPr lang="en-US" sz="1200" b="1" i="1" u="none" strike="noStrike" dirty="0">
                          <a:solidFill>
                            <a:srgbClr val="000000"/>
                          </a:solidFill>
                          <a:latin typeface="+mn-lt"/>
                        </a:rPr>
                        <a:t>2.64</a:t>
                      </a:r>
                    </a:p>
                  </a:txBody>
                  <a:tcPr marL="6031" marR="6031" marT="6031" marB="0" anchor="ctr">
                    <a:solidFill>
                      <a:schemeClr val="accent3">
                        <a:lumMod val="60000"/>
                        <a:lumOff val="40000"/>
                      </a:schemeClr>
                    </a:solidFill>
                  </a:tcPr>
                </a:tc>
                <a:tc>
                  <a:txBody>
                    <a:bodyPr/>
                    <a:lstStyle/>
                    <a:p>
                      <a:pPr algn="ctr"/>
                      <a:r>
                        <a:rPr lang="en-US" sz="1200" b="1" i="1" dirty="0">
                          <a:latin typeface="+mn-lt"/>
                        </a:rPr>
                        <a:t>23.9</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0002"/>
                  </a:ext>
                </a:extLst>
              </a:tr>
              <a:tr h="545583">
                <a:tc>
                  <a:txBody>
                    <a:bodyPr/>
                    <a:lstStyle/>
                    <a:p>
                      <a:pPr marL="18288" algn="ctr" fontAlgn="b"/>
                      <a:r>
                        <a:rPr lang="en-US" sz="1200" b="1" i="1" u="none" strike="noStrike" dirty="0">
                          <a:solidFill>
                            <a:srgbClr val="000000"/>
                          </a:solidFill>
                          <a:latin typeface="+mn-lt"/>
                        </a:rPr>
                        <a:t>9</a:t>
                      </a:r>
                    </a:p>
                  </a:txBody>
                  <a:tcPr marL="6031" marR="6031" marT="6031" marB="0" anchor="ctr"/>
                </a:tc>
                <a:tc>
                  <a:txBody>
                    <a:bodyPr/>
                    <a:lstStyle/>
                    <a:p>
                      <a:pPr algn="ctr"/>
                      <a:r>
                        <a:rPr lang="en-US" sz="1200" b="1" i="1" kern="1200" dirty="0">
                          <a:solidFill>
                            <a:schemeClr val="dk1"/>
                          </a:solidFill>
                          <a:latin typeface="+mn-lt"/>
                          <a:ea typeface="+mn-ea"/>
                          <a:cs typeface="+mn-cs"/>
                        </a:rPr>
                        <a:t>National Super Computer Center in Guangzhou</a:t>
                      </a:r>
                    </a:p>
                  </a:txBody>
                  <a:tcPr marL="6031" marR="6031" marT="6031" marB="0" anchor="ctr"/>
                </a:tc>
                <a:tc>
                  <a:txBody>
                    <a:bodyPr/>
                    <a:lstStyle/>
                    <a:p>
                      <a:pPr marL="18288" algn="ctr" fontAlgn="b"/>
                      <a:r>
                        <a:rPr lang="en-US" sz="1200" b="1" i="1" u="none" strike="noStrike" dirty="0">
                          <a:solidFill>
                            <a:schemeClr val="tx1"/>
                          </a:solidFill>
                          <a:latin typeface="+mn-lt"/>
                        </a:rPr>
                        <a:t>Tianhe-2A</a:t>
                      </a:r>
                      <a:r>
                        <a:rPr lang="en-US" sz="1200" b="1" i="1" u="none" strike="noStrike" baseline="0" dirty="0">
                          <a:solidFill>
                            <a:schemeClr val="tx1"/>
                          </a:solidFill>
                          <a:latin typeface="+mn-lt"/>
                        </a:rPr>
                        <a:t> </a:t>
                      </a:r>
                      <a:r>
                        <a:rPr lang="en-US" sz="1200" b="1" i="1" u="none" strike="noStrike" dirty="0">
                          <a:solidFill>
                            <a:schemeClr val="tx1"/>
                          </a:solidFill>
                          <a:latin typeface="+mn-lt"/>
                        </a:rPr>
                        <a:t>NUDT,  Xeon (12C)</a:t>
                      </a:r>
                      <a:r>
                        <a:rPr lang="en-US" sz="1200" b="1" i="1" u="none" strike="noStrike" baseline="0" dirty="0">
                          <a:solidFill>
                            <a:schemeClr val="tx1"/>
                          </a:solidFill>
                          <a:latin typeface="+mn-lt"/>
                        </a:rPr>
                        <a:t> , </a:t>
                      </a:r>
                      <a:r>
                        <a:rPr lang="en-US" sz="1200" b="1" i="1" u="none" strike="noStrike" baseline="0" dirty="0">
                          <a:solidFill>
                            <a:srgbClr val="FF0000"/>
                          </a:solidFill>
                          <a:latin typeface="+mn-lt"/>
                        </a:rPr>
                        <a:t>MATRIX-2000</a:t>
                      </a:r>
                      <a:r>
                        <a:rPr lang="en-US" sz="1200" b="1" i="1" u="none" strike="noStrike" dirty="0">
                          <a:solidFill>
                            <a:srgbClr val="FF0000"/>
                          </a:solidFill>
                          <a:latin typeface="+mn-lt"/>
                        </a:rPr>
                        <a:t> (128C) </a:t>
                      </a:r>
                      <a:r>
                        <a:rPr lang="en-US" sz="1200" b="1" i="1" u="none" strike="noStrike" dirty="0">
                          <a:solidFill>
                            <a:srgbClr val="000000"/>
                          </a:solidFill>
                          <a:latin typeface="+mn-lt"/>
                        </a:rPr>
                        <a:t>+ Custom Interconnect</a:t>
                      </a:r>
                    </a:p>
                  </a:txBody>
                  <a:tcPr marL="6031" marR="6031" marT="6031" marB="0" anchor="ctr"/>
                </a:tc>
                <a:tc>
                  <a:txBody>
                    <a:bodyPr/>
                    <a:lstStyle/>
                    <a:p>
                      <a:pPr algn="ctr"/>
                      <a:r>
                        <a:rPr lang="en-US" sz="1200" b="1" i="1" dirty="0">
                          <a:latin typeface="+mn-lt"/>
                        </a:rPr>
                        <a:t>China</a:t>
                      </a:r>
                    </a:p>
                  </a:txBody>
                  <a:tcPr marL="6031" marR="6031" marT="6031" marB="0"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4,981,760</a:t>
                      </a:r>
                    </a:p>
                  </a:txBody>
                  <a:tcPr marL="6031" marR="6031" marT="6031" marB="0" anchor="ctr"/>
                </a:tc>
                <a:tc>
                  <a:txBody>
                    <a:bodyPr/>
                    <a:lstStyle/>
                    <a:p>
                      <a:pPr marL="18288" algn="ctr" fontAlgn="b"/>
                      <a:r>
                        <a:rPr lang="en-US" sz="1200" b="1" i="1" u="none" strike="noStrike" dirty="0">
                          <a:latin typeface="+mn-lt"/>
                        </a:rPr>
                        <a:t>61.4</a:t>
                      </a:r>
                    </a:p>
                  </a:txBody>
                  <a:tcPr marL="12700" marR="12700" marT="12700" marB="0" anchor="ctr"/>
                </a:tc>
                <a:tc>
                  <a:txBody>
                    <a:bodyPr/>
                    <a:lstStyle/>
                    <a:p>
                      <a:pPr marL="18288" algn="ctr" fontAlgn="b"/>
                      <a:r>
                        <a:rPr lang="en-US" sz="1200" b="1" i="1" u="none" strike="noStrike" dirty="0">
                          <a:solidFill>
                            <a:srgbClr val="000000"/>
                          </a:solidFill>
                          <a:latin typeface="+mn-lt"/>
                        </a:rPr>
                        <a:t>61</a:t>
                      </a:r>
                    </a:p>
                  </a:txBody>
                  <a:tcPr marL="6031" marR="6031" marT="6031" marB="0" anchor="ctr"/>
                </a:tc>
                <a:tc>
                  <a:txBody>
                    <a:bodyPr/>
                    <a:lstStyle/>
                    <a:p>
                      <a:pPr marL="18288" algn="ctr" fontAlgn="b"/>
                      <a:r>
                        <a:rPr lang="en-US" sz="1200" b="1" i="1" u="none" strike="noStrike" dirty="0">
                          <a:solidFill>
                            <a:srgbClr val="000000"/>
                          </a:solidFill>
                          <a:latin typeface="+mn-lt"/>
                        </a:rPr>
                        <a:t>18.5</a:t>
                      </a:r>
                    </a:p>
                  </a:txBody>
                  <a:tcPr marL="6031" marR="6031" marT="6031" marB="0" anchor="ctr">
                    <a:solidFill>
                      <a:schemeClr val="accent3">
                        <a:lumMod val="60000"/>
                        <a:lumOff val="40000"/>
                      </a:schemeClr>
                    </a:solidFill>
                  </a:tcPr>
                </a:tc>
                <a:tc>
                  <a:txBody>
                    <a:bodyPr/>
                    <a:lstStyle/>
                    <a:p>
                      <a:pPr algn="ctr"/>
                      <a:r>
                        <a:rPr lang="en-US" sz="1200" b="1" i="1" dirty="0">
                          <a:latin typeface="+mn-lt"/>
                        </a:rPr>
                        <a:t>3.32</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541967311"/>
                  </a:ext>
                </a:extLst>
              </a:tr>
              <a:tr h="554671">
                <a:tc>
                  <a:txBody>
                    <a:bodyPr/>
                    <a:lstStyle/>
                    <a:p>
                      <a:pPr marL="18288" algn="ctr" fontAlgn="b"/>
                      <a:r>
                        <a:rPr lang="en-US" sz="1200" b="1" i="1" u="none" strike="noStrike" dirty="0">
                          <a:solidFill>
                            <a:srgbClr val="000000"/>
                          </a:solidFill>
                          <a:latin typeface="+mn-lt"/>
                        </a:rPr>
                        <a:t>10</a:t>
                      </a:r>
                    </a:p>
                  </a:txBody>
                  <a:tcPr marL="6031" marR="6031" marT="6031" marB="0" anchor="ctr"/>
                </a:tc>
                <a:tc>
                  <a:txBody>
                    <a:bodyPr/>
                    <a:lstStyle/>
                    <a:p>
                      <a:pPr algn="ctr"/>
                      <a:r>
                        <a:rPr lang="en-US" sz="1200" b="1" i="1" dirty="0">
                          <a:solidFill>
                            <a:schemeClr val="tx1"/>
                          </a:solidFill>
                          <a:latin typeface="+mn-lt"/>
                        </a:rPr>
                        <a:t>Grand Equipment Nat de </a:t>
                      </a:r>
                      <a:r>
                        <a:rPr lang="en-US" sz="1200" b="1" i="1" dirty="0" err="1">
                          <a:solidFill>
                            <a:schemeClr val="tx1"/>
                          </a:solidFill>
                          <a:latin typeface="+mn-lt"/>
                        </a:rPr>
                        <a:t>Calcul</a:t>
                      </a:r>
                      <a:endParaRPr lang="en-US" sz="1200" b="1" i="1" dirty="0">
                        <a:solidFill>
                          <a:schemeClr val="tx1"/>
                        </a:solidFill>
                        <a:latin typeface="+mn-lt"/>
                      </a:endParaRPr>
                    </a:p>
                    <a:p>
                      <a:pPr algn="ctr"/>
                      <a:r>
                        <a:rPr lang="en-US" sz="1200" b="1" i="1" dirty="0">
                          <a:solidFill>
                            <a:schemeClr val="tx1"/>
                          </a:solidFill>
                          <a:latin typeface="+mn-lt"/>
                        </a:rPr>
                        <a:t>GENCI-CINES</a:t>
                      </a:r>
                    </a:p>
                  </a:txBody>
                  <a:tcPr marL="6031" marR="6031" marT="6031" marB="0" anchor="ctr"/>
                </a:tc>
                <a:tc>
                  <a:txBody>
                    <a:bodyPr/>
                    <a:lstStyle/>
                    <a:p>
                      <a:pPr algn="ctr"/>
                      <a:r>
                        <a:rPr lang="en-US" sz="1200" b="1" i="1" dirty="0">
                          <a:latin typeface="+mn-lt"/>
                        </a:rPr>
                        <a:t>Bull </a:t>
                      </a:r>
                      <a:r>
                        <a:rPr lang="en-US" sz="1200" b="1" i="1" dirty="0" err="1">
                          <a:latin typeface="+mn-lt"/>
                        </a:rPr>
                        <a:t>Sequana</a:t>
                      </a:r>
                      <a:r>
                        <a:rPr lang="en-US" sz="1200" b="1" i="1" dirty="0">
                          <a:latin typeface="+mn-lt"/>
                        </a:rPr>
                        <a:t> XH2000 , AMD EPYC 7402 (24C, 2.8GHz), </a:t>
                      </a:r>
                      <a:r>
                        <a:rPr lang="en-US" sz="1200" b="1" i="1" dirty="0">
                          <a:solidFill>
                            <a:srgbClr val="FF0000"/>
                          </a:solidFill>
                          <a:latin typeface="+mn-lt"/>
                        </a:rPr>
                        <a:t>NVIDIA A100 (108C)</a:t>
                      </a:r>
                      <a:r>
                        <a:rPr lang="en-US" sz="1200" b="1" i="1" dirty="0">
                          <a:latin typeface="+mn-lt"/>
                        </a:rPr>
                        <a:t>, Mellanox HDR/</a:t>
                      </a:r>
                      <a:r>
                        <a:rPr lang="en-US" sz="1200" b="1" i="1" dirty="0" err="1">
                          <a:latin typeface="+mn-lt"/>
                        </a:rPr>
                        <a:t>ParTec</a:t>
                      </a:r>
                      <a:r>
                        <a:rPr lang="en-US" sz="1200" b="1" i="1" dirty="0">
                          <a:latin typeface="+mn-lt"/>
                        </a:rPr>
                        <a:t> </a:t>
                      </a:r>
                      <a:r>
                        <a:rPr lang="en-US" sz="1200" b="1" i="1" dirty="0" err="1">
                          <a:latin typeface="+mn-lt"/>
                        </a:rPr>
                        <a:t>ParaStation</a:t>
                      </a:r>
                      <a:r>
                        <a:rPr lang="en-US" sz="1200" b="1" i="1" dirty="0">
                          <a:latin typeface="+mn-lt"/>
                        </a:rPr>
                        <a:t> </a:t>
                      </a:r>
                      <a:r>
                        <a:rPr lang="en-US" sz="1200" b="1" i="1" dirty="0" err="1">
                          <a:latin typeface="+mn-lt"/>
                        </a:rPr>
                        <a:t>ClusterSuite</a:t>
                      </a:r>
                      <a:endParaRPr lang="en-US" sz="1200" b="1" i="1" dirty="0">
                        <a:latin typeface="+mn-lt"/>
                      </a:endParaRPr>
                    </a:p>
                  </a:txBody>
                  <a:tcPr marL="6031" marR="6031" marT="6031" marB="0" anchor="ctr"/>
                </a:tc>
                <a:tc>
                  <a:txBody>
                    <a:bodyPr/>
                    <a:lstStyle/>
                    <a:p>
                      <a:pPr algn="ctr"/>
                      <a:r>
                        <a:rPr lang="en-US" sz="1200" b="1" i="1" dirty="0">
                          <a:solidFill>
                            <a:schemeClr val="tx1"/>
                          </a:solidFill>
                          <a:latin typeface="+mn-lt"/>
                        </a:rPr>
                        <a:t>France</a:t>
                      </a:r>
                    </a:p>
                  </a:txBody>
                  <a:tcPr marL="6031" marR="6031" marT="6031" marB="0" anchor="ct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pPr algn="ctr"/>
                      <a:r>
                        <a:rPr lang="en-US" sz="1200" b="1" i="1" dirty="0">
                          <a:latin typeface="+mn-lt"/>
                        </a:rPr>
                        <a:t>448,280</a:t>
                      </a:r>
                    </a:p>
                  </a:txBody>
                  <a:tcPr marL="6031" marR="6031" marT="6031" marB="0" anchor="ctr"/>
                </a:tc>
                <a:tc>
                  <a:txBody>
                    <a:bodyPr/>
                    <a:lstStyle/>
                    <a:p>
                      <a:pPr algn="ctr"/>
                      <a:r>
                        <a:rPr lang="en-US" sz="1200" b="1" i="1" dirty="0">
                          <a:latin typeface="+mn-lt"/>
                        </a:rPr>
                        <a:t>44.1</a:t>
                      </a:r>
                    </a:p>
                  </a:txBody>
                  <a:tcPr marL="12700" marR="12700" marT="12700" marB="0" anchor="ctr"/>
                </a:tc>
                <a:tc>
                  <a:txBody>
                    <a:bodyPr/>
                    <a:lstStyle/>
                    <a:p>
                      <a:pPr algn="ctr"/>
                      <a:r>
                        <a:rPr lang="en-US" sz="1200" b="1" i="1" dirty="0">
                          <a:latin typeface="+mn-lt"/>
                        </a:rPr>
                        <a:t>62</a:t>
                      </a:r>
                    </a:p>
                  </a:txBody>
                  <a:tcPr marL="6031" marR="6031" marT="6031" marB="0" anchor="ctr"/>
                </a:tc>
                <a:tc>
                  <a:txBody>
                    <a:bodyPr/>
                    <a:lstStyle/>
                    <a:p>
                      <a:pPr algn="ctr"/>
                      <a:r>
                        <a:rPr lang="en-US" sz="1200" b="1" i="1" dirty="0">
                          <a:latin typeface="+mn-lt"/>
                        </a:rPr>
                        <a:t>1.76</a:t>
                      </a:r>
                    </a:p>
                  </a:txBody>
                  <a:tcPr marL="6031" marR="6031" marT="6031" marB="0" anchor="ctr">
                    <a:solidFill>
                      <a:schemeClr val="accent3">
                        <a:lumMod val="60000"/>
                        <a:lumOff val="40000"/>
                      </a:schemeClr>
                    </a:solidFill>
                  </a:tcPr>
                </a:tc>
                <a:tc>
                  <a:txBody>
                    <a:bodyPr/>
                    <a:lstStyle/>
                    <a:p>
                      <a:pPr algn="ctr"/>
                      <a:r>
                        <a:rPr lang="en-US" sz="1200" b="1" i="1" dirty="0">
                          <a:latin typeface="+mn-lt"/>
                        </a:rPr>
                        <a:t>25.0</a:t>
                      </a:r>
                    </a:p>
                  </a:txBody>
                  <a:tcPr marL="6031" marR="6031" marT="6031" marB="0" anchor="ctr">
                    <a:solidFill>
                      <a:schemeClr val="accent3">
                        <a:lumMod val="60000"/>
                        <a:lumOff val="40000"/>
                      </a:schemeClr>
                    </a:solidFill>
                  </a:tcPr>
                </a:tc>
                <a:extLst>
                  <a:ext uri="{0D108BD9-81ED-4DB2-BD59-A6C34878D82A}">
                    <a16:rowId xmlns:a16="http://schemas.microsoft.com/office/drawing/2014/main" val="87969098"/>
                  </a:ext>
                </a:extLst>
              </a:tr>
            </a:tbl>
          </a:graphicData>
        </a:graphic>
      </p:graphicFrame>
      <p:sp>
        <p:nvSpPr>
          <p:cNvPr id="2" name="Rounded Rectangle 1">
            <a:extLst>
              <a:ext uri="{FF2B5EF4-FFF2-40B4-BE49-F238E27FC236}">
                <a16:creationId xmlns:a16="http://schemas.microsoft.com/office/drawing/2014/main" id="{DE12DCE5-48D2-D872-7A5D-30EE221F2DB1}"/>
              </a:ext>
            </a:extLst>
          </p:cNvPr>
          <p:cNvSpPr/>
          <p:nvPr/>
        </p:nvSpPr>
        <p:spPr>
          <a:xfrm rot="16200000">
            <a:off x="9858312" y="1112545"/>
            <a:ext cx="715460" cy="729750"/>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C2E238C-D665-5C16-856F-96952C8079B1}"/>
              </a:ext>
            </a:extLst>
          </p:cNvPr>
          <p:cNvPicPr>
            <a:picLocks noChangeAspect="1"/>
          </p:cNvPicPr>
          <p:nvPr/>
        </p:nvPicPr>
        <p:blipFill>
          <a:blip r:embed="rId8"/>
          <a:stretch>
            <a:fillRect/>
          </a:stretch>
        </p:blipFill>
        <p:spPr>
          <a:xfrm>
            <a:off x="10670148" y="1146323"/>
            <a:ext cx="833844" cy="688828"/>
          </a:xfrm>
          <a:prstGeom prst="rect">
            <a:avLst/>
          </a:prstGeom>
        </p:spPr>
      </p:pic>
    </p:spTree>
    <p:extLst>
      <p:ext uri="{BB962C8B-B14F-4D97-AF65-F5344CB8AC3E}">
        <p14:creationId xmlns:p14="http://schemas.microsoft.com/office/powerpoint/2010/main" val="3576601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C39392C-7B72-484C-84A8-7C50A96700AA}"/>
              </a:ext>
            </a:extLst>
          </p:cNvPr>
          <p:cNvSpPr>
            <a:spLocks noGrp="1"/>
          </p:cNvSpPr>
          <p:nvPr>
            <p:ph type="body" idx="1"/>
          </p:nvPr>
        </p:nvSpPr>
        <p:spPr/>
        <p:txBody>
          <a:bodyPr>
            <a:normAutofit fontScale="92500" lnSpcReduction="10000"/>
          </a:bodyPr>
          <a:lstStyle/>
          <a:p>
            <a:r>
              <a:rPr lang="en-US" altLang="en-US" dirty="0"/>
              <a:t>System Performance</a:t>
            </a:r>
          </a:p>
        </p:txBody>
      </p:sp>
      <p:sp>
        <p:nvSpPr>
          <p:cNvPr id="9219" name="Content Placeholder 8">
            <a:extLst>
              <a:ext uri="{FF2B5EF4-FFF2-40B4-BE49-F238E27FC236}">
                <a16:creationId xmlns:a16="http://schemas.microsoft.com/office/drawing/2014/main" id="{1BFD4650-BC92-4A6C-BA59-BA17AFD53BCB}"/>
              </a:ext>
            </a:extLst>
          </p:cNvPr>
          <p:cNvSpPr>
            <a:spLocks noGrp="1"/>
          </p:cNvSpPr>
          <p:nvPr>
            <p:ph sz="half" idx="2"/>
          </p:nvPr>
        </p:nvSpPr>
        <p:spPr>
          <a:xfrm>
            <a:off x="388115" y="1527048"/>
            <a:ext cx="3748456" cy="4110352"/>
          </a:xfrm>
          <a:noFill/>
          <a:ln>
            <a:noFill/>
          </a:ln>
        </p:spPr>
        <p:txBody>
          <a:bodyPr/>
          <a:lstStyle/>
          <a:p>
            <a:pPr>
              <a:buClr>
                <a:schemeClr val="tx1"/>
              </a:buClr>
              <a:buSzPct val="100000"/>
              <a:buFont typeface="Arial" panose="020B0604020202020204" pitchFamily="34" charset="0"/>
              <a:buChar char="•"/>
            </a:pPr>
            <a:r>
              <a:rPr lang="en-US" altLang="en-US" dirty="0">
                <a:solidFill>
                  <a:schemeClr val="tx1"/>
                </a:solidFill>
              </a:rPr>
              <a:t>Peak performance of 2 </a:t>
            </a:r>
            <a:r>
              <a:rPr lang="en-US" altLang="en-US" dirty="0" err="1">
                <a:solidFill>
                  <a:schemeClr val="tx1"/>
                </a:solidFill>
              </a:rPr>
              <a:t>Eflop</a:t>
            </a:r>
            <a:r>
              <a:rPr lang="en-US" altLang="en-US" dirty="0">
                <a:solidFill>
                  <a:schemeClr val="tx1"/>
                </a:solidFill>
              </a:rPr>
              <a:t>/s for modeling &amp; simulation</a:t>
            </a:r>
          </a:p>
          <a:p>
            <a:pPr>
              <a:buClr>
                <a:schemeClr val="tx1"/>
              </a:buClr>
              <a:buSzPct val="100000"/>
              <a:buFont typeface="Arial" panose="020B0604020202020204" pitchFamily="34" charset="0"/>
              <a:buChar char="•"/>
            </a:pPr>
            <a:r>
              <a:rPr lang="en-US" altLang="en-US" dirty="0">
                <a:solidFill>
                  <a:schemeClr val="tx1"/>
                </a:solidFill>
              </a:rPr>
              <a:t>Peak performance of </a:t>
            </a:r>
            <a:r>
              <a:rPr lang="en-US" altLang="en-US" dirty="0">
                <a:solidFill>
                  <a:srgbClr val="FF0000"/>
                </a:solidFill>
              </a:rPr>
              <a:t>11.2 </a:t>
            </a:r>
            <a:r>
              <a:rPr lang="en-US" altLang="en-US" dirty="0" err="1">
                <a:solidFill>
                  <a:srgbClr val="FF0000"/>
                </a:solidFill>
              </a:rPr>
              <a:t>Eflop</a:t>
            </a:r>
            <a:r>
              <a:rPr lang="en-US" altLang="en-US" dirty="0">
                <a:solidFill>
                  <a:srgbClr val="FF0000"/>
                </a:solidFill>
              </a:rPr>
              <a:t>/s for 16 bit floating point used in for data analytics, ML, and artificial intelligence </a:t>
            </a:r>
          </a:p>
          <a:p>
            <a:pPr>
              <a:buClr>
                <a:schemeClr val="tx1"/>
              </a:buClr>
              <a:buSzPct val="100000"/>
              <a:buFont typeface="Arial" panose="020B0604020202020204" pitchFamily="34" charset="0"/>
              <a:buChar char="•"/>
            </a:pPr>
            <a:endParaRPr lang="en-US" altLang="en-US" sz="2133" dirty="0"/>
          </a:p>
        </p:txBody>
      </p:sp>
      <p:sp>
        <p:nvSpPr>
          <p:cNvPr id="9" name="Text Placeholder 8">
            <a:extLst>
              <a:ext uri="{FF2B5EF4-FFF2-40B4-BE49-F238E27FC236}">
                <a16:creationId xmlns:a16="http://schemas.microsoft.com/office/drawing/2014/main" id="{D9BB38E4-8EE9-488E-8B52-2B2B06D920FD}"/>
              </a:ext>
            </a:extLst>
          </p:cNvPr>
          <p:cNvSpPr>
            <a:spLocks noGrp="1"/>
          </p:cNvSpPr>
          <p:nvPr>
            <p:ph type="body" sz="quarter" idx="3"/>
          </p:nvPr>
        </p:nvSpPr>
        <p:spPr/>
        <p:txBody>
          <a:bodyPr>
            <a:normAutofit fontScale="92500" lnSpcReduction="10000"/>
          </a:bodyPr>
          <a:lstStyle/>
          <a:p>
            <a:r>
              <a:rPr lang="en-US" altLang="en-US" dirty="0"/>
              <a:t>Each node has</a:t>
            </a:r>
          </a:p>
        </p:txBody>
      </p:sp>
      <p:sp>
        <p:nvSpPr>
          <p:cNvPr id="9220" name="Content Placeholder 10">
            <a:extLst>
              <a:ext uri="{FF2B5EF4-FFF2-40B4-BE49-F238E27FC236}">
                <a16:creationId xmlns:a16="http://schemas.microsoft.com/office/drawing/2014/main" id="{F9363744-6BEA-42F0-8F6D-5FDA89BE6E18}"/>
              </a:ext>
            </a:extLst>
          </p:cNvPr>
          <p:cNvSpPr>
            <a:spLocks noGrp="1"/>
          </p:cNvSpPr>
          <p:nvPr>
            <p:ph sz="quarter" idx="4"/>
          </p:nvPr>
        </p:nvSpPr>
        <p:spPr>
          <a:xfrm>
            <a:off x="3971884" y="1419114"/>
            <a:ext cx="4542724" cy="3758528"/>
          </a:xfrm>
          <a:noFill/>
          <a:ln>
            <a:noFill/>
          </a:ln>
        </p:spPr>
        <p:txBody>
          <a:bodyPr/>
          <a:lstStyle/>
          <a:p>
            <a:pPr lvl="1">
              <a:buClr>
                <a:schemeClr val="tx1"/>
              </a:buClr>
              <a:buSzPct val="100000"/>
              <a:buFont typeface="Arial" panose="020B0604020202020204" pitchFamily="34" charset="0"/>
              <a:buChar char="•"/>
            </a:pPr>
            <a:r>
              <a:rPr lang="en-US" dirty="0"/>
              <a:t>1-AMD EPYC 7A53 CPU </a:t>
            </a:r>
            <a:r>
              <a:rPr lang="en-US" altLang="en-US" dirty="0"/>
              <a:t>w/64 cores   (2 Tflop/s)</a:t>
            </a:r>
          </a:p>
          <a:p>
            <a:pPr marL="914187" lvl="2" indent="0">
              <a:buClr>
                <a:schemeClr val="tx1"/>
              </a:buClr>
              <a:buSzPct val="100000"/>
              <a:buNone/>
            </a:pPr>
            <a:r>
              <a:rPr lang="en-US" altLang="en-US" dirty="0">
                <a:solidFill>
                  <a:srgbClr val="FF0000"/>
                </a:solidFill>
              </a:rPr>
              <a:t>&lt; 1% performance of the system</a:t>
            </a:r>
          </a:p>
          <a:p>
            <a:pPr lvl="1">
              <a:buClr>
                <a:schemeClr val="tx1"/>
              </a:buClr>
              <a:buSzPct val="100000"/>
              <a:buFont typeface="Arial" panose="020B0604020202020204" pitchFamily="34" charset="0"/>
              <a:buChar char="•"/>
            </a:pPr>
            <a:r>
              <a:rPr lang="en-US" dirty="0"/>
              <a:t>4-AMD Instinct MI250X GPUs </a:t>
            </a:r>
          </a:p>
          <a:p>
            <a:pPr marL="457093" lvl="1" indent="0">
              <a:buClr>
                <a:schemeClr val="tx1"/>
              </a:buClr>
              <a:buSzPct val="100000"/>
              <a:buNone/>
            </a:pPr>
            <a:r>
              <a:rPr lang="en-US" altLang="en-US" dirty="0"/>
              <a:t>    Each w/220 cores (4*53 Tflop/s)</a:t>
            </a:r>
          </a:p>
          <a:p>
            <a:pPr marL="914187" lvl="2" indent="0">
              <a:buClr>
                <a:schemeClr val="tx1"/>
              </a:buClr>
              <a:buSzPct val="100000"/>
              <a:buNone/>
            </a:pPr>
            <a:r>
              <a:rPr lang="en-US" altLang="en-US" dirty="0">
                <a:solidFill>
                  <a:srgbClr val="FF0000"/>
                </a:solidFill>
              </a:rPr>
              <a:t>99% performance of the system</a:t>
            </a:r>
          </a:p>
          <a:p>
            <a:pPr lvl="1">
              <a:buClr>
                <a:schemeClr val="tx1"/>
              </a:buClr>
              <a:buSzPct val="100000"/>
              <a:buFont typeface="Arial" panose="020B0604020202020204" pitchFamily="34" charset="0"/>
              <a:buChar char="•"/>
            </a:pPr>
            <a:r>
              <a:rPr lang="en-US" altLang="en-US" dirty="0">
                <a:solidFill>
                  <a:schemeClr val="tx1"/>
                </a:solidFill>
              </a:rPr>
              <a:t>730 GB of fast memory</a:t>
            </a:r>
          </a:p>
          <a:p>
            <a:pPr lvl="1">
              <a:buClr>
                <a:schemeClr val="tx1"/>
              </a:buClr>
              <a:buSzPct val="100000"/>
              <a:buFont typeface="Arial" panose="020B0604020202020204" pitchFamily="34" charset="0"/>
              <a:buChar char="•"/>
            </a:pPr>
            <a:r>
              <a:rPr lang="en-US" altLang="en-US" dirty="0">
                <a:solidFill>
                  <a:schemeClr val="tx1"/>
                </a:solidFill>
              </a:rPr>
              <a:t>2 TB of </a:t>
            </a:r>
            <a:r>
              <a:rPr lang="en-US" altLang="en-US" dirty="0" err="1">
                <a:solidFill>
                  <a:schemeClr val="tx1"/>
                </a:solidFill>
              </a:rPr>
              <a:t>NVMe</a:t>
            </a:r>
            <a:r>
              <a:rPr lang="en-US" altLang="en-US" dirty="0">
                <a:solidFill>
                  <a:schemeClr val="tx1"/>
                </a:solidFill>
              </a:rPr>
              <a:t> memory</a:t>
            </a:r>
          </a:p>
        </p:txBody>
      </p:sp>
      <p:sp>
        <p:nvSpPr>
          <p:cNvPr id="11" name="Text Placeholder 10">
            <a:extLst>
              <a:ext uri="{FF2B5EF4-FFF2-40B4-BE49-F238E27FC236}">
                <a16:creationId xmlns:a16="http://schemas.microsoft.com/office/drawing/2014/main" id="{73551E9F-DC58-4A73-8596-AB713DB21B42}"/>
              </a:ext>
            </a:extLst>
          </p:cNvPr>
          <p:cNvSpPr>
            <a:spLocks noGrp="1"/>
          </p:cNvSpPr>
          <p:nvPr>
            <p:ph type="body" sz="quarter" idx="10"/>
          </p:nvPr>
        </p:nvSpPr>
        <p:spPr/>
        <p:txBody>
          <a:bodyPr>
            <a:normAutofit fontScale="92500" lnSpcReduction="10000"/>
          </a:bodyPr>
          <a:lstStyle/>
          <a:p>
            <a:r>
              <a:rPr lang="en-US" altLang="en-US" dirty="0"/>
              <a:t>The system includes</a:t>
            </a:r>
            <a:endParaRPr lang="en-US" dirty="0"/>
          </a:p>
        </p:txBody>
      </p:sp>
      <p:sp>
        <p:nvSpPr>
          <p:cNvPr id="13" name="Content Placeholder 12">
            <a:extLst>
              <a:ext uri="{FF2B5EF4-FFF2-40B4-BE49-F238E27FC236}">
                <a16:creationId xmlns:a16="http://schemas.microsoft.com/office/drawing/2014/main" id="{8B914833-29F2-47BF-9009-65A9A33E4DCF}"/>
              </a:ext>
            </a:extLst>
          </p:cNvPr>
          <p:cNvSpPr>
            <a:spLocks noGrp="1"/>
          </p:cNvSpPr>
          <p:nvPr>
            <p:ph sz="quarter" idx="11"/>
          </p:nvPr>
        </p:nvSpPr>
        <p:spPr>
          <a:xfrm>
            <a:off x="8388701" y="1527048"/>
            <a:ext cx="3803296" cy="4110352"/>
          </a:xfrm>
        </p:spPr>
        <p:txBody>
          <a:bodyPr/>
          <a:lstStyle/>
          <a:p>
            <a:pPr lvl="1">
              <a:buClr>
                <a:schemeClr val="tx1"/>
              </a:buClr>
              <a:buSzPct val="100000"/>
              <a:buFont typeface="Arial" panose="020B0604020202020204" pitchFamily="34" charset="0"/>
              <a:buChar char="•"/>
            </a:pPr>
            <a:r>
              <a:rPr lang="en-US" altLang="en-US" sz="1733" dirty="0">
                <a:solidFill>
                  <a:schemeClr val="tx1"/>
                </a:solidFill>
              </a:rPr>
              <a:t>9408 nodes</a:t>
            </a:r>
          </a:p>
          <a:p>
            <a:pPr marL="914187" lvl="2" indent="0">
              <a:buSzPct val="100000"/>
              <a:buNone/>
            </a:pPr>
            <a:r>
              <a:rPr lang="en-US" altLang="en-US" sz="1600" dirty="0">
                <a:solidFill>
                  <a:srgbClr val="FF0000"/>
                </a:solidFill>
              </a:rPr>
              <a:t>37,632 GPUs</a:t>
            </a:r>
          </a:p>
          <a:p>
            <a:pPr marL="914187" lvl="2" indent="0">
              <a:buSzPct val="100000"/>
              <a:buNone/>
            </a:pPr>
            <a:r>
              <a:rPr lang="en-US" altLang="en-US" sz="1600" dirty="0">
                <a:solidFill>
                  <a:srgbClr val="FF0000"/>
                </a:solidFill>
              </a:rPr>
              <a:t>8.88M Cores</a:t>
            </a:r>
          </a:p>
          <a:p>
            <a:pPr lvl="1">
              <a:buClr>
                <a:schemeClr val="tx1"/>
              </a:buClr>
              <a:buSzPct val="100000"/>
              <a:buFont typeface="Arial" panose="020B0604020202020204" pitchFamily="34" charset="0"/>
              <a:buChar char="•"/>
            </a:pPr>
            <a:r>
              <a:rPr lang="en-US" altLang="en-US" sz="1733" dirty="0">
                <a:solidFill>
                  <a:schemeClr val="tx1"/>
                </a:solidFill>
              </a:rPr>
              <a:t>Cray Slingshot interconnect</a:t>
            </a:r>
          </a:p>
          <a:p>
            <a:pPr lvl="1">
              <a:buClr>
                <a:schemeClr val="tx1"/>
              </a:buClr>
              <a:buSzPct val="100000"/>
              <a:buFont typeface="Arial" panose="020B0604020202020204" pitchFamily="34" charset="0"/>
              <a:buChar char="•"/>
            </a:pPr>
            <a:r>
              <a:rPr lang="en-US" altLang="en-US" sz="1733" dirty="0">
                <a:solidFill>
                  <a:schemeClr val="tx1"/>
                </a:solidFill>
              </a:rPr>
              <a:t>706 PB (695 PB Disk + 11 PB SSD)</a:t>
            </a:r>
          </a:p>
          <a:p>
            <a:pPr lvl="1">
              <a:buClr>
                <a:schemeClr val="tx1"/>
              </a:buClr>
              <a:buSzPct val="100000"/>
              <a:buFont typeface="Arial" panose="020B0604020202020204" pitchFamily="34" charset="0"/>
              <a:buChar char="•"/>
            </a:pPr>
            <a:endParaRPr lang="en-US" altLang="en-US" sz="1733" dirty="0">
              <a:solidFill>
                <a:schemeClr val="tx1"/>
              </a:solidFill>
            </a:endParaRPr>
          </a:p>
          <a:p>
            <a:pPr>
              <a:buClr>
                <a:schemeClr val="tx1"/>
              </a:buClr>
              <a:buSzPct val="100000"/>
              <a:buFont typeface="Arial" panose="020B0604020202020204" pitchFamily="34" charset="0"/>
              <a:buChar char="•"/>
            </a:pPr>
            <a:endParaRPr lang="en-US" dirty="0">
              <a:solidFill>
                <a:schemeClr val="tx1"/>
              </a:solidFill>
            </a:endParaRPr>
          </a:p>
        </p:txBody>
      </p:sp>
      <p:sp>
        <p:nvSpPr>
          <p:cNvPr id="3" name="Title 2">
            <a:extLst>
              <a:ext uri="{FF2B5EF4-FFF2-40B4-BE49-F238E27FC236}">
                <a16:creationId xmlns:a16="http://schemas.microsoft.com/office/drawing/2014/main" id="{A55633B1-A100-4C17-90AF-41C4802DE692}"/>
              </a:ext>
            </a:extLst>
          </p:cNvPr>
          <p:cNvSpPr>
            <a:spLocks noGrp="1"/>
          </p:cNvSpPr>
          <p:nvPr>
            <p:ph type="title"/>
          </p:nvPr>
        </p:nvSpPr>
        <p:spPr>
          <a:xfrm>
            <a:off x="1773209" y="366658"/>
            <a:ext cx="10029659" cy="458340"/>
          </a:xfrm>
        </p:spPr>
        <p:txBody>
          <a:bodyPr>
            <a:normAutofit fontScale="90000"/>
          </a:bodyPr>
          <a:lstStyle/>
          <a:p>
            <a:pPr algn="ctr">
              <a:defRPr/>
            </a:pPr>
            <a:r>
              <a:rPr lang="en-US" sz="2800" dirty="0"/>
              <a:t>Current #1 System Overview</a:t>
            </a:r>
          </a:p>
        </p:txBody>
      </p:sp>
      <p:pic>
        <p:nvPicPr>
          <p:cNvPr id="1026" name="Picture 2" descr="Hewlett Packard Enterprise Ushers in New Era with World's First and Fastest  Exascale Supercomputer “Frontier” for the U.S. Department of Energy's Oak  Ridge National Laboratory | Business Wire">
            <a:extLst>
              <a:ext uri="{FF2B5EF4-FFF2-40B4-BE49-F238E27FC236}">
                <a16:creationId xmlns:a16="http://schemas.microsoft.com/office/drawing/2014/main" id="{93E9C672-2738-B74D-B510-3562F8C2C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296" y="3829971"/>
            <a:ext cx="7575593" cy="41103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ontier">
            <a:extLst>
              <a:ext uri="{FF2B5EF4-FFF2-40B4-BE49-F238E27FC236}">
                <a16:creationId xmlns:a16="http://schemas.microsoft.com/office/drawing/2014/main" id="{1B024EBA-877B-1F44-83D5-3F4D9D53D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897" y="179379"/>
            <a:ext cx="2177686" cy="70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3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dissolve">
                                      <p:cBhvr>
                                        <p:cTn id="7" dur="500"/>
                                        <p:tgtEl>
                                          <p:spTgt spid="9219">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220">
                                            <p:txEl>
                                              <p:pRg st="1" end="1"/>
                                            </p:txEl>
                                          </p:spTgt>
                                        </p:tgtEl>
                                        <p:attrNameLst>
                                          <p:attrName>style.visibility</p:attrName>
                                        </p:attrNameLst>
                                      </p:cBhvr>
                                      <p:to>
                                        <p:strVal val="visible"/>
                                      </p:to>
                                    </p:set>
                                    <p:animEffect transition="in" filter="dissolve">
                                      <p:cBhvr>
                                        <p:cTn id="10" dur="500"/>
                                        <p:tgtEl>
                                          <p:spTgt spid="922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220">
                                            <p:txEl>
                                              <p:pRg st="4" end="4"/>
                                            </p:txEl>
                                          </p:spTgt>
                                        </p:tgtEl>
                                        <p:attrNameLst>
                                          <p:attrName>style.visibility</p:attrName>
                                        </p:attrNameLst>
                                      </p:cBhvr>
                                      <p:to>
                                        <p:strVal val="visible"/>
                                      </p:to>
                                    </p:set>
                                    <p:animEffect transition="in" filter="dissolve">
                                      <p:cBhvr>
                                        <p:cTn id="13" dur="500"/>
                                        <p:tgtEl>
                                          <p:spTgt spid="9220">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dissolve">
                                      <p:cBhvr>
                                        <p:cTn id="16" dur="500"/>
                                        <p:tgtEl>
                                          <p:spTgt spid="13">
                                            <p:txEl>
                                              <p:pRg st="1" end="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dissolv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2770" y="0"/>
            <a:ext cx="10515600" cy="821124"/>
          </a:xfrm>
        </p:spPr>
        <p:txBody>
          <a:bodyPr/>
          <a:lstStyle/>
          <a:p>
            <a:r>
              <a:rPr lang="en-US" dirty="0"/>
              <a:t>TOP500 Highlights From June 2022</a:t>
            </a:r>
          </a:p>
        </p:txBody>
      </p:sp>
      <p:sp>
        <p:nvSpPr>
          <p:cNvPr id="5" name="Content Placeholder 4"/>
          <p:cNvSpPr>
            <a:spLocks noGrp="1"/>
          </p:cNvSpPr>
          <p:nvPr>
            <p:ph idx="1"/>
          </p:nvPr>
        </p:nvSpPr>
        <p:spPr>
          <a:xfrm>
            <a:off x="308919" y="1261078"/>
            <a:ext cx="11372333" cy="5596922"/>
          </a:xfrm>
        </p:spPr>
        <p:txBody>
          <a:bodyPr>
            <a:normAutofit fontScale="92500" lnSpcReduction="20000"/>
          </a:bodyPr>
          <a:lstStyle/>
          <a:p>
            <a:pPr>
              <a:lnSpc>
                <a:spcPct val="120000"/>
              </a:lnSpc>
              <a:spcBef>
                <a:spcPts val="800"/>
              </a:spcBef>
            </a:pPr>
            <a:r>
              <a:rPr lang="en-US" dirty="0"/>
              <a:t>ORNL’s Frontier is #1 in the TOP500, First Exascale System</a:t>
            </a:r>
          </a:p>
          <a:p>
            <a:pPr lvl="1">
              <a:lnSpc>
                <a:spcPct val="120000"/>
              </a:lnSpc>
              <a:spcBef>
                <a:spcPts val="800"/>
              </a:spcBef>
            </a:pPr>
            <a:r>
              <a:rPr lang="en-US" dirty="0"/>
              <a:t>25% of the sum of the TOP500 performance contained in Frontier</a:t>
            </a:r>
          </a:p>
          <a:p>
            <a:pPr lvl="1">
              <a:lnSpc>
                <a:spcPct val="120000"/>
              </a:lnSpc>
              <a:spcBef>
                <a:spcPts val="800"/>
              </a:spcBef>
            </a:pPr>
            <a:r>
              <a:rPr lang="en-US" dirty="0"/>
              <a:t>It performed at over 6.8 Exaflop/s on the HPL-AI using mixed precision algorithm (16-bit floating point arithmetic)</a:t>
            </a:r>
          </a:p>
          <a:p>
            <a:pPr>
              <a:lnSpc>
                <a:spcPct val="120000"/>
              </a:lnSpc>
              <a:spcBef>
                <a:spcPts val="800"/>
              </a:spcBef>
            </a:pPr>
            <a:r>
              <a:rPr lang="en-US" dirty="0"/>
              <a:t>TOP10 has three new system, </a:t>
            </a:r>
            <a:r>
              <a:rPr lang="en-US" dirty="0" err="1"/>
              <a:t>Lumi</a:t>
            </a:r>
            <a:r>
              <a:rPr lang="en-US" dirty="0"/>
              <a:t> in Finland and </a:t>
            </a:r>
            <a:r>
              <a:rPr lang="en-US" dirty="0" err="1"/>
              <a:t>Adastra</a:t>
            </a:r>
            <a:r>
              <a:rPr lang="en-US" dirty="0"/>
              <a:t> in France.</a:t>
            </a:r>
          </a:p>
          <a:p>
            <a:pPr lvl="1">
              <a:lnSpc>
                <a:spcPct val="120000"/>
              </a:lnSpc>
              <a:spcBef>
                <a:spcPts val="800"/>
              </a:spcBef>
            </a:pPr>
            <a:r>
              <a:rPr lang="en-US" dirty="0"/>
              <a:t>52% of the Top500 performance in the Top10 </a:t>
            </a:r>
          </a:p>
          <a:p>
            <a:pPr lvl="0"/>
            <a:r>
              <a:rPr lang="en-US" dirty="0"/>
              <a:t>The entry level to the list is at 1.52 Pflop/s mark on the </a:t>
            </a:r>
            <a:r>
              <a:rPr lang="en-US" dirty="0" err="1"/>
              <a:t>Linpack</a:t>
            </a:r>
            <a:r>
              <a:rPr lang="en-US" dirty="0"/>
              <a:t> benchmark. </a:t>
            </a:r>
          </a:p>
          <a:p>
            <a:pPr>
              <a:buFont typeface="Arial"/>
              <a:buChar char="•"/>
            </a:pPr>
            <a:r>
              <a:rPr lang="en-US" dirty="0"/>
              <a:t>China: Top consumer and producer overall</a:t>
            </a:r>
            <a:r>
              <a:rPr lang="en-US" sz="2800" dirty="0"/>
              <a:t>.</a:t>
            </a:r>
          </a:p>
          <a:p>
            <a:pPr>
              <a:buFont typeface="Arial"/>
              <a:buChar char="•"/>
            </a:pPr>
            <a:r>
              <a:rPr lang="en-US" dirty="0"/>
              <a:t>Intel processors largest share, 78% followed by AMD, 19%.</a:t>
            </a:r>
            <a:endParaRPr lang="en-US" b="0" dirty="0"/>
          </a:p>
        </p:txBody>
      </p:sp>
    </p:spTree>
    <p:extLst>
      <p:ext uri="{BB962C8B-B14F-4D97-AF65-F5344CB8AC3E}">
        <p14:creationId xmlns:p14="http://schemas.microsoft.com/office/powerpoint/2010/main" val="2457188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dissolv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dissolv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dissolve">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dissolve">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A31881-1795-5BB3-3248-D844103C0869}"/>
              </a:ext>
            </a:extLst>
          </p:cNvPr>
          <p:cNvGrpSpPr/>
          <p:nvPr/>
        </p:nvGrpSpPr>
        <p:grpSpPr>
          <a:xfrm>
            <a:off x="5955956" y="1954742"/>
            <a:ext cx="7636145" cy="4353173"/>
            <a:chOff x="5955956" y="1954742"/>
            <a:chExt cx="7636145" cy="4353173"/>
          </a:xfrm>
        </p:grpSpPr>
        <p:sp>
          <p:nvSpPr>
            <p:cNvPr id="19" name="TextBox 18">
              <a:extLst>
                <a:ext uri="{FF2B5EF4-FFF2-40B4-BE49-F238E27FC236}">
                  <a16:creationId xmlns:a16="http://schemas.microsoft.com/office/drawing/2014/main" id="{8B61D947-D1CB-2661-C4C7-7C4E41865673}"/>
                </a:ext>
              </a:extLst>
            </p:cNvPr>
            <p:cNvSpPr txBox="1"/>
            <p:nvPr/>
          </p:nvSpPr>
          <p:spPr>
            <a:xfrm>
              <a:off x="5955956" y="2586383"/>
              <a:ext cx="5925975" cy="3721532"/>
            </a:xfrm>
            <a:prstGeom prst="rect">
              <a:avLst/>
            </a:prstGeom>
            <a:noFill/>
          </p:spPr>
          <p:txBody>
            <a:bodyPr wrap="square">
              <a:spAutoFit/>
            </a:bodyPr>
            <a:lstStyle/>
            <a:p>
              <a:pPr marL="342900" marR="0" lvl="0" indent="-342900" algn="l" defTabSz="914400" rtl="0" eaLnBrk="1" fontAlgn="base" latinLnBrk="0" hangingPunct="1">
                <a:lnSpc>
                  <a:spcPts val="1945"/>
                </a:lnSpc>
                <a:spcBef>
                  <a:spcPts val="3440"/>
                </a:spcBef>
                <a:spcAft>
                  <a:spcPts val="0"/>
                </a:spcAft>
                <a:buClr>
                  <a:srgbClr val="000000"/>
                </a:buClr>
                <a:buSzPts val="1600"/>
                <a:buFont typeface="Arial" panose="020B0604020202020204" pitchFamily="34" charset="0"/>
                <a:buChar char="•"/>
                <a:tabLst>
                  <a:tab pos="228600" algn="l"/>
                </a:tabLst>
                <a:defRPr/>
              </a:pPr>
              <a:r>
                <a:rPr kumimoji="0" lang="en-US" sz="2000" b="0" i="0" u="none" strike="noStrike" kern="1200" cap="none" spc="1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Qingdao Marine Sunway Pro "</a:t>
              </a:r>
              <a:r>
                <a:rPr kumimoji="0" lang="en-US" sz="2000" b="0" i="0" u="none" strike="noStrike" kern="1200" cap="none" spc="10"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OceanLight</a:t>
              </a:r>
              <a:r>
                <a:rPr kumimoji="0" lang="en-US" sz="2000" b="0" i="0" u="none" strike="noStrike" kern="1200" cap="none" spc="1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(Shandong Prov)</a:t>
              </a:r>
              <a:endParaRPr kumimoji="0" lang="en-US" sz="1400" b="0" i="0" u="none" strike="noStrike" kern="1200" cap="none" spc="10"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742950" marR="0" lvl="1" indent="-285750" algn="l" defTabSz="914400" rtl="0" eaLnBrk="1" fontAlgn="base" latinLnBrk="0" hangingPunct="1">
                <a:lnSpc>
                  <a:spcPts val="1690"/>
                </a:lnSpc>
                <a:spcBef>
                  <a:spcPts val="390"/>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Completed March 2021, 1.3 </a:t>
              </a: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EFlops</a:t>
              </a: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a:t>
              </a: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Rpeak</a:t>
              </a: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and 1.05 </a:t>
              </a: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EFlops</a:t>
              </a: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a:t>
              </a: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Linpack</a:t>
              </a:r>
              <a:endParaRPr kumimoji="0" lang="en-US" sz="1400" b="0" i="0" u="none" strike="noStrike" kern="1200" cap="none" spc="15"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742950" marR="0" lvl="1" indent="-285750" algn="l" defTabSz="914400" rtl="0" eaLnBrk="1" fontAlgn="base" latinLnBrk="0" hangingPunct="1">
                <a:lnSpc>
                  <a:spcPts val="1690"/>
                </a:lnSpc>
                <a:spcBef>
                  <a:spcPts val="430"/>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ShenWei</a:t>
              </a: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post-Alpha CPU ISA architecture with big &amp; small core structure</a:t>
              </a:r>
              <a:endParaRPr kumimoji="0" lang="en-US" sz="1400" b="0" i="0" u="none" strike="noStrike" kern="1200" cap="none" spc="15"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742950" marR="0" lvl="1" indent="-285750" algn="l" defTabSz="914400" rtl="0" eaLnBrk="1" fontAlgn="base" latinLnBrk="0" hangingPunct="1">
                <a:lnSpc>
                  <a:spcPts val="1690"/>
                </a:lnSpc>
                <a:spcBef>
                  <a:spcPts val="485"/>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2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Est 96 cabinets x 1024 SW39010 390-core 35MW</a:t>
              </a:r>
            </a:p>
            <a:p>
              <a:pPr marL="742950" marR="0" lvl="1" indent="-285750" algn="l" defTabSz="914400" rtl="0" eaLnBrk="1" fontAlgn="base" latinLnBrk="0" hangingPunct="1">
                <a:lnSpc>
                  <a:spcPts val="1690"/>
                </a:lnSpc>
                <a:spcBef>
                  <a:spcPts val="485"/>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20" normalizeH="0" baseline="0" noProof="0" dirty="0">
                  <a:ln>
                    <a:noFill/>
                  </a:ln>
                  <a:solidFill>
                    <a:srgbClr val="000000"/>
                  </a:solidFill>
                  <a:effectLst/>
                  <a:uLnTx/>
                  <a:uFillTx/>
                  <a:latin typeface="Cambria" panose="02040503050406030204" pitchFamily="18" charset="0"/>
                  <a:ea typeface="Symbol" pitchFamily="2" charset="2"/>
                  <a:cs typeface="Futura Medium" panose="020B0602020204020303" pitchFamily="34" charset="-79"/>
                </a:rPr>
                <a:t>Science on this machine won Gordon Bell Prize in 2021</a:t>
              </a:r>
              <a:endParaRPr kumimoji="0" lang="en-US" sz="1800" b="0" i="0" u="none" strike="noStrike" kern="1200" cap="none" spc="15"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342900" marR="0" lvl="0" indent="-342900" algn="l" defTabSz="914400" rtl="0" eaLnBrk="1" fontAlgn="base" latinLnBrk="0" hangingPunct="1">
                <a:lnSpc>
                  <a:spcPts val="1945"/>
                </a:lnSpc>
                <a:spcBef>
                  <a:spcPts val="3000"/>
                </a:spcBef>
                <a:spcAft>
                  <a:spcPts val="0"/>
                </a:spcAft>
                <a:buClr>
                  <a:srgbClr val="000000"/>
                </a:buClr>
                <a:buSzPts val="1600"/>
                <a:buFont typeface="Arial" panose="020B0604020202020204" pitchFamily="34" charset="0"/>
                <a:buChar char="•"/>
                <a:tabLst>
                  <a:tab pos="228600" algn="l"/>
                </a:tabLst>
                <a:defRPr/>
              </a:pPr>
              <a:r>
                <a:rPr kumimoji="0" lang="en-US" sz="2000" b="0" i="0" u="none" strike="noStrike" kern="1200" cap="none" spc="2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NSCC Tianjin Tianhe-3</a:t>
              </a:r>
              <a:endParaRPr kumimoji="0" lang="en-US" sz="1400" b="0" i="0" u="none" strike="noStrike" kern="1200" cap="none" spc="10"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742950" marR="0" lvl="1" indent="-285750" algn="l" defTabSz="914400" rtl="0" eaLnBrk="1" fontAlgn="base" latinLnBrk="0" hangingPunct="1">
                <a:lnSpc>
                  <a:spcPts val="1690"/>
                </a:lnSpc>
                <a:spcBef>
                  <a:spcPts val="425"/>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Dual-chip </a:t>
              </a: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FeiTeng</a:t>
              </a: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ARM and Matrix accelerator node architecture</a:t>
              </a:r>
              <a:endParaRPr kumimoji="0" lang="en-US" sz="1400" b="0" i="0" u="none" strike="noStrike" kern="1200" cap="none" spc="15"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742950" marR="0" lvl="1" indent="-285750" algn="l" defTabSz="914400" rtl="0" eaLnBrk="1" fontAlgn="base" latinLnBrk="0" hangingPunct="1">
                <a:lnSpc>
                  <a:spcPts val="1690"/>
                </a:lnSpc>
                <a:spcBef>
                  <a:spcPts val="400"/>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2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Est -1.7 </a:t>
              </a:r>
              <a:r>
                <a:rPr kumimoji="0" lang="en-US" sz="1800" b="0" i="0" u="none" strike="noStrike" kern="1200" cap="none" spc="20"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EFlops</a:t>
              </a:r>
              <a:r>
                <a:rPr kumimoji="0" lang="en-US" sz="1800" b="0" i="0" u="none" strike="noStrike" kern="1200" cap="none" spc="2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a:t>
              </a:r>
              <a:r>
                <a:rPr kumimoji="0" lang="en-US" sz="1800" b="0" i="0" u="none" strike="noStrike" kern="1200" cap="none" spc="20"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Rpeak</a:t>
              </a:r>
              <a:endParaRPr kumimoji="0" lang="en-US" sz="1800" b="0" i="0" u="none" strike="noStrike" kern="1200" cap="none" spc="2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endParaRPr>
            </a:p>
          </p:txBody>
        </p:sp>
        <p:sp>
          <p:nvSpPr>
            <p:cNvPr id="20" name="TextBox 19">
              <a:extLst>
                <a:ext uri="{FF2B5EF4-FFF2-40B4-BE49-F238E27FC236}">
                  <a16:creationId xmlns:a16="http://schemas.microsoft.com/office/drawing/2014/main" id="{8A783A88-3F71-EF84-D45C-ADC8E98644A5}"/>
                </a:ext>
              </a:extLst>
            </p:cNvPr>
            <p:cNvSpPr txBox="1"/>
            <p:nvPr/>
          </p:nvSpPr>
          <p:spPr>
            <a:xfrm>
              <a:off x="6077311" y="1954742"/>
              <a:ext cx="751479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Rumored 2 Exascale Systems in Chinese</a:t>
              </a:r>
            </a:p>
          </p:txBody>
        </p:sp>
      </p:grpSp>
      <p:pic>
        <p:nvPicPr>
          <p:cNvPr id="21" name="Picture 20">
            <a:extLst>
              <a:ext uri="{FF2B5EF4-FFF2-40B4-BE49-F238E27FC236}">
                <a16:creationId xmlns:a16="http://schemas.microsoft.com/office/drawing/2014/main" id="{30F388AB-D633-F434-1CFB-439675BC7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481" y="0"/>
            <a:ext cx="2564897" cy="1618735"/>
          </a:xfrm>
          <a:prstGeom prst="rect">
            <a:avLst/>
          </a:prstGeom>
        </p:spPr>
      </p:pic>
      <p:sp>
        <p:nvSpPr>
          <p:cNvPr id="22" name="Title 2">
            <a:extLst>
              <a:ext uri="{FF2B5EF4-FFF2-40B4-BE49-F238E27FC236}">
                <a16:creationId xmlns:a16="http://schemas.microsoft.com/office/drawing/2014/main" id="{62BC66DA-BFFE-43F5-5EAB-3A2AFFED0FA8}"/>
              </a:ext>
            </a:extLst>
          </p:cNvPr>
          <p:cNvSpPr txBox="1">
            <a:spLocks/>
          </p:cNvSpPr>
          <p:nvPr/>
        </p:nvSpPr>
        <p:spPr>
          <a:xfrm>
            <a:off x="2706975" y="150192"/>
            <a:ext cx="412715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a:ea typeface="+mj-ea"/>
                <a:cs typeface="+mj-cs"/>
              </a:rPr>
              <a:t>China </a:t>
            </a:r>
          </a:p>
        </p:txBody>
      </p:sp>
      <p:sp>
        <p:nvSpPr>
          <p:cNvPr id="5" name="TextBox 4">
            <a:extLst>
              <a:ext uri="{FF2B5EF4-FFF2-40B4-BE49-F238E27FC236}">
                <a16:creationId xmlns:a16="http://schemas.microsoft.com/office/drawing/2014/main" id="{8ECBED0E-D900-3C3A-C5C2-00BA335C3DE8}"/>
              </a:ext>
            </a:extLst>
          </p:cNvPr>
          <p:cNvSpPr txBox="1"/>
          <p:nvPr/>
        </p:nvSpPr>
        <p:spPr>
          <a:xfrm>
            <a:off x="606335" y="5122238"/>
            <a:ext cx="514988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China: Top consumer and producer overall</a:t>
            </a:r>
            <a:r>
              <a:rPr kumimoji="0" lang="en-US" sz="1600" b="0" i="0" u="none" strike="noStrike" kern="1200" cap="none" spc="0" normalizeH="0" baseline="0" noProof="0" dirty="0">
                <a:ln>
                  <a:noFill/>
                </a:ln>
                <a:solidFill>
                  <a:prstClr val="black"/>
                </a:solidFill>
                <a:effectLst/>
                <a:uLnTx/>
                <a:uFillTx/>
                <a:latin typeface="Comic Sans M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	5 main producers of HPC in China: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omic Sans MS"/>
              </a:rPr>
              <a:t>	   </a:t>
            </a:r>
            <a:r>
              <a:rPr kumimoji="0" lang="en-US" sz="1600" b="0" i="0" u="none" strike="noStrike" kern="1200" cap="none" spc="0" normalizeH="0" baseline="0" noProof="0" dirty="0">
                <a:ln>
                  <a:noFill/>
                </a:ln>
                <a:solidFill>
                  <a:prstClr val="black"/>
                </a:solidFill>
                <a:effectLst/>
                <a:uLnTx/>
                <a:uFillTx/>
                <a:latin typeface="Comic Sans MS"/>
                <a:ea typeface="+mn-ea"/>
                <a:cs typeface="+mn-cs"/>
              </a:rPr>
              <a:t>257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omic Sans MS"/>
              </a:rPr>
              <a:t>                 </a:t>
            </a:r>
            <a:r>
              <a:rPr kumimoji="0" lang="en-US" sz="1600" b="0" i="0" u="none" strike="noStrike" kern="1200" cap="none" spc="0" normalizeH="0" baseline="0" noProof="0" dirty="0">
                <a:ln>
                  <a:noFill/>
                </a:ln>
                <a:solidFill>
                  <a:prstClr val="black"/>
                </a:solidFill>
                <a:effectLst/>
                <a:uLnTx/>
                <a:uFillTx/>
                <a:latin typeface="Comic Sans MS"/>
                <a:ea typeface="+mn-ea"/>
                <a:cs typeface="+mn-cs"/>
              </a:rPr>
              <a:t> Lenovo, Sugon, Inspur, Huawei, NUDT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a:ea typeface="+mn-ea"/>
              <a:cs typeface="+mn-cs"/>
            </a:endParaRPr>
          </a:p>
        </p:txBody>
      </p:sp>
      <p:pic>
        <p:nvPicPr>
          <p:cNvPr id="7" name="Picture 6">
            <a:extLst>
              <a:ext uri="{FF2B5EF4-FFF2-40B4-BE49-F238E27FC236}">
                <a16:creationId xmlns:a16="http://schemas.microsoft.com/office/drawing/2014/main" id="{5961F531-D7E4-2042-8E1A-8AC08E59F9B2}"/>
              </a:ext>
            </a:extLst>
          </p:cNvPr>
          <p:cNvPicPr>
            <a:picLocks noChangeAspect="1"/>
          </p:cNvPicPr>
          <p:nvPr/>
        </p:nvPicPr>
        <p:blipFill>
          <a:blip r:embed="rId3"/>
          <a:stretch>
            <a:fillRect/>
          </a:stretch>
        </p:blipFill>
        <p:spPr>
          <a:xfrm>
            <a:off x="211424" y="1090115"/>
            <a:ext cx="5149887" cy="3886200"/>
          </a:xfrm>
          <a:prstGeom prst="rect">
            <a:avLst/>
          </a:prstGeom>
        </p:spPr>
      </p:pic>
    </p:spTree>
    <p:extLst>
      <p:ext uri="{BB962C8B-B14F-4D97-AF65-F5344CB8AC3E}">
        <p14:creationId xmlns:p14="http://schemas.microsoft.com/office/powerpoint/2010/main" val="3411163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847E-D8F1-0447-9D37-AA1400AA80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8AAF64-5310-7045-9D0D-9429B8A6F1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88D1B30-4488-1747-8AEE-8941811F7E06}"/>
              </a:ext>
            </a:extLst>
          </p:cNvPr>
          <p:cNvPicPr>
            <a:picLocks noChangeAspect="1"/>
          </p:cNvPicPr>
          <p:nvPr/>
        </p:nvPicPr>
        <p:blipFill>
          <a:blip r:embed="rId2"/>
          <a:stretch>
            <a:fillRect/>
          </a:stretch>
        </p:blipFill>
        <p:spPr>
          <a:xfrm>
            <a:off x="6118948" y="0"/>
            <a:ext cx="5057055" cy="6858000"/>
          </a:xfrm>
          <a:prstGeom prst="rect">
            <a:avLst/>
          </a:prstGeom>
        </p:spPr>
      </p:pic>
      <p:pic>
        <p:nvPicPr>
          <p:cNvPr id="5" name="Picture 4">
            <a:extLst>
              <a:ext uri="{FF2B5EF4-FFF2-40B4-BE49-F238E27FC236}">
                <a16:creationId xmlns:a16="http://schemas.microsoft.com/office/drawing/2014/main" id="{25D9DB17-3ABF-100D-DC47-065A6AD737F0}"/>
              </a:ext>
            </a:extLst>
          </p:cNvPr>
          <p:cNvPicPr>
            <a:picLocks noChangeAspect="1"/>
          </p:cNvPicPr>
          <p:nvPr/>
        </p:nvPicPr>
        <p:blipFill>
          <a:blip r:embed="rId3"/>
          <a:stretch>
            <a:fillRect/>
          </a:stretch>
        </p:blipFill>
        <p:spPr>
          <a:xfrm>
            <a:off x="170380" y="0"/>
            <a:ext cx="5145640" cy="6858000"/>
          </a:xfrm>
          <a:prstGeom prst="rect">
            <a:avLst/>
          </a:prstGeom>
        </p:spPr>
      </p:pic>
      <p:pic>
        <p:nvPicPr>
          <p:cNvPr id="6" name="Picture 5">
            <a:extLst>
              <a:ext uri="{FF2B5EF4-FFF2-40B4-BE49-F238E27FC236}">
                <a16:creationId xmlns:a16="http://schemas.microsoft.com/office/drawing/2014/main" id="{D13202FD-A32D-EC09-31F5-06F91BB030A3}"/>
              </a:ext>
            </a:extLst>
          </p:cNvPr>
          <p:cNvPicPr>
            <a:picLocks noChangeAspect="1"/>
          </p:cNvPicPr>
          <p:nvPr/>
        </p:nvPicPr>
        <p:blipFill>
          <a:blip r:embed="rId4"/>
          <a:stretch>
            <a:fillRect/>
          </a:stretch>
        </p:blipFill>
        <p:spPr>
          <a:xfrm>
            <a:off x="6309662" y="2308570"/>
            <a:ext cx="4675625" cy="386362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8215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1" presetClass="exit" presetSubtype="0" fill="hold"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68160F-F64D-CF8B-6421-7BA0C50DDEC9}"/>
              </a:ext>
            </a:extLst>
          </p:cNvPr>
          <p:cNvPicPr>
            <a:picLocks noChangeAspect="1"/>
          </p:cNvPicPr>
          <p:nvPr/>
        </p:nvPicPr>
        <p:blipFill>
          <a:blip r:embed="rId2"/>
          <a:stretch>
            <a:fillRect/>
          </a:stretch>
        </p:blipFill>
        <p:spPr>
          <a:xfrm>
            <a:off x="8420380" y="2895600"/>
            <a:ext cx="3771620" cy="2350732"/>
          </a:xfrm>
          <a:prstGeom prst="rect">
            <a:avLst/>
          </a:prstGeom>
        </p:spPr>
      </p:pic>
      <p:sp>
        <p:nvSpPr>
          <p:cNvPr id="3" name="Title 2">
            <a:extLst>
              <a:ext uri="{FF2B5EF4-FFF2-40B4-BE49-F238E27FC236}">
                <a16:creationId xmlns:a16="http://schemas.microsoft.com/office/drawing/2014/main" id="{64DF751D-DE8D-DBC9-CDAD-FEBF7C23B307}"/>
              </a:ext>
            </a:extLst>
          </p:cNvPr>
          <p:cNvSpPr>
            <a:spLocks noGrp="1"/>
          </p:cNvSpPr>
          <p:nvPr>
            <p:ph type="title"/>
          </p:nvPr>
        </p:nvSpPr>
        <p:spPr/>
        <p:txBody>
          <a:bodyPr/>
          <a:lstStyle/>
          <a:p>
            <a:r>
              <a:rPr lang="en-US" dirty="0"/>
              <a:t>The Message</a:t>
            </a:r>
          </a:p>
        </p:txBody>
      </p:sp>
      <p:sp>
        <p:nvSpPr>
          <p:cNvPr id="8" name="Content Placeholder 7">
            <a:extLst>
              <a:ext uri="{FF2B5EF4-FFF2-40B4-BE49-F238E27FC236}">
                <a16:creationId xmlns:a16="http://schemas.microsoft.com/office/drawing/2014/main" id="{1DA746DE-1815-9FED-086D-DA6EB84C0DA4}"/>
              </a:ext>
            </a:extLst>
          </p:cNvPr>
          <p:cNvSpPr>
            <a:spLocks noGrp="1"/>
          </p:cNvSpPr>
          <p:nvPr>
            <p:ph idx="1"/>
          </p:nvPr>
        </p:nvSpPr>
        <p:spPr>
          <a:xfrm>
            <a:off x="406290" y="1771403"/>
            <a:ext cx="10303933" cy="4114800"/>
          </a:xfrm>
        </p:spPr>
        <p:txBody>
          <a:bodyPr>
            <a:normAutofit fontScale="85000" lnSpcReduction="20000"/>
          </a:bodyPr>
          <a:lstStyle/>
          <a:p>
            <a:r>
              <a:rPr lang="en-US" dirty="0"/>
              <a:t>Computing is in rapid transition</a:t>
            </a:r>
          </a:p>
          <a:p>
            <a:pPr lvl="1"/>
            <a:r>
              <a:rPr lang="en-US" dirty="0"/>
              <a:t>Smartphones and cloud services are eating the world</a:t>
            </a:r>
          </a:p>
          <a:p>
            <a:endParaRPr lang="en-US" dirty="0"/>
          </a:p>
          <a:p>
            <a:r>
              <a:rPr lang="en-US" dirty="0"/>
              <a:t>HPC change is also in the wind</a:t>
            </a:r>
          </a:p>
          <a:p>
            <a:pPr lvl="1"/>
            <a:r>
              <a:rPr lang="en-US" dirty="0"/>
              <a:t>Greater performance now requires more $, €, ¥</a:t>
            </a:r>
          </a:p>
          <a:p>
            <a:pPr lvl="1"/>
            <a:endParaRPr lang="en-US" dirty="0"/>
          </a:p>
          <a:p>
            <a:r>
              <a:rPr lang="en-US" dirty="0"/>
              <a:t>Transistors are getting more expensive</a:t>
            </a:r>
          </a:p>
          <a:p>
            <a:pPr lvl="1"/>
            <a:r>
              <a:rPr lang="en-US" dirty="0"/>
              <a:t>End of Dennard scaling and slowing of Moore’s Law</a:t>
            </a:r>
          </a:p>
          <a:p>
            <a:pPr lvl="1"/>
            <a:endParaRPr lang="en-US" dirty="0"/>
          </a:p>
          <a:p>
            <a:r>
              <a:rPr lang="en-US" dirty="0"/>
              <a:t>Loci of technology innovation and money have shifted</a:t>
            </a:r>
          </a:p>
          <a:p>
            <a:endParaRPr lang="en-US" dirty="0"/>
          </a:p>
        </p:txBody>
      </p:sp>
    </p:spTree>
    <p:extLst>
      <p:ext uri="{BB962C8B-B14F-4D97-AF65-F5344CB8AC3E}">
        <p14:creationId xmlns:p14="http://schemas.microsoft.com/office/powerpoint/2010/main" val="210421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dissolve">
                                      <p:cBhvr>
                                        <p:cTn id="15" dur="500"/>
                                        <p:tgtEl>
                                          <p:spTgt spid="8">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dissolve">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dissolve">
                                      <p:cBhvr>
                                        <p:cTn id="23" dur="500"/>
                                        <p:tgtEl>
                                          <p:spTgt spid="8">
                                            <p:txEl>
                                              <p:pRg st="6" end="6"/>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dissolve">
                                      <p:cBhvr>
                                        <p:cTn id="26" dur="500"/>
                                        <p:tgtEl>
                                          <p:spTgt spid="8">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dissolve">
                                      <p:cBhvr>
                                        <p:cTn id="34"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HPC, NRE, and the long tail</a:t>
            </a:r>
          </a:p>
        </p:txBody>
      </p:sp>
      <p:sp>
        <p:nvSpPr>
          <p:cNvPr id="6" name="Content Placeholder 5">
            <a:extLst>
              <a:ext uri="{FF2B5EF4-FFF2-40B4-BE49-F238E27FC236}">
                <a16:creationId xmlns:a16="http://schemas.microsoft.com/office/drawing/2014/main" id="{B57F3A24-80C2-74B5-81C8-C505F91B369D}"/>
              </a:ext>
            </a:extLst>
          </p:cNvPr>
          <p:cNvSpPr>
            <a:spLocks noGrp="1"/>
          </p:cNvSpPr>
          <p:nvPr>
            <p:ph idx="1"/>
          </p:nvPr>
        </p:nvSpPr>
        <p:spPr>
          <a:xfrm>
            <a:off x="5177401" y="1302007"/>
            <a:ext cx="5934687" cy="4342580"/>
          </a:xfrm>
        </p:spPr>
        <p:txBody>
          <a:bodyPr>
            <a:normAutofit lnSpcReduction="10000"/>
          </a:bodyPr>
          <a:lstStyle/>
          <a:p>
            <a:r>
              <a:rPr lang="en-US" dirty="0"/>
              <a:t>Goal of any business is maximizing profits</a:t>
            </a:r>
          </a:p>
          <a:p>
            <a:pPr lvl="1"/>
            <a:r>
              <a:rPr lang="en-US" dirty="0"/>
              <a:t>Sell MANY units with LOW margin</a:t>
            </a:r>
          </a:p>
          <a:p>
            <a:pPr lvl="1"/>
            <a:r>
              <a:rPr lang="en-US" dirty="0"/>
              <a:t>Sell a FEW units with HIGH margin</a:t>
            </a:r>
          </a:p>
          <a:p>
            <a:pPr lvl="1"/>
            <a:endParaRPr lang="en-US" dirty="0"/>
          </a:p>
          <a:p>
            <a:r>
              <a:rPr lang="en-US" dirty="0"/>
              <a:t>Margin is price MINUS costs</a:t>
            </a:r>
          </a:p>
          <a:p>
            <a:endParaRPr lang="en-US" dirty="0"/>
          </a:p>
          <a:p>
            <a:r>
              <a:rPr lang="en-US" dirty="0"/>
              <a:t>Costs include </a:t>
            </a:r>
          </a:p>
          <a:p>
            <a:pPr lvl="1"/>
            <a:r>
              <a:rPr lang="en-US" dirty="0"/>
              <a:t>Non-recurring engineering (NRE)</a:t>
            </a:r>
          </a:p>
          <a:p>
            <a:pPr lvl="1"/>
            <a:r>
              <a:rPr lang="en-US" dirty="0"/>
              <a:t>Manufacturing</a:t>
            </a:r>
          </a:p>
          <a:p>
            <a:pPr lvl="1"/>
            <a:r>
              <a:rPr lang="en-US" dirty="0"/>
              <a:t>Sales, marketing, …</a:t>
            </a:r>
          </a:p>
          <a:p>
            <a:pPr marL="0" lvl="1" indent="0">
              <a:buNone/>
            </a:pPr>
            <a:endParaRPr lang="en-US" dirty="0"/>
          </a:p>
        </p:txBody>
      </p:sp>
      <p:grpSp>
        <p:nvGrpSpPr>
          <p:cNvPr id="8" name="Group 7">
            <a:extLst>
              <a:ext uri="{FF2B5EF4-FFF2-40B4-BE49-F238E27FC236}">
                <a16:creationId xmlns:a16="http://schemas.microsoft.com/office/drawing/2014/main" id="{DC9EBCBE-B5DA-ADD5-AF56-D1CE65C4588B}"/>
              </a:ext>
            </a:extLst>
          </p:cNvPr>
          <p:cNvGrpSpPr/>
          <p:nvPr/>
        </p:nvGrpSpPr>
        <p:grpSpPr>
          <a:xfrm>
            <a:off x="176222" y="2425122"/>
            <a:ext cx="4731448" cy="2874005"/>
            <a:chOff x="6664057" y="-28517"/>
            <a:chExt cx="4731448" cy="2874005"/>
          </a:xfrm>
        </p:grpSpPr>
        <p:sp>
          <p:nvSpPr>
            <p:cNvPr id="2" name="Rounded Rectangle 1">
              <a:extLst>
                <a:ext uri="{FF2B5EF4-FFF2-40B4-BE49-F238E27FC236}">
                  <a16:creationId xmlns:a16="http://schemas.microsoft.com/office/drawing/2014/main" id="{67E807F2-554B-4269-D73E-A307024C878C}"/>
                </a:ext>
              </a:extLst>
            </p:cNvPr>
            <p:cNvSpPr/>
            <p:nvPr/>
          </p:nvSpPr>
          <p:spPr>
            <a:xfrm>
              <a:off x="7569577" y="164617"/>
              <a:ext cx="144966" cy="2500524"/>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ular Callout 3">
              <a:extLst>
                <a:ext uri="{FF2B5EF4-FFF2-40B4-BE49-F238E27FC236}">
                  <a16:creationId xmlns:a16="http://schemas.microsoft.com/office/drawing/2014/main" id="{CB598BD8-DB55-E6A8-F985-FAE1BA6194AA}"/>
                </a:ext>
              </a:extLst>
            </p:cNvPr>
            <p:cNvSpPr/>
            <p:nvPr/>
          </p:nvSpPr>
          <p:spPr>
            <a:xfrm>
              <a:off x="7984274" y="82300"/>
              <a:ext cx="1014761" cy="203374"/>
            </a:xfrm>
            <a:prstGeom prst="wedgeRoundRectCallout">
              <a:avLst>
                <a:gd name="adj1" fmla="val -71100"/>
                <a:gd name="adj2" fmla="val 34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Top 10</a:t>
              </a:r>
            </a:p>
          </p:txBody>
        </p:sp>
        <p:sp>
          <p:nvSpPr>
            <p:cNvPr id="5" name="TextBox 4">
              <a:extLst>
                <a:ext uri="{FF2B5EF4-FFF2-40B4-BE49-F238E27FC236}">
                  <a16:creationId xmlns:a16="http://schemas.microsoft.com/office/drawing/2014/main" id="{64DC3DF9-0371-2786-6FBC-3E65BB815D04}"/>
                </a:ext>
              </a:extLst>
            </p:cNvPr>
            <p:cNvSpPr txBox="1"/>
            <p:nvPr/>
          </p:nvSpPr>
          <p:spPr>
            <a:xfrm>
              <a:off x="6664057" y="-28517"/>
              <a:ext cx="9268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Performance</a:t>
              </a:r>
            </a:p>
          </p:txBody>
        </p:sp>
        <p:graphicFrame>
          <p:nvGraphicFramePr>
            <p:cNvPr id="7" name="Chart 6">
              <a:extLst>
                <a:ext uri="{FF2B5EF4-FFF2-40B4-BE49-F238E27FC236}">
                  <a16:creationId xmlns:a16="http://schemas.microsoft.com/office/drawing/2014/main" id="{2B011BDD-8F1B-EBB4-33BE-5D24262F14BB}"/>
                </a:ext>
              </a:extLst>
            </p:cNvPr>
            <p:cNvGraphicFramePr>
              <a:graphicFrameLocks/>
            </p:cNvGraphicFramePr>
            <p:nvPr/>
          </p:nvGraphicFramePr>
          <p:xfrm>
            <a:off x="6823505" y="102288"/>
            <a:ext cx="4572000" cy="2743200"/>
          </p:xfrm>
          <a:graphic>
            <a:graphicData uri="http://schemas.openxmlformats.org/drawingml/2006/chart">
              <c:chart xmlns:c="http://schemas.openxmlformats.org/drawingml/2006/chart" xmlns:r="http://schemas.openxmlformats.org/officeDocument/2006/relationships" r:id="rId2"/>
            </a:graphicData>
          </a:graphic>
        </p:graphicFrame>
      </p:grpSp>
    </p:spTree>
    <p:extLst>
      <p:ext uri="{BB962C8B-B14F-4D97-AF65-F5344CB8AC3E}">
        <p14:creationId xmlns:p14="http://schemas.microsoft.com/office/powerpoint/2010/main" val="198017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D24F-ACD7-284A-AB44-CBB64D1F1FB7}"/>
              </a:ext>
            </a:extLst>
          </p:cNvPr>
          <p:cNvSpPr>
            <a:spLocks noGrp="1"/>
          </p:cNvSpPr>
          <p:nvPr>
            <p:ph type="title"/>
          </p:nvPr>
        </p:nvSpPr>
        <p:spPr/>
        <p:txBody>
          <a:bodyPr/>
          <a:lstStyle/>
          <a:p>
            <a:r>
              <a:rPr lang="en-US" sz="3600" dirty="0"/>
              <a:t>Performance and Benchmarking Evaluation Tools</a:t>
            </a:r>
          </a:p>
        </p:txBody>
      </p:sp>
      <p:sp>
        <p:nvSpPr>
          <p:cNvPr id="3" name="Content Placeholder 2">
            <a:extLst>
              <a:ext uri="{FF2B5EF4-FFF2-40B4-BE49-F238E27FC236}">
                <a16:creationId xmlns:a16="http://schemas.microsoft.com/office/drawing/2014/main" id="{7D346D1E-367E-5E41-BDA1-CA1050D6517B}"/>
              </a:ext>
            </a:extLst>
          </p:cNvPr>
          <p:cNvSpPr>
            <a:spLocks noGrp="1"/>
          </p:cNvSpPr>
          <p:nvPr>
            <p:ph idx="1"/>
          </p:nvPr>
        </p:nvSpPr>
        <p:spPr>
          <a:xfrm>
            <a:off x="609601" y="1524000"/>
            <a:ext cx="11201400" cy="4114800"/>
          </a:xfrm>
        </p:spPr>
        <p:txBody>
          <a:bodyPr/>
          <a:lstStyle/>
          <a:p>
            <a:r>
              <a:rPr lang="en-US" dirty="0" err="1"/>
              <a:t>Linpack</a:t>
            </a:r>
            <a:r>
              <a:rPr lang="en-US" dirty="0"/>
              <a:t> Benchmark - Longstanding benchmark started in 1979.</a:t>
            </a:r>
          </a:p>
          <a:p>
            <a:pPr lvl="1"/>
            <a:r>
              <a:rPr lang="en-US" dirty="0"/>
              <a:t>Lots of positive features; easy to understand and run; shows trends</a:t>
            </a:r>
          </a:p>
          <a:p>
            <a:r>
              <a:rPr lang="en-US" dirty="0"/>
              <a:t>However, much has changed since 1979.</a:t>
            </a:r>
          </a:p>
          <a:p>
            <a:pPr lvl="1"/>
            <a:r>
              <a:rPr lang="en-US" dirty="0"/>
              <a:t>Arithmetic was expensive then and today it is over previsioned and inexpensive</a:t>
            </a:r>
          </a:p>
          <a:p>
            <a:r>
              <a:rPr lang="en-US" dirty="0" err="1"/>
              <a:t>Linpack</a:t>
            </a:r>
            <a:r>
              <a:rPr lang="en-US" dirty="0"/>
              <a:t> performance of computer systems is no longer strongly correlated to real application performance.</a:t>
            </a:r>
          </a:p>
          <a:p>
            <a:pPr lvl="1"/>
            <a:r>
              <a:rPr lang="en-US" dirty="0" err="1"/>
              <a:t>Linpack</a:t>
            </a:r>
            <a:r>
              <a:rPr lang="en-US" dirty="0"/>
              <a:t> benchmark based on dense matrix multiplication</a:t>
            </a:r>
          </a:p>
          <a:p>
            <a:r>
              <a:rPr lang="en-US" dirty="0"/>
              <a:t>Designing a system for good </a:t>
            </a:r>
            <a:r>
              <a:rPr lang="en-US" dirty="0" err="1"/>
              <a:t>Linpack</a:t>
            </a:r>
            <a:r>
              <a:rPr lang="en-US" dirty="0"/>
              <a:t> performance can lead to design choices that are wrong for today’s applications.</a:t>
            </a:r>
          </a:p>
        </p:txBody>
      </p:sp>
    </p:spTree>
    <p:extLst>
      <p:ext uri="{BB962C8B-B14F-4D97-AF65-F5344CB8AC3E}">
        <p14:creationId xmlns:p14="http://schemas.microsoft.com/office/powerpoint/2010/main" val="27738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711509"/>
          </a:xfrm>
        </p:spPr>
        <p:txBody>
          <a:bodyPr>
            <a:normAutofit/>
          </a:bodyPr>
          <a:lstStyle/>
          <a:p>
            <a:r>
              <a:rPr lang="en-US" dirty="0"/>
              <a:t>HPCG Results; The Other Benchmark</a:t>
            </a:r>
          </a:p>
        </p:txBody>
      </p:sp>
      <p:sp>
        <p:nvSpPr>
          <p:cNvPr id="3" name="Content Placeholder 2"/>
          <p:cNvSpPr>
            <a:spLocks noGrp="1"/>
          </p:cNvSpPr>
          <p:nvPr>
            <p:ph idx="1"/>
          </p:nvPr>
        </p:nvSpPr>
        <p:spPr>
          <a:xfrm>
            <a:off x="144559" y="1399006"/>
            <a:ext cx="9769464" cy="5113761"/>
          </a:xfrm>
        </p:spPr>
        <p:txBody>
          <a:bodyPr>
            <a:normAutofit fontScale="92500"/>
          </a:bodyPr>
          <a:lstStyle/>
          <a:p>
            <a:r>
              <a:rPr lang="en-US" dirty="0"/>
              <a:t>High Performance Conjugate Gradients (HPCG).</a:t>
            </a:r>
          </a:p>
          <a:p>
            <a:r>
              <a:rPr lang="en-US" dirty="0"/>
              <a:t>Solves </a:t>
            </a:r>
            <a:r>
              <a:rPr lang="en-US" i="1" dirty="0">
                <a:solidFill>
                  <a:schemeClr val="tx1">
                    <a:lumMod val="75000"/>
                    <a:lumOff val="25000"/>
                  </a:schemeClr>
                </a:solidFill>
              </a:rPr>
              <a:t>Ax=b</a:t>
            </a:r>
            <a:r>
              <a:rPr lang="en-US" i="1" dirty="0"/>
              <a:t>, </a:t>
            </a:r>
            <a:r>
              <a:rPr lang="en-US" i="1" dirty="0">
                <a:solidFill>
                  <a:srgbClr val="57576E"/>
                </a:solidFill>
              </a:rPr>
              <a:t>A</a:t>
            </a:r>
            <a:r>
              <a:rPr lang="en-US" i="1" dirty="0"/>
              <a:t> </a:t>
            </a:r>
            <a:r>
              <a:rPr lang="en-US" dirty="0"/>
              <a:t>large, sparse, </a:t>
            </a:r>
            <a:r>
              <a:rPr lang="en-US" i="1" dirty="0">
                <a:solidFill>
                  <a:srgbClr val="57576E"/>
                </a:solidFill>
              </a:rPr>
              <a:t>b</a:t>
            </a:r>
            <a:r>
              <a:rPr lang="en-US" dirty="0"/>
              <a:t> known, </a:t>
            </a:r>
            <a:r>
              <a:rPr lang="en-US" i="1" dirty="0">
                <a:solidFill>
                  <a:srgbClr val="57576E"/>
                </a:solidFill>
              </a:rPr>
              <a:t>x</a:t>
            </a:r>
            <a:r>
              <a:rPr lang="en-US" dirty="0"/>
              <a:t> computed.</a:t>
            </a:r>
          </a:p>
          <a:p>
            <a:r>
              <a:rPr lang="en-US" dirty="0"/>
              <a:t>An optimized implementation of PCG contains essential computational and communication patterns that are prevalent in a variety of methods for discretization and numerical solution of PDEs </a:t>
            </a:r>
          </a:p>
          <a:p>
            <a:pPr marL="0" indent="0">
              <a:buNone/>
            </a:pPr>
            <a:endParaRPr lang="en-US" dirty="0"/>
          </a:p>
          <a:p>
            <a:r>
              <a:rPr lang="en-US" dirty="0"/>
              <a:t>Patterns:</a:t>
            </a:r>
          </a:p>
          <a:p>
            <a:pPr lvl="1"/>
            <a:r>
              <a:rPr lang="en-US" dirty="0"/>
              <a:t>Dense and sparse computations.</a:t>
            </a:r>
          </a:p>
          <a:p>
            <a:pPr lvl="1"/>
            <a:r>
              <a:rPr lang="en-US" dirty="0"/>
              <a:t>Dense and sparse collectives.</a:t>
            </a:r>
          </a:p>
          <a:p>
            <a:pPr lvl="1"/>
            <a:r>
              <a:rPr lang="en-US" dirty="0"/>
              <a:t>Multi-scale execution of kernels via MG (truncated) V cycle.</a:t>
            </a:r>
          </a:p>
          <a:p>
            <a:pPr lvl="1"/>
            <a:r>
              <a:rPr lang="en-US" dirty="0"/>
              <a:t>Data-driven parallelism (unstructured sparse triangular solves).</a:t>
            </a:r>
          </a:p>
          <a:p>
            <a:r>
              <a:rPr lang="en-US" dirty="0"/>
              <a:t>Strong verification (via spectral properties of PCG).</a:t>
            </a:r>
          </a:p>
        </p:txBody>
      </p:sp>
      <p:sp>
        <p:nvSpPr>
          <p:cNvPr id="6" name="Rectangle 5"/>
          <p:cNvSpPr/>
          <p:nvPr/>
        </p:nvSpPr>
        <p:spPr>
          <a:xfrm>
            <a:off x="2" y="-103422"/>
            <a:ext cx="3369833" cy="461665"/>
          </a:xfrm>
          <a:prstGeom prst="rect">
            <a:avLst/>
          </a:prstGeom>
        </p:spPr>
        <p:txBody>
          <a:bodyPr wrap="none">
            <a:spAutoFit/>
          </a:bodyPr>
          <a:lstStyle/>
          <a:p>
            <a:pPr defTabSz="609570">
              <a:defRPr/>
            </a:pPr>
            <a:r>
              <a:rPr lang="en-US" sz="2400" dirty="0" err="1">
                <a:solidFill>
                  <a:srgbClr val="000000"/>
                </a:solidFill>
                <a:latin typeface="Lucida Grande"/>
                <a:ea typeface="Lucida Grande"/>
                <a:cs typeface="Lucida Grande"/>
              </a:rPr>
              <a:t>hpcg-benchmark.org</a:t>
            </a:r>
            <a:endParaRPr lang="en-US" sz="2400" dirty="0">
              <a:solidFill>
                <a:srgbClr val="292934"/>
              </a:solidFill>
              <a:latin typeface="Arial"/>
            </a:endParaRPr>
          </a:p>
        </p:txBody>
      </p:sp>
      <p:pic>
        <p:nvPicPr>
          <p:cNvPr id="7" name="irc_mi" descr="http://cec.kaust.edu.sa/PublishingImages/malas_fig1.png">
            <a:extLst>
              <a:ext uri="{FF2B5EF4-FFF2-40B4-BE49-F238E27FC236}">
                <a16:creationId xmlns:a16="http://schemas.microsoft.com/office/drawing/2014/main" id="{9665C3E8-DE2D-7F4E-91D8-827F1E9FB4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16661" y="3469842"/>
            <a:ext cx="2496239" cy="3042925"/>
          </a:xfrm>
          <a:prstGeom prst="rect">
            <a:avLst/>
          </a:prstGeom>
          <a:noFill/>
          <a:ln>
            <a:noFill/>
          </a:ln>
        </p:spPr>
      </p:pic>
      <p:pic>
        <p:nvPicPr>
          <p:cNvPr id="4" name="Picture 3">
            <a:extLst>
              <a:ext uri="{FF2B5EF4-FFF2-40B4-BE49-F238E27FC236}">
                <a16:creationId xmlns:a16="http://schemas.microsoft.com/office/drawing/2014/main" id="{6C48C5E2-3C57-DB42-A645-18C7B6C01BB9}"/>
              </a:ext>
            </a:extLst>
          </p:cNvPr>
          <p:cNvPicPr>
            <a:picLocks noChangeAspect="1"/>
          </p:cNvPicPr>
          <p:nvPr/>
        </p:nvPicPr>
        <p:blipFill>
          <a:blip r:embed="rId3"/>
          <a:stretch>
            <a:fillRect/>
          </a:stretch>
        </p:blipFill>
        <p:spPr>
          <a:xfrm>
            <a:off x="10026318" y="1349047"/>
            <a:ext cx="1876925" cy="1873252"/>
          </a:xfrm>
          <a:prstGeom prst="rect">
            <a:avLst/>
          </a:prstGeom>
        </p:spPr>
      </p:pic>
    </p:spTree>
    <p:extLst>
      <p:ext uri="{BB962C8B-B14F-4D97-AF65-F5344CB8AC3E}">
        <p14:creationId xmlns:p14="http://schemas.microsoft.com/office/powerpoint/2010/main" val="4273978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236F-36DC-5743-B24F-2C80A544CE5F}"/>
              </a:ext>
            </a:extLst>
          </p:cNvPr>
          <p:cNvSpPr>
            <a:spLocks noGrp="1"/>
          </p:cNvSpPr>
          <p:nvPr>
            <p:ph type="title"/>
          </p:nvPr>
        </p:nvSpPr>
        <p:spPr>
          <a:xfrm>
            <a:off x="0" y="1"/>
            <a:ext cx="12192000" cy="798787"/>
          </a:xfrm>
        </p:spPr>
        <p:txBody>
          <a:bodyPr/>
          <a:lstStyle/>
          <a:p>
            <a:r>
              <a:rPr lang="en-US" dirty="0">
                <a:latin typeface="Arial" panose="020B0604020202020204" pitchFamily="34" charset="0"/>
                <a:cs typeface="Arial" panose="020B0604020202020204" pitchFamily="34" charset="0"/>
              </a:rPr>
              <a:t>HPCG Top 10, June 2022</a:t>
            </a:r>
          </a:p>
        </p:txBody>
      </p:sp>
      <p:graphicFrame>
        <p:nvGraphicFramePr>
          <p:cNvPr id="4" name="Table 4">
            <a:extLst>
              <a:ext uri="{FF2B5EF4-FFF2-40B4-BE49-F238E27FC236}">
                <a16:creationId xmlns:a16="http://schemas.microsoft.com/office/drawing/2014/main" id="{4AF73F53-B994-574B-B3B1-9712D3E0B3B3}"/>
              </a:ext>
            </a:extLst>
          </p:cNvPr>
          <p:cNvGraphicFramePr>
            <a:graphicFrameLocks noGrp="1"/>
          </p:cNvGraphicFramePr>
          <p:nvPr>
            <p:ph idx="1"/>
          </p:nvPr>
        </p:nvGraphicFramePr>
        <p:xfrm>
          <a:off x="-2" y="798789"/>
          <a:ext cx="12192003" cy="5970396"/>
        </p:xfrm>
        <a:graphic>
          <a:graphicData uri="http://schemas.openxmlformats.org/drawingml/2006/table">
            <a:tbl>
              <a:tblPr firstRow="1" bandRow="1">
                <a:tableStyleId>{5C22544A-7EE6-4342-B048-85BDC9FD1C3A}</a:tableStyleId>
              </a:tblPr>
              <a:tblGrid>
                <a:gridCol w="517795">
                  <a:extLst>
                    <a:ext uri="{9D8B030D-6E8A-4147-A177-3AD203B41FA5}">
                      <a16:colId xmlns:a16="http://schemas.microsoft.com/office/drawing/2014/main" val="2657946560"/>
                    </a:ext>
                  </a:extLst>
                </a:gridCol>
                <a:gridCol w="2302525">
                  <a:extLst>
                    <a:ext uri="{9D8B030D-6E8A-4147-A177-3AD203B41FA5}">
                      <a16:colId xmlns:a16="http://schemas.microsoft.com/office/drawing/2014/main" val="3442073836"/>
                    </a:ext>
                  </a:extLst>
                </a:gridCol>
                <a:gridCol w="3922005">
                  <a:extLst>
                    <a:ext uri="{9D8B030D-6E8A-4147-A177-3AD203B41FA5}">
                      <a16:colId xmlns:a16="http://schemas.microsoft.com/office/drawing/2014/main" val="633868937"/>
                    </a:ext>
                  </a:extLst>
                </a:gridCol>
                <a:gridCol w="1068636">
                  <a:extLst>
                    <a:ext uri="{9D8B030D-6E8A-4147-A177-3AD203B41FA5}">
                      <a16:colId xmlns:a16="http://schemas.microsoft.com/office/drawing/2014/main" val="273333909"/>
                    </a:ext>
                  </a:extLst>
                </a:gridCol>
                <a:gridCol w="903383">
                  <a:extLst>
                    <a:ext uri="{9D8B030D-6E8A-4147-A177-3AD203B41FA5}">
                      <a16:colId xmlns:a16="http://schemas.microsoft.com/office/drawing/2014/main" val="3124352582"/>
                    </a:ext>
                  </a:extLst>
                </a:gridCol>
                <a:gridCol w="1123721">
                  <a:extLst>
                    <a:ext uri="{9D8B030D-6E8A-4147-A177-3AD203B41FA5}">
                      <a16:colId xmlns:a16="http://schemas.microsoft.com/office/drawing/2014/main" val="753169140"/>
                    </a:ext>
                  </a:extLst>
                </a:gridCol>
                <a:gridCol w="1090671">
                  <a:extLst>
                    <a:ext uri="{9D8B030D-6E8A-4147-A177-3AD203B41FA5}">
                      <a16:colId xmlns:a16="http://schemas.microsoft.com/office/drawing/2014/main" val="1901983917"/>
                    </a:ext>
                  </a:extLst>
                </a:gridCol>
                <a:gridCol w="1263267">
                  <a:extLst>
                    <a:ext uri="{9D8B030D-6E8A-4147-A177-3AD203B41FA5}">
                      <a16:colId xmlns:a16="http://schemas.microsoft.com/office/drawing/2014/main" val="4191294845"/>
                    </a:ext>
                  </a:extLst>
                </a:gridCol>
              </a:tblGrid>
              <a:tr h="450915">
                <a:tc>
                  <a:txBody>
                    <a:bodyPr/>
                    <a:lstStyle/>
                    <a:p>
                      <a:pPr algn="ctr"/>
                      <a:r>
                        <a:rPr lang="en-US" sz="1500" dirty="0"/>
                        <a:t>Rank</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Site</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Computer</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Cores</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HPL </a:t>
                      </a:r>
                      <a:r>
                        <a:rPr lang="en-US" sz="1500" dirty="0" err="1"/>
                        <a:t>Rmax</a:t>
                      </a:r>
                      <a:r>
                        <a:rPr lang="en-US" sz="1500" dirty="0"/>
                        <a:t> (</a:t>
                      </a:r>
                      <a:r>
                        <a:rPr lang="en-US" sz="1500" dirty="0" err="1"/>
                        <a:t>Pflop</a:t>
                      </a:r>
                      <a:r>
                        <a:rPr lang="en-US" sz="1500" dirty="0"/>
                        <a:t>/s)</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TOP500 Rank</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HPCG (</a:t>
                      </a:r>
                      <a:r>
                        <a:rPr lang="en-US" sz="1500" dirty="0" err="1"/>
                        <a:t>Pflop</a:t>
                      </a:r>
                      <a:r>
                        <a:rPr lang="en-US" sz="1500" dirty="0"/>
                        <a:t>/s)</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Fraction of Peak</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extLst>
                  <a:ext uri="{0D108BD9-81ED-4DB2-BD59-A6C34878D82A}">
                    <a16:rowId xmlns:a16="http://schemas.microsoft.com/office/drawing/2014/main" val="2956319179"/>
                  </a:ext>
                </a:extLst>
              </a:tr>
              <a:tr h="674435">
                <a:tc>
                  <a:txBody>
                    <a:bodyPr/>
                    <a:lstStyle/>
                    <a:p>
                      <a:pPr algn="ctr"/>
                      <a:r>
                        <a:rPr lang="en-US" sz="1600" dirty="0"/>
                        <a:t>1</a:t>
                      </a:r>
                      <a:endParaRPr lang="en-US" sz="1600" dirty="0">
                        <a:latin typeface="Arial" panose="020B0604020202020204" pitchFamily="34" charset="0"/>
                        <a:cs typeface="Arial" panose="020B0604020202020204" pitchFamily="34" charset="0"/>
                      </a:endParaRPr>
                    </a:p>
                  </a:txBody>
                  <a:tcPr anchor="ctr"/>
                </a:tc>
                <a:tc>
                  <a:txBody>
                    <a:bodyPr/>
                    <a:lstStyle/>
                    <a:p>
                      <a:r>
                        <a:rPr lang="en-US" sz="1500" dirty="0"/>
                        <a:t>RIKEN Center for Computational Science</a:t>
                      </a:r>
                    </a:p>
                    <a:p>
                      <a:r>
                        <a:rPr lang="en-US" sz="1500" b="1" dirty="0"/>
                        <a:t>Japan</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err="1"/>
                        <a:t>Fugaku</a:t>
                      </a:r>
                      <a:r>
                        <a:rPr lang="en-US" sz="1200" dirty="0"/>
                        <a:t>, Fujitsu A64FX 48C 2.2GHz, Tofu D, Fujitsu</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en-US" sz="1600" kern="1200" dirty="0">
                          <a:solidFill>
                            <a:schemeClr val="dk1"/>
                          </a:solidFill>
                        </a:rPr>
                        <a:t>7,630,848</a:t>
                      </a:r>
                      <a:endParaRPr lang="en-US" sz="1600" kern="1200" dirty="0">
                        <a:solidFill>
                          <a:schemeClr val="dk1"/>
                        </a:solidFill>
                        <a:latin typeface="Arial" panose="020B0604020202020204" pitchFamily="34" charset="0"/>
                        <a:ea typeface="+mn-ea"/>
                        <a:cs typeface="Arial" panose="020B0604020202020204" pitchFamily="34" charset="0"/>
                      </a:endParaRPr>
                    </a:p>
                  </a:txBody>
                  <a:tcPr marL="1937" marR="1937" marT="1937" marB="1937" anchor="ctr"/>
                </a:tc>
                <a:tc>
                  <a:txBody>
                    <a:bodyPr/>
                    <a:lstStyle/>
                    <a:p>
                      <a:pPr algn="ctr"/>
                      <a:r>
                        <a:rPr lang="nb-NO" sz="1900" dirty="0"/>
                        <a:t>442</a:t>
                      </a:r>
                      <a:endParaRPr lang="nb-NO"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2</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16.0</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3.0%</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4092357536"/>
                  </a:ext>
                </a:extLst>
              </a:tr>
              <a:tr h="462240">
                <a:tc>
                  <a:txBody>
                    <a:bodyPr/>
                    <a:lstStyle/>
                    <a:p>
                      <a:pPr algn="ctr"/>
                      <a:r>
                        <a:rPr lang="en-US" sz="1600" dirty="0"/>
                        <a:t>2</a:t>
                      </a:r>
                      <a:endParaRPr lang="en-US" sz="1600" dirty="0">
                        <a:latin typeface="Arial" panose="020B0604020202020204" pitchFamily="34" charset="0"/>
                        <a:cs typeface="Arial" panose="020B0604020202020204" pitchFamily="34" charset="0"/>
                      </a:endParaRPr>
                    </a:p>
                  </a:txBody>
                  <a:tcPr anchor="ctr"/>
                </a:tc>
                <a:tc>
                  <a:txBody>
                    <a:bodyPr/>
                    <a:lstStyle/>
                    <a:p>
                      <a:r>
                        <a:rPr lang="en-US" sz="1500" dirty="0"/>
                        <a:t>DOE/SC/ORNL</a:t>
                      </a:r>
                      <a:br>
                        <a:rPr lang="en-US" sz="1500" dirty="0"/>
                      </a:br>
                      <a:r>
                        <a:rPr lang="en-US" sz="1500" b="1" dirty="0"/>
                        <a:t>USA</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Summit</a:t>
                      </a:r>
                      <a:r>
                        <a:rPr lang="en-US" sz="1200" dirty="0"/>
                        <a:t>, AC922, IBM POWER9 22C 3.7GHz, Dual-rail Mellanox FDR, NVIDIA Volta V100, IBM</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en-US" sz="1600" dirty="0"/>
                        <a:t>2,414,592</a:t>
                      </a:r>
                      <a:endParaRPr lang="en-U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1900" dirty="0"/>
                        <a:t>149</a:t>
                      </a:r>
                      <a:endParaRPr lang="nb-NO"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4</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2.93</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1.5%</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53012457"/>
                  </a:ext>
                </a:extLst>
              </a:tr>
              <a:tr h="550839">
                <a:tc>
                  <a:txBody>
                    <a:bodyPr/>
                    <a:lstStyle/>
                    <a:p>
                      <a:pPr algn="ctr"/>
                      <a:r>
                        <a:rPr lang="en-US" sz="1600" dirty="0"/>
                        <a:t>3</a:t>
                      </a:r>
                      <a:endParaRPr lang="en-US"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err="1">
                          <a:solidFill>
                            <a:schemeClr val="dk1"/>
                          </a:solidFill>
                        </a:rPr>
                        <a:t>EuroHPC</a:t>
                      </a:r>
                      <a:r>
                        <a:rPr lang="en-US" sz="1500" b="0" kern="1200" dirty="0">
                          <a:solidFill>
                            <a:schemeClr val="dk1"/>
                          </a:solidFill>
                        </a:rPr>
                        <a:t>/CSC</a:t>
                      </a:r>
                      <a:br>
                        <a:rPr lang="en-US" sz="1500" b="0" kern="1200" dirty="0">
                          <a:solidFill>
                            <a:schemeClr val="dk1"/>
                          </a:solidFill>
                        </a:rPr>
                      </a:br>
                      <a:r>
                        <a:rPr lang="en-US" sz="1500" b="1" kern="1200" dirty="0">
                          <a:solidFill>
                            <a:schemeClr val="dk1"/>
                          </a:solidFill>
                        </a:rPr>
                        <a:t>Finland</a:t>
                      </a:r>
                      <a:endParaRPr lang="en-US" sz="1500" b="0" kern="1200" dirty="0">
                        <a:solidFill>
                          <a:schemeClr val="dk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LUMI</a:t>
                      </a:r>
                      <a:r>
                        <a:rPr lang="en-US" sz="1200" b="0" dirty="0"/>
                        <a:t>, HPE Cray EX235a, AMD Zen-3 (Milan) 64C 2GHz, AMD MI250X, Slingshot-11</a:t>
                      </a:r>
                      <a:endParaRPr lang="en-US" sz="1200" b="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en-US" sz="1600" dirty="0"/>
                        <a:t>1,110,144</a:t>
                      </a:r>
                      <a:endParaRPr lang="en-U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1900" dirty="0"/>
                        <a:t>152</a:t>
                      </a:r>
                      <a:endParaRPr lang="nb-NO"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3</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1.94</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0.9%</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3606921389"/>
                  </a:ext>
                </a:extLst>
              </a:tr>
              <a:tr h="550839">
                <a:tc>
                  <a:txBody>
                    <a:bodyPr/>
                    <a:lstStyle/>
                    <a:p>
                      <a:pPr algn="ctr"/>
                      <a:r>
                        <a:rPr lang="en-US" sz="1600" dirty="0"/>
                        <a:t>4</a:t>
                      </a:r>
                      <a:endParaRPr lang="en-US"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rPr>
                        <a:t>DOE/SC/LBNL</a:t>
                      </a:r>
                      <a:br>
                        <a:rPr lang="en-US" sz="1500" kern="1200" dirty="0">
                          <a:solidFill>
                            <a:schemeClr val="dk1"/>
                          </a:solidFill>
                        </a:rPr>
                      </a:br>
                      <a:r>
                        <a:rPr lang="en-US" sz="1500" b="1" kern="1200" dirty="0">
                          <a:solidFill>
                            <a:schemeClr val="dk1"/>
                          </a:solidFill>
                        </a:rPr>
                        <a:t>USA</a:t>
                      </a:r>
                      <a:endParaRPr lang="en-US" sz="1500" b="1" kern="1200" dirty="0">
                        <a:solidFill>
                          <a:schemeClr val="dk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Perlmutter</a:t>
                      </a:r>
                      <a:r>
                        <a:rPr lang="en-US" sz="1200" dirty="0"/>
                        <a:t>, HPE Cray EX235n, AMD EPYC 7763 64C 2.45GHz, NVIDIA A100 SXM4 40 GB, Slingshot-10</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en-US" sz="1600" dirty="0"/>
                        <a:t>761,856</a:t>
                      </a:r>
                      <a:endParaRPr lang="en-U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1900" dirty="0"/>
                        <a:t>70.9</a:t>
                      </a:r>
                      <a:endParaRPr lang="nb-NO"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7</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1.91</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2.0%</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1951075793"/>
                  </a:ext>
                </a:extLst>
              </a:tr>
              <a:tr h="450915">
                <a:tc>
                  <a:txBody>
                    <a:bodyPr/>
                    <a:lstStyle/>
                    <a:p>
                      <a:pPr algn="ctr"/>
                      <a:r>
                        <a:rPr lang="en-US" sz="1600" dirty="0"/>
                        <a:t>5</a:t>
                      </a:r>
                      <a:endParaRPr lang="en-US" sz="1600" dirty="0">
                        <a:latin typeface="Arial" panose="020B0604020202020204" pitchFamily="34" charset="0"/>
                        <a:cs typeface="Arial" panose="020B0604020202020204" pitchFamily="34" charset="0"/>
                      </a:endParaRPr>
                    </a:p>
                  </a:txBody>
                  <a:tcPr anchor="ctr"/>
                </a:tc>
                <a:tc>
                  <a:txBody>
                    <a:bodyPr/>
                    <a:lstStyle/>
                    <a:p>
                      <a:r>
                        <a:rPr lang="en-US" sz="1500" dirty="0"/>
                        <a:t>DOE/NNSA/LLNL</a:t>
                      </a:r>
                      <a:br>
                        <a:rPr lang="en-US" sz="1500" dirty="0"/>
                      </a:br>
                      <a:r>
                        <a:rPr lang="en-US" sz="1500" b="1" dirty="0"/>
                        <a:t>USA</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Sierra</a:t>
                      </a:r>
                      <a:r>
                        <a:rPr lang="en-US" sz="1200" dirty="0"/>
                        <a:t>, S922LC, IBM POWER9 20C 3.1 GHz, Mellanox EDR, NVIDIA Volta V100, IBM</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en-US" sz="1600" dirty="0"/>
                        <a:t>1,572,480</a:t>
                      </a:r>
                      <a:endParaRPr lang="en-U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1900" dirty="0"/>
                        <a:t>94.6</a:t>
                      </a:r>
                      <a:endParaRPr lang="nb-NO"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5</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1.80</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1.4%</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3297199273"/>
                  </a:ext>
                </a:extLst>
              </a:tr>
              <a:tr h="450915">
                <a:tc>
                  <a:txBody>
                    <a:bodyPr/>
                    <a:lstStyle/>
                    <a:p>
                      <a:pPr algn="ctr"/>
                      <a:r>
                        <a:rPr lang="en-US" sz="1600" dirty="0"/>
                        <a:t>6</a:t>
                      </a:r>
                      <a:endParaRPr lang="en-US" sz="1600" dirty="0">
                        <a:latin typeface="Arial" panose="020B0604020202020204" pitchFamily="34" charset="0"/>
                        <a:cs typeface="Arial" panose="020B0604020202020204" pitchFamily="34" charset="0"/>
                      </a:endParaRPr>
                    </a:p>
                  </a:txBody>
                  <a:tcPr anchor="ctr"/>
                </a:tc>
                <a:tc>
                  <a:txBody>
                    <a:bodyPr/>
                    <a:lstStyle/>
                    <a:p>
                      <a:r>
                        <a:rPr lang="en-US" sz="1500" dirty="0"/>
                        <a:t>NVIDIA</a:t>
                      </a:r>
                    </a:p>
                    <a:p>
                      <a:r>
                        <a:rPr lang="en-US" sz="1500" b="1" dirty="0"/>
                        <a:t>USA</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Selene</a:t>
                      </a:r>
                      <a:r>
                        <a:rPr lang="en-US" sz="1200" dirty="0"/>
                        <a:t>, DGX </a:t>
                      </a:r>
                      <a:r>
                        <a:rPr lang="en-US" sz="1200" dirty="0" err="1"/>
                        <a:t>SuperPOD</a:t>
                      </a:r>
                      <a:r>
                        <a:rPr lang="en-US" sz="1200" dirty="0"/>
                        <a:t>, AMD EPYC 7742 64C 2.25 GHz, Mellanox HDR, NVIDIA Ampere A100</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fi-FI" sz="1600" dirty="0"/>
                        <a:t>555,520</a:t>
                      </a:r>
                      <a:endParaRPr lang="fi-FI"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hr-HR" sz="1900" dirty="0"/>
                        <a:t>63.5</a:t>
                      </a:r>
                      <a:endParaRPr lang="hr-HR"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8</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1.62</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2.0%</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2097993951"/>
                  </a:ext>
                </a:extLst>
              </a:tr>
              <a:tr h="674435">
                <a:tc>
                  <a:txBody>
                    <a:bodyPr/>
                    <a:lstStyle/>
                    <a:p>
                      <a:pPr algn="ctr"/>
                      <a:r>
                        <a:rPr lang="en-US" sz="1600" dirty="0"/>
                        <a:t>7</a:t>
                      </a:r>
                      <a:endParaRPr lang="en-US" sz="1600" dirty="0">
                        <a:latin typeface="Arial" panose="020B0604020202020204" pitchFamily="34" charset="0"/>
                        <a:cs typeface="Arial" panose="020B0604020202020204" pitchFamily="34" charset="0"/>
                      </a:endParaRPr>
                    </a:p>
                  </a:txBody>
                  <a:tcPr anchor="ctr"/>
                </a:tc>
                <a:tc>
                  <a:txBody>
                    <a:bodyPr/>
                    <a:lstStyle/>
                    <a:p>
                      <a:r>
                        <a:rPr lang="en-US" sz="1500" dirty="0" err="1"/>
                        <a:t>Forschungszentrum</a:t>
                      </a:r>
                      <a:r>
                        <a:rPr lang="en-US" sz="1500" dirty="0"/>
                        <a:t> </a:t>
                      </a:r>
                      <a:r>
                        <a:rPr lang="en-US" sz="1500" dirty="0" err="1"/>
                        <a:t>Juelich</a:t>
                      </a:r>
                      <a:r>
                        <a:rPr lang="en-US" sz="1500" dirty="0"/>
                        <a:t> (FZJ)</a:t>
                      </a:r>
                      <a:br>
                        <a:rPr lang="en-US" sz="1500" dirty="0"/>
                      </a:br>
                      <a:r>
                        <a:rPr lang="en-US" sz="1500" b="1" dirty="0"/>
                        <a:t>Germany</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JUWELS Booster Module</a:t>
                      </a:r>
                      <a:r>
                        <a:rPr lang="en-US" sz="1200" dirty="0"/>
                        <a:t>, Bull </a:t>
                      </a:r>
                      <a:r>
                        <a:rPr lang="en-US" sz="1200" dirty="0" err="1"/>
                        <a:t>Sequana</a:t>
                      </a:r>
                      <a:r>
                        <a:rPr lang="en-US" sz="1200" dirty="0"/>
                        <a:t> XH2000 , AMD EPYC 7402 24C 2.8GHz, Mellanox HDR InfiniBand, </a:t>
                      </a:r>
                      <a:r>
                        <a:rPr lang="en-US" sz="1200" kern="1200" dirty="0">
                          <a:solidFill>
                            <a:schemeClr val="dk1"/>
                          </a:solidFill>
                        </a:rPr>
                        <a:t>NVIDIA Ampere A100, Atos</a:t>
                      </a:r>
                      <a:endParaRPr lang="en-US" sz="1200" kern="1200" dirty="0">
                        <a:solidFill>
                          <a:schemeClr val="dk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is-IS" sz="1600" kern="1200" dirty="0">
                          <a:solidFill>
                            <a:schemeClr val="dk1"/>
                          </a:solidFill>
                        </a:rPr>
                        <a:t>449,280</a:t>
                      </a:r>
                      <a:endParaRPr lang="is-IS" sz="1600" kern="1200" dirty="0">
                        <a:solidFill>
                          <a:schemeClr val="dk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hr-HR" sz="1900" kern="1200" dirty="0">
                          <a:solidFill>
                            <a:schemeClr val="dk1"/>
                          </a:solidFill>
                        </a:rPr>
                        <a:t>44.1</a:t>
                      </a:r>
                      <a:endParaRPr lang="hr-HR" sz="1900" kern="1200" dirty="0">
                        <a:solidFill>
                          <a:schemeClr val="dk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11</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1.28</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1.8%</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1612357368"/>
                  </a:ext>
                </a:extLst>
              </a:tr>
              <a:tr h="480507">
                <a:tc>
                  <a:txBody>
                    <a:bodyPr/>
                    <a:lstStyle/>
                    <a:p>
                      <a:pPr algn="ctr"/>
                      <a:r>
                        <a:rPr lang="en-US" sz="1600" dirty="0"/>
                        <a:t>8</a:t>
                      </a:r>
                      <a:endParaRPr lang="en-US" sz="1600" dirty="0">
                        <a:latin typeface="Arial" panose="020B0604020202020204" pitchFamily="34" charset="0"/>
                        <a:cs typeface="Arial" panose="020B0604020202020204" pitchFamily="34" charset="0"/>
                      </a:endParaRPr>
                    </a:p>
                  </a:txBody>
                  <a:tcPr anchor="ctr"/>
                </a:tc>
                <a:tc>
                  <a:txBody>
                    <a:bodyPr/>
                    <a:lstStyle/>
                    <a:p>
                      <a:r>
                        <a:rPr lang="en-US" sz="1500" dirty="0"/>
                        <a:t>Saudi Aramco</a:t>
                      </a:r>
                      <a:br>
                        <a:rPr lang="en-US" sz="1500" dirty="0"/>
                      </a:br>
                      <a:r>
                        <a:rPr lang="en-US" sz="1500" b="1" dirty="0"/>
                        <a:t>Saudi Arabia</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Dammam-7</a:t>
                      </a:r>
                      <a:r>
                        <a:rPr lang="en-US" sz="1200" dirty="0"/>
                        <a:t>, Cray CS-Storm, Xeon Gold 6248 20C 2.5GHz, InfiniBand HDR 100, NVIDIA Volta V100, HPE</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is-IS" sz="1600" dirty="0"/>
                        <a:t>672,520</a:t>
                      </a:r>
                      <a:endParaRPr lang="is-I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hr-HR" sz="1900" dirty="0"/>
                        <a:t>22.4</a:t>
                      </a:r>
                      <a:endParaRPr lang="hr-HR"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18</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0.88</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1.6%</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3064370316"/>
                  </a:ext>
                </a:extLst>
              </a:tr>
              <a:tr h="473727">
                <a:tc>
                  <a:txBody>
                    <a:bodyPr/>
                    <a:lstStyle/>
                    <a:p>
                      <a:pPr algn="ctr"/>
                      <a:r>
                        <a:rPr lang="en-US" sz="1600" dirty="0"/>
                        <a:t>9</a:t>
                      </a:r>
                      <a:endParaRPr lang="en-US" sz="1600" dirty="0">
                        <a:latin typeface="Arial" panose="020B0604020202020204" pitchFamily="34" charset="0"/>
                        <a:cs typeface="Arial" panose="020B0604020202020204" pitchFamily="34" charset="0"/>
                      </a:endParaRPr>
                    </a:p>
                  </a:txBody>
                  <a:tcPr anchor="ctr"/>
                </a:tc>
                <a:tc>
                  <a:txBody>
                    <a:bodyPr/>
                    <a:lstStyle/>
                    <a:p>
                      <a:r>
                        <a:rPr lang="en-US" sz="1500" dirty="0"/>
                        <a:t>Eni S.p.A.</a:t>
                      </a:r>
                      <a:br>
                        <a:rPr lang="en-US" sz="1500" dirty="0"/>
                      </a:br>
                      <a:r>
                        <a:rPr lang="en-US" sz="1500" b="1" dirty="0"/>
                        <a:t>Italy</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HPC5</a:t>
                      </a:r>
                      <a:r>
                        <a:rPr lang="en-US" sz="1200" dirty="0"/>
                        <a:t>, PowerEdge, C4140, Xeon Gold 6252 24C 2.1 GHz, Mellanox HDR, NVIDIA Volta V100, Dell</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is-IS" sz="1600" dirty="0"/>
                        <a:t>669,760</a:t>
                      </a:r>
                      <a:endParaRPr lang="is-I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hr-HR" sz="1900" dirty="0"/>
                        <a:t>35.5</a:t>
                      </a:r>
                      <a:endParaRPr lang="hr-HR"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12</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0.86</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1.7%</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4140566730"/>
                  </a:ext>
                </a:extLst>
              </a:tr>
              <a:tr h="674435">
                <a:tc>
                  <a:txBody>
                    <a:bodyPr/>
                    <a:lstStyle/>
                    <a:p>
                      <a:pPr algn="ctr"/>
                      <a:r>
                        <a:rPr lang="en-US" sz="1600" dirty="0"/>
                        <a:t>10</a:t>
                      </a:r>
                      <a:endParaRPr lang="en-US" sz="1600" dirty="0">
                        <a:latin typeface="Arial" panose="020B0604020202020204" pitchFamily="34" charset="0"/>
                        <a:cs typeface="Arial" panose="020B0604020202020204" pitchFamily="34" charset="0"/>
                      </a:endParaRPr>
                    </a:p>
                  </a:txBody>
                  <a:tcPr anchor="ctr"/>
                </a:tc>
                <a:tc>
                  <a:txBody>
                    <a:bodyPr/>
                    <a:lstStyle/>
                    <a:p>
                      <a:r>
                        <a:rPr lang="en-US" sz="1500" dirty="0"/>
                        <a:t>Information Technology Center, The University of Tokyo, </a:t>
                      </a:r>
                      <a:r>
                        <a:rPr lang="en-US" sz="1500" b="1" dirty="0"/>
                        <a:t>Japan</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Wisteria/BDEC-01 (Odyssey)</a:t>
                      </a:r>
                      <a:r>
                        <a:rPr lang="en-US" sz="1200" dirty="0"/>
                        <a:t>, PRIMEHPC FX1000, A64FX 48C 2.2GHz, Tofu D</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is-IS" sz="1600" dirty="0"/>
                        <a:t>368,640</a:t>
                      </a:r>
                      <a:endParaRPr lang="is-I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hr-HR" sz="1900" dirty="0"/>
                        <a:t>22.1</a:t>
                      </a:r>
                      <a:endParaRPr lang="hr-HR"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a:t>20</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0.82</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3.2%</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932214077"/>
                  </a:ext>
                </a:extLst>
              </a:tr>
            </a:tbl>
          </a:graphicData>
        </a:graphic>
      </p:graphicFrame>
      <p:sp>
        <p:nvSpPr>
          <p:cNvPr id="5" name="Rounded Rectangle 4">
            <a:extLst>
              <a:ext uri="{FF2B5EF4-FFF2-40B4-BE49-F238E27FC236}">
                <a16:creationId xmlns:a16="http://schemas.microsoft.com/office/drawing/2014/main" id="{F6A0268C-9CAF-1B4F-BEF0-FBDF930D4572}"/>
              </a:ext>
            </a:extLst>
          </p:cNvPr>
          <p:cNvSpPr/>
          <p:nvPr/>
        </p:nvSpPr>
        <p:spPr>
          <a:xfrm>
            <a:off x="10954618" y="634471"/>
            <a:ext cx="1237383" cy="6050408"/>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D5BC48A5-642E-7E41-8AA1-5F2207CACBB3}"/>
              </a:ext>
            </a:extLst>
          </p:cNvPr>
          <p:cNvSpPr/>
          <p:nvPr/>
        </p:nvSpPr>
        <p:spPr>
          <a:xfrm>
            <a:off x="9908825" y="634472"/>
            <a:ext cx="977900" cy="605040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A948544C-CFF6-F443-AC01-F6B0035CF6F4}"/>
              </a:ext>
            </a:extLst>
          </p:cNvPr>
          <p:cNvSpPr/>
          <p:nvPr/>
        </p:nvSpPr>
        <p:spPr>
          <a:xfrm>
            <a:off x="7772402" y="634472"/>
            <a:ext cx="977900" cy="605040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D10D4276-4600-F16A-E18D-C4A535019757}"/>
              </a:ext>
            </a:extLst>
          </p:cNvPr>
          <p:cNvSpPr/>
          <p:nvPr/>
        </p:nvSpPr>
        <p:spPr>
          <a:xfrm rot="16200000">
            <a:off x="5762488" y="-3522746"/>
            <a:ext cx="653246" cy="12435628"/>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FC046E3-70C5-C6E3-A969-E8F7331D5B15}"/>
              </a:ext>
            </a:extLst>
          </p:cNvPr>
          <p:cNvSpPr txBox="1"/>
          <p:nvPr/>
        </p:nvSpPr>
        <p:spPr>
          <a:xfrm>
            <a:off x="1121442" y="3048006"/>
            <a:ext cx="9317744"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Think of a race car that has the potential of 300 </a:t>
            </a:r>
            <a:r>
              <a:rPr lang="en-US" sz="2400" dirty="0">
                <a:solidFill>
                  <a:prstClr val="black"/>
                </a:solidFill>
                <a:latin typeface="Calibri" panose="020F0502020204030204"/>
              </a:rPr>
              <a:t>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PH but only goes 3 </a:t>
            </a:r>
            <a:r>
              <a:rPr lang="en-US" sz="2400" dirty="0">
                <a:solidFill>
                  <a:prstClr val="black"/>
                </a:solidFill>
                <a:latin typeface="Calibri" panose="020F0502020204030204"/>
              </a:rPr>
              <a:t>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PH!</a:t>
            </a:r>
          </a:p>
        </p:txBody>
      </p:sp>
      <p:pic>
        <p:nvPicPr>
          <p:cNvPr id="10" name="Picture 9">
            <a:extLst>
              <a:ext uri="{FF2B5EF4-FFF2-40B4-BE49-F238E27FC236}">
                <a16:creationId xmlns:a16="http://schemas.microsoft.com/office/drawing/2014/main" id="{34365F54-F0A3-8BBC-63AF-C1B3DF1B286E}"/>
              </a:ext>
            </a:extLst>
          </p:cNvPr>
          <p:cNvPicPr>
            <a:picLocks noChangeAspect="1"/>
          </p:cNvPicPr>
          <p:nvPr/>
        </p:nvPicPr>
        <p:blipFill>
          <a:blip r:embed="rId2"/>
          <a:stretch>
            <a:fillRect/>
          </a:stretch>
        </p:blipFill>
        <p:spPr>
          <a:xfrm>
            <a:off x="11180787" y="3048006"/>
            <a:ext cx="833844" cy="688828"/>
          </a:xfrm>
          <a:prstGeom prst="rect">
            <a:avLst/>
          </a:prstGeom>
        </p:spPr>
      </p:pic>
    </p:spTree>
    <p:extLst>
      <p:ext uri="{BB962C8B-B14F-4D97-AF65-F5344CB8AC3E}">
        <p14:creationId xmlns:p14="http://schemas.microsoft.com/office/powerpoint/2010/main" val="179900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A360B86-DD7A-E404-D6CE-A5EE3651CF5B}"/>
              </a:ext>
            </a:extLst>
          </p:cNvPr>
          <p:cNvGraphicFramePr/>
          <p:nvPr/>
        </p:nvGraphicFramePr>
        <p:xfrm>
          <a:off x="1421607" y="437130"/>
          <a:ext cx="9622056" cy="547399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05E2F08-8A3D-8C41-9907-48C9374B697C}"/>
              </a:ext>
            </a:extLst>
          </p:cNvPr>
          <p:cNvSpPr txBox="1"/>
          <p:nvPr/>
        </p:nvSpPr>
        <p:spPr>
          <a:xfrm>
            <a:off x="3540640" y="1812053"/>
            <a:ext cx="1925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Peak Performance</a:t>
            </a:r>
          </a:p>
        </p:txBody>
      </p:sp>
      <p:sp>
        <p:nvSpPr>
          <p:cNvPr id="5" name="TextBox 4">
            <a:extLst>
              <a:ext uri="{FF2B5EF4-FFF2-40B4-BE49-F238E27FC236}">
                <a16:creationId xmlns:a16="http://schemas.microsoft.com/office/drawing/2014/main" id="{83703C2C-23D3-B242-9B2D-C62961BE6FC1}"/>
              </a:ext>
            </a:extLst>
          </p:cNvPr>
          <p:cNvSpPr txBox="1"/>
          <p:nvPr/>
        </p:nvSpPr>
        <p:spPr>
          <a:xfrm>
            <a:off x="5466488" y="2989459"/>
            <a:ext cx="18333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HPL Performance</a:t>
            </a:r>
          </a:p>
        </p:txBody>
      </p:sp>
      <p:sp>
        <p:nvSpPr>
          <p:cNvPr id="7" name="TextBox 6">
            <a:extLst>
              <a:ext uri="{FF2B5EF4-FFF2-40B4-BE49-F238E27FC236}">
                <a16:creationId xmlns:a16="http://schemas.microsoft.com/office/drawing/2014/main" id="{4ABDE09A-AD46-BD48-98CE-B539B8A6DD29}"/>
              </a:ext>
            </a:extLst>
          </p:cNvPr>
          <p:cNvSpPr txBox="1"/>
          <p:nvPr/>
        </p:nvSpPr>
        <p:spPr>
          <a:xfrm>
            <a:off x="5150536" y="5551840"/>
            <a:ext cx="246529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Rank</a:t>
            </a:r>
          </a:p>
        </p:txBody>
      </p:sp>
    </p:spTree>
    <p:extLst>
      <p:ext uri="{BB962C8B-B14F-4D97-AF65-F5344CB8AC3E}">
        <p14:creationId xmlns:p14="http://schemas.microsoft.com/office/powerpoint/2010/main" val="1085485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A360B86-DD7A-E404-D6CE-A5EE3651CF5B}"/>
              </a:ext>
            </a:extLst>
          </p:cNvPr>
          <p:cNvGraphicFramePr/>
          <p:nvPr/>
        </p:nvGraphicFramePr>
        <p:xfrm>
          <a:off x="1421607" y="437130"/>
          <a:ext cx="9622056" cy="547399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6AE6663-892D-8D4F-9721-DB5A05C39E52}"/>
              </a:ext>
            </a:extLst>
          </p:cNvPr>
          <p:cNvSpPr txBox="1"/>
          <p:nvPr/>
        </p:nvSpPr>
        <p:spPr>
          <a:xfrm>
            <a:off x="3540640" y="1812053"/>
            <a:ext cx="1925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Peak Performance</a:t>
            </a:r>
          </a:p>
        </p:txBody>
      </p:sp>
      <p:sp>
        <p:nvSpPr>
          <p:cNvPr id="5" name="TextBox 4">
            <a:extLst>
              <a:ext uri="{FF2B5EF4-FFF2-40B4-BE49-F238E27FC236}">
                <a16:creationId xmlns:a16="http://schemas.microsoft.com/office/drawing/2014/main" id="{2CDF3E41-2E40-C24B-A4D9-044EB904B328}"/>
              </a:ext>
            </a:extLst>
          </p:cNvPr>
          <p:cNvSpPr txBox="1"/>
          <p:nvPr/>
        </p:nvSpPr>
        <p:spPr>
          <a:xfrm>
            <a:off x="5466488" y="2989459"/>
            <a:ext cx="18333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HPL Performance</a:t>
            </a:r>
          </a:p>
        </p:txBody>
      </p:sp>
      <p:sp>
        <p:nvSpPr>
          <p:cNvPr id="6" name="TextBox 5">
            <a:extLst>
              <a:ext uri="{FF2B5EF4-FFF2-40B4-BE49-F238E27FC236}">
                <a16:creationId xmlns:a16="http://schemas.microsoft.com/office/drawing/2014/main" id="{549E246F-FC14-144F-8D91-4872C21441FE}"/>
              </a:ext>
            </a:extLst>
          </p:cNvPr>
          <p:cNvSpPr txBox="1"/>
          <p:nvPr/>
        </p:nvSpPr>
        <p:spPr>
          <a:xfrm>
            <a:off x="5150536" y="5551840"/>
            <a:ext cx="246529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Rank</a:t>
            </a:r>
          </a:p>
        </p:txBody>
      </p:sp>
      <p:sp>
        <p:nvSpPr>
          <p:cNvPr id="7" name="TextBox 6">
            <a:extLst>
              <a:ext uri="{FF2B5EF4-FFF2-40B4-BE49-F238E27FC236}">
                <a16:creationId xmlns:a16="http://schemas.microsoft.com/office/drawing/2014/main" id="{327C63A4-5489-B44C-8968-3077280E2B80}"/>
              </a:ext>
            </a:extLst>
          </p:cNvPr>
          <p:cNvSpPr txBox="1"/>
          <p:nvPr/>
        </p:nvSpPr>
        <p:spPr>
          <a:xfrm>
            <a:off x="5989709" y="4344484"/>
            <a:ext cx="20032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HPCG Performance</a:t>
            </a:r>
          </a:p>
        </p:txBody>
      </p:sp>
      <p:sp>
        <p:nvSpPr>
          <p:cNvPr id="2" name="Action Button: Forward or Next 1">
            <a:hlinkClick r:id="rId3" action="ppaction://hlinksldjump" highlightClick="1"/>
            <a:extLst>
              <a:ext uri="{FF2B5EF4-FFF2-40B4-BE49-F238E27FC236}">
                <a16:creationId xmlns:a16="http://schemas.microsoft.com/office/drawing/2014/main" id="{4B528B72-DFB3-F8EE-D3AB-F290C4679149}"/>
              </a:ext>
            </a:extLst>
          </p:cNvPr>
          <p:cNvSpPr/>
          <p:nvPr/>
        </p:nvSpPr>
        <p:spPr>
          <a:xfrm>
            <a:off x="10355283" y="6080166"/>
            <a:ext cx="1042416" cy="10424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878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176B-3DD9-F52A-E2AA-3CD893C37079}"/>
              </a:ext>
            </a:extLst>
          </p:cNvPr>
          <p:cNvSpPr>
            <a:spLocks noGrp="1"/>
          </p:cNvSpPr>
          <p:nvPr>
            <p:ph type="title"/>
          </p:nvPr>
        </p:nvSpPr>
        <p:spPr/>
        <p:txBody>
          <a:bodyPr/>
          <a:lstStyle/>
          <a:p>
            <a:r>
              <a:rPr lang="en-US" dirty="0"/>
              <a:t>Recently we have seen AI &amp; ML take off</a:t>
            </a:r>
          </a:p>
        </p:txBody>
      </p:sp>
      <p:sp>
        <p:nvSpPr>
          <p:cNvPr id="3" name="Content Placeholder 2">
            <a:extLst>
              <a:ext uri="{FF2B5EF4-FFF2-40B4-BE49-F238E27FC236}">
                <a16:creationId xmlns:a16="http://schemas.microsoft.com/office/drawing/2014/main" id="{1D38AFBF-15A4-F175-4CEF-1480E0F8A13B}"/>
              </a:ext>
            </a:extLst>
          </p:cNvPr>
          <p:cNvSpPr>
            <a:spLocks noGrp="1"/>
          </p:cNvSpPr>
          <p:nvPr>
            <p:ph idx="1"/>
          </p:nvPr>
        </p:nvSpPr>
        <p:spPr/>
        <p:txBody>
          <a:bodyPr>
            <a:normAutofit/>
          </a:bodyPr>
          <a:lstStyle/>
          <a:p>
            <a:r>
              <a:rPr lang="en-US" sz="3600" dirty="0"/>
              <a:t>AI and ML have been around for a long time as research efforts.</a:t>
            </a:r>
          </a:p>
          <a:p>
            <a:r>
              <a:rPr lang="en-US" sz="3600" dirty="0"/>
              <a:t>Why Now?</a:t>
            </a:r>
          </a:p>
          <a:p>
            <a:pPr lvl="1"/>
            <a:r>
              <a:rPr lang="en-US" sz="3200" dirty="0"/>
              <a:t>Flood of available data (especially with the Internet)</a:t>
            </a:r>
          </a:p>
          <a:p>
            <a:pPr lvl="1"/>
            <a:r>
              <a:rPr lang="en-US" sz="3200" dirty="0"/>
              <a:t>Increasing computational power</a:t>
            </a:r>
          </a:p>
          <a:p>
            <a:pPr lvl="1"/>
            <a:r>
              <a:rPr lang="en-US" sz="3200" dirty="0"/>
              <a:t>Growing progress in available algorithms and theory developed by researchers.</a:t>
            </a:r>
          </a:p>
          <a:p>
            <a:pPr lvl="1"/>
            <a:r>
              <a:rPr lang="en-US" sz="3200" dirty="0"/>
              <a:t>Increasing support from industries.</a:t>
            </a:r>
          </a:p>
          <a:p>
            <a:pPr marL="457200" lvl="1" indent="0">
              <a:buNone/>
            </a:pPr>
            <a:endParaRPr lang="en-US" sz="3200" dirty="0"/>
          </a:p>
        </p:txBody>
      </p:sp>
    </p:spTree>
    <p:extLst>
      <p:ext uri="{BB962C8B-B14F-4D97-AF65-F5344CB8AC3E}">
        <p14:creationId xmlns:p14="http://schemas.microsoft.com/office/powerpoint/2010/main" val="19006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5192" y="445280"/>
            <a:ext cx="9141619" cy="5948581"/>
          </a:xfrm>
          <a:prstGeom prst="rect">
            <a:avLst/>
          </a:prstGeom>
        </p:spPr>
      </p:pic>
    </p:spTree>
    <p:extLst>
      <p:ext uri="{BB962C8B-B14F-4D97-AF65-F5344CB8AC3E}">
        <p14:creationId xmlns:p14="http://schemas.microsoft.com/office/powerpoint/2010/main" val="2151566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044F4-C6BB-13F9-D6E5-AD227A92123B}"/>
              </a:ext>
            </a:extLst>
          </p:cNvPr>
          <p:cNvPicPr>
            <a:picLocks noChangeAspect="1"/>
          </p:cNvPicPr>
          <p:nvPr/>
        </p:nvPicPr>
        <p:blipFill>
          <a:blip r:embed="rId3"/>
          <a:stretch>
            <a:fillRect/>
          </a:stretch>
        </p:blipFill>
        <p:spPr>
          <a:xfrm>
            <a:off x="1004125" y="0"/>
            <a:ext cx="10183750" cy="6858000"/>
          </a:xfrm>
          <a:prstGeom prst="rect">
            <a:avLst/>
          </a:prstGeom>
        </p:spPr>
      </p:pic>
    </p:spTree>
    <p:extLst>
      <p:ext uri="{BB962C8B-B14F-4D97-AF65-F5344CB8AC3E}">
        <p14:creationId xmlns:p14="http://schemas.microsoft.com/office/powerpoint/2010/main" val="1987847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ge result for deep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85" y="4541041"/>
            <a:ext cx="6393634" cy="23169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60699" y="54213"/>
            <a:ext cx="10637134" cy="738282"/>
          </a:xfrm>
        </p:spPr>
        <p:txBody>
          <a:bodyPr>
            <a:noAutofit/>
          </a:bodyPr>
          <a:lstStyle/>
          <a:p>
            <a:r>
              <a:rPr lang="en-US" sz="4000" dirty="0">
                <a:solidFill>
                  <a:srgbClr val="008000"/>
                </a:solidFill>
              </a:rPr>
              <a:t>Machine Learning in Computational Science</a:t>
            </a:r>
          </a:p>
        </p:txBody>
      </p:sp>
      <p:sp>
        <p:nvSpPr>
          <p:cNvPr id="4" name="Subtitle 3"/>
          <p:cNvSpPr>
            <a:spLocks noGrp="1"/>
          </p:cNvSpPr>
          <p:nvPr>
            <p:ph idx="1"/>
          </p:nvPr>
        </p:nvSpPr>
        <p:spPr>
          <a:xfrm>
            <a:off x="609601" y="1824293"/>
            <a:ext cx="8372901" cy="4029858"/>
          </a:xfrm>
        </p:spPr>
        <p:txBody>
          <a:bodyPr/>
          <a:lstStyle/>
          <a:p>
            <a:pPr>
              <a:buFont typeface="Arial"/>
              <a:buChar char="•"/>
            </a:pPr>
            <a:r>
              <a:rPr lang="en-US" sz="2800" dirty="0">
                <a:solidFill>
                  <a:srgbClr val="000090"/>
                </a:solidFill>
              </a:rPr>
              <a:t>Climate </a:t>
            </a:r>
          </a:p>
          <a:p>
            <a:pPr>
              <a:buFont typeface="Arial"/>
              <a:buChar char="•"/>
            </a:pPr>
            <a:r>
              <a:rPr lang="en-US" sz="2800" dirty="0">
                <a:solidFill>
                  <a:srgbClr val="000090"/>
                </a:solidFill>
              </a:rPr>
              <a:t>Biology </a:t>
            </a:r>
          </a:p>
          <a:p>
            <a:pPr>
              <a:buFont typeface="Arial"/>
              <a:buChar char="•"/>
            </a:pPr>
            <a:r>
              <a:rPr lang="en-US" sz="2800" dirty="0">
                <a:solidFill>
                  <a:srgbClr val="000090"/>
                </a:solidFill>
              </a:rPr>
              <a:t>Drug Design</a:t>
            </a:r>
          </a:p>
          <a:p>
            <a:pPr>
              <a:buFont typeface="Arial"/>
              <a:buChar char="•"/>
            </a:pPr>
            <a:r>
              <a:rPr lang="en-US" sz="2800" dirty="0">
                <a:solidFill>
                  <a:srgbClr val="000090"/>
                </a:solidFill>
              </a:rPr>
              <a:t>Epidemology </a:t>
            </a:r>
          </a:p>
          <a:p>
            <a:pPr>
              <a:buFont typeface="Arial"/>
              <a:buChar char="•"/>
            </a:pPr>
            <a:r>
              <a:rPr lang="en-US" sz="2800" dirty="0">
                <a:solidFill>
                  <a:srgbClr val="000090"/>
                </a:solidFill>
              </a:rPr>
              <a:t>Materials </a:t>
            </a:r>
          </a:p>
          <a:p>
            <a:pPr>
              <a:buFont typeface="Arial"/>
              <a:buChar char="•"/>
            </a:pPr>
            <a:r>
              <a:rPr lang="en-US" sz="2800" dirty="0">
                <a:solidFill>
                  <a:srgbClr val="000090"/>
                </a:solidFill>
              </a:rPr>
              <a:t>Cosmology </a:t>
            </a:r>
          </a:p>
          <a:p>
            <a:pPr>
              <a:buFont typeface="Arial"/>
              <a:buChar char="•"/>
            </a:pPr>
            <a:r>
              <a:rPr lang="en-US" sz="2800" dirty="0">
                <a:solidFill>
                  <a:srgbClr val="000090"/>
                </a:solidFill>
              </a:rPr>
              <a:t>High-Energy Physics</a:t>
            </a:r>
          </a:p>
        </p:txBody>
      </p:sp>
      <p:sp>
        <p:nvSpPr>
          <p:cNvPr id="3" name="Text Placeholder 2"/>
          <p:cNvSpPr>
            <a:spLocks noGrp="1"/>
          </p:cNvSpPr>
          <p:nvPr>
            <p:ph type="body" sz="quarter" idx="12"/>
          </p:nvPr>
        </p:nvSpPr>
        <p:spPr/>
        <p:txBody>
          <a:bodyPr/>
          <a:lstStyle/>
          <a:p>
            <a:r>
              <a:rPr lang="en-US" dirty="0"/>
              <a:t>Many fields are beginning to adopt machine learning to augment modeling and simulation methods</a:t>
            </a:r>
          </a:p>
        </p:txBody>
      </p:sp>
      <p:pic>
        <p:nvPicPr>
          <p:cNvPr id="6" name="Picture 5"/>
          <p:cNvPicPr>
            <a:picLocks noChangeAspect="1"/>
          </p:cNvPicPr>
          <p:nvPr/>
        </p:nvPicPr>
        <p:blipFill>
          <a:blip r:embed="rId4"/>
          <a:stretch>
            <a:fillRect/>
          </a:stretch>
        </p:blipFill>
        <p:spPr>
          <a:xfrm>
            <a:off x="3370775" y="1598574"/>
            <a:ext cx="3605175" cy="2715898"/>
          </a:xfrm>
          <a:prstGeom prst="rect">
            <a:avLst/>
          </a:prstGeom>
        </p:spPr>
      </p:pic>
      <p:pic>
        <p:nvPicPr>
          <p:cNvPr id="3074" name="Picture 2" descr="mage result for deep lear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730" y="1598574"/>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318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0A9D-B4C8-C44F-822A-DD10904391F8}"/>
              </a:ext>
            </a:extLst>
          </p:cNvPr>
          <p:cNvSpPr>
            <a:spLocks noGrp="1"/>
          </p:cNvSpPr>
          <p:nvPr>
            <p:ph type="title"/>
          </p:nvPr>
        </p:nvSpPr>
        <p:spPr/>
        <p:txBody>
          <a:bodyPr/>
          <a:lstStyle/>
          <a:p>
            <a:r>
              <a:rPr lang="en-US" dirty="0"/>
              <a:t>A Changing World</a:t>
            </a:r>
          </a:p>
        </p:txBody>
      </p:sp>
      <p:sp>
        <p:nvSpPr>
          <p:cNvPr id="3" name="Content Placeholder 2">
            <a:extLst>
              <a:ext uri="{FF2B5EF4-FFF2-40B4-BE49-F238E27FC236}">
                <a16:creationId xmlns:a16="http://schemas.microsoft.com/office/drawing/2014/main" id="{BD1F9B65-FD22-224F-9E69-20DF5A7D79EC}"/>
              </a:ext>
            </a:extLst>
          </p:cNvPr>
          <p:cNvSpPr>
            <a:spLocks noGrp="1"/>
          </p:cNvSpPr>
          <p:nvPr>
            <p:ph idx="1"/>
          </p:nvPr>
        </p:nvSpPr>
        <p:spPr>
          <a:xfrm>
            <a:off x="553376" y="1813572"/>
            <a:ext cx="7631836" cy="4351338"/>
          </a:xfrm>
        </p:spPr>
        <p:txBody>
          <a:bodyPr>
            <a:normAutofit fontScale="92500" lnSpcReduction="20000"/>
          </a:bodyPr>
          <a:lstStyle/>
          <a:p>
            <a:r>
              <a:rPr lang="en-US" dirty="0"/>
              <a:t>Computing pervades all aspects of society</a:t>
            </a:r>
          </a:p>
          <a:p>
            <a:pPr lvl="1"/>
            <a:r>
              <a:rPr lang="en-US" dirty="0"/>
              <a:t>Socialization and communication</a:t>
            </a:r>
          </a:p>
          <a:p>
            <a:pPr lvl="1"/>
            <a:r>
              <a:rPr lang="en-US" dirty="0"/>
              <a:t>E-commerce and business</a:t>
            </a:r>
          </a:p>
          <a:p>
            <a:pPr lvl="1"/>
            <a:r>
              <a:rPr lang="en-US" dirty="0"/>
              <a:t>Research and development</a:t>
            </a:r>
          </a:p>
          <a:p>
            <a:pPr lvl="1"/>
            <a:endParaRPr lang="en-US" dirty="0"/>
          </a:p>
          <a:p>
            <a:r>
              <a:rPr lang="en-US" dirty="0"/>
              <a:t>Apple, Samsung, and Google</a:t>
            </a:r>
          </a:p>
          <a:p>
            <a:pPr lvl="1"/>
            <a:r>
              <a:rPr lang="en-US" dirty="0"/>
              <a:t>Dominate the world of smartphones</a:t>
            </a:r>
          </a:p>
          <a:p>
            <a:pPr lvl="1"/>
            <a:r>
              <a:rPr lang="en-US" dirty="0"/>
              <a:t>Design their own silicon</a:t>
            </a:r>
          </a:p>
          <a:p>
            <a:endParaRPr lang="en-US" dirty="0"/>
          </a:p>
          <a:p>
            <a:r>
              <a:rPr lang="en-US" dirty="0"/>
              <a:t>Google, Microsoft, Amazon, Facebook </a:t>
            </a:r>
          </a:p>
          <a:p>
            <a:pPr lvl="1"/>
            <a:r>
              <a:rPr lang="en-US" dirty="0"/>
              <a:t>Dominate the NASDAQ (market cap &gt; $1T)</a:t>
            </a:r>
          </a:p>
          <a:p>
            <a:pPr lvl="1"/>
            <a:r>
              <a:rPr lang="en-US" dirty="0"/>
              <a:t>Baidu, Alibaba, and TenCent are not far behind</a:t>
            </a:r>
          </a:p>
          <a:p>
            <a:pPr lvl="1"/>
            <a:r>
              <a:rPr lang="en-US" dirty="0"/>
              <a:t>Also designing their own silicon</a:t>
            </a:r>
          </a:p>
        </p:txBody>
      </p:sp>
      <p:pic>
        <p:nvPicPr>
          <p:cNvPr id="5" name="Picture 4">
            <a:extLst>
              <a:ext uri="{FF2B5EF4-FFF2-40B4-BE49-F238E27FC236}">
                <a16:creationId xmlns:a16="http://schemas.microsoft.com/office/drawing/2014/main" id="{5733AC12-A59B-4AB3-8916-753EA325F597}"/>
              </a:ext>
            </a:extLst>
          </p:cNvPr>
          <p:cNvPicPr>
            <a:picLocks noChangeAspect="1"/>
          </p:cNvPicPr>
          <p:nvPr/>
        </p:nvPicPr>
        <p:blipFill>
          <a:blip r:embed="rId2"/>
          <a:stretch>
            <a:fillRect/>
          </a:stretch>
        </p:blipFill>
        <p:spPr>
          <a:xfrm>
            <a:off x="7918882" y="1690688"/>
            <a:ext cx="3275859" cy="2181773"/>
          </a:xfrm>
          <a:prstGeom prst="rect">
            <a:avLst/>
          </a:prstGeom>
        </p:spPr>
      </p:pic>
      <p:pic>
        <p:nvPicPr>
          <p:cNvPr id="6" name="Picture 5">
            <a:extLst>
              <a:ext uri="{FF2B5EF4-FFF2-40B4-BE49-F238E27FC236}">
                <a16:creationId xmlns:a16="http://schemas.microsoft.com/office/drawing/2014/main" id="{ADED0D47-FD3E-4B0B-AE49-996593354EF6}"/>
              </a:ext>
            </a:extLst>
          </p:cNvPr>
          <p:cNvPicPr>
            <a:picLocks noChangeAspect="1"/>
          </p:cNvPicPr>
          <p:nvPr/>
        </p:nvPicPr>
        <p:blipFill>
          <a:blip r:embed="rId3"/>
          <a:stretch>
            <a:fillRect/>
          </a:stretch>
        </p:blipFill>
        <p:spPr>
          <a:xfrm>
            <a:off x="7196831" y="4344511"/>
            <a:ext cx="4441793" cy="1665672"/>
          </a:xfrm>
          <a:prstGeom prst="rect">
            <a:avLst/>
          </a:prstGeom>
        </p:spPr>
      </p:pic>
      <p:sp>
        <p:nvSpPr>
          <p:cNvPr id="7" name="Slide Number Placeholder 6">
            <a:extLst>
              <a:ext uri="{FF2B5EF4-FFF2-40B4-BE49-F238E27FC236}">
                <a16:creationId xmlns:a16="http://schemas.microsoft.com/office/drawing/2014/main" id="{B8E62C85-B334-421A-A18C-DB189C9825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068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53691" y="5984111"/>
            <a:ext cx="4120587" cy="1481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098" name="Picture 2" descr="https://handong1587.github.io/assets/cnn-materials/LeNet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40" y="2242830"/>
            <a:ext cx="7722393" cy="2915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39" y="4181477"/>
            <a:ext cx="2239059" cy="2605450"/>
          </a:xfrm>
          <a:prstGeom prst="rect">
            <a:avLst/>
          </a:prstGeom>
        </p:spPr>
      </p:pic>
      <p:sp>
        <p:nvSpPr>
          <p:cNvPr id="2" name="Title 1"/>
          <p:cNvSpPr>
            <a:spLocks noGrp="1"/>
          </p:cNvSpPr>
          <p:nvPr>
            <p:ph type="title"/>
          </p:nvPr>
        </p:nvSpPr>
        <p:spPr>
          <a:xfrm>
            <a:off x="762003" y="-370851"/>
            <a:ext cx="10363200" cy="1104900"/>
          </a:xfrm>
        </p:spPr>
        <p:txBody>
          <a:bodyPr/>
          <a:lstStyle/>
          <a:p>
            <a:r>
              <a:rPr lang="en-US" sz="4000" dirty="0"/>
              <a:t>Deep Learning Needs Small Matrix Operations</a:t>
            </a:r>
          </a:p>
        </p:txBody>
      </p:sp>
      <p:sp>
        <p:nvSpPr>
          <p:cNvPr id="4" name="Text Placeholder 3"/>
          <p:cNvSpPr>
            <a:spLocks noGrp="1"/>
          </p:cNvSpPr>
          <p:nvPr>
            <p:ph type="body" sz="quarter" idx="11"/>
          </p:nvPr>
        </p:nvSpPr>
        <p:spPr>
          <a:xfrm>
            <a:off x="479867" y="720552"/>
            <a:ext cx="7928154" cy="1627183"/>
          </a:xfrm>
          <a:solidFill>
            <a:schemeClr val="accent5">
              <a:lumMod val="20000"/>
              <a:lumOff val="80000"/>
            </a:schemeClr>
          </a:solidFill>
        </p:spPr>
        <p:txBody>
          <a:bodyPr/>
          <a:lstStyle/>
          <a:p>
            <a:r>
              <a:rPr lang="en-US" sz="1600" dirty="0"/>
              <a:t>Matrix Multiply is the time-consuming part.</a:t>
            </a:r>
          </a:p>
          <a:p>
            <a:endParaRPr lang="en-US" sz="1600" dirty="0"/>
          </a:p>
          <a:p>
            <a:r>
              <a:rPr lang="en-US" sz="1600" dirty="0"/>
              <a:t>Convolution Layers and Fully Connected Layers require matrix multiply</a:t>
            </a:r>
          </a:p>
          <a:p>
            <a:r>
              <a:rPr lang="en-US" sz="1600" dirty="0"/>
              <a:t> </a:t>
            </a:r>
          </a:p>
          <a:p>
            <a:r>
              <a:rPr lang="en-US" sz="1600" dirty="0"/>
              <a:t>There are many GEMM’s of small matrices, perfectly parallel, </a:t>
            </a:r>
            <a:r>
              <a:rPr lang="en-US" sz="1600" dirty="0">
                <a:solidFill>
                  <a:srgbClr val="FF0000"/>
                </a:solidFill>
              </a:rPr>
              <a:t>can get by with 16-bit floating point</a:t>
            </a:r>
          </a:p>
        </p:txBody>
      </p:sp>
      <p:sp>
        <p:nvSpPr>
          <p:cNvPr id="8" name="TextBox 7"/>
          <p:cNvSpPr txBox="1"/>
          <p:nvPr/>
        </p:nvSpPr>
        <p:spPr>
          <a:xfrm>
            <a:off x="2162668" y="5796816"/>
            <a:ext cx="3142207"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ech" pitchFamily="34" charset="0"/>
                <a:ea typeface="+mn-ea"/>
                <a:cs typeface="+mn-cs"/>
              </a:rPr>
              <a:t>Convolution Step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ech" pitchFamily="34" charset="0"/>
                <a:ea typeface="+mn-ea"/>
                <a:cs typeface="+mn-cs"/>
              </a:rPr>
              <a:t>In this case 3x3 GEMM</a:t>
            </a:r>
          </a:p>
        </p:txBody>
      </p:sp>
      <p:pic>
        <p:nvPicPr>
          <p:cNvPr id="1026" name="Picture 2" descr="mage result for fully connected deep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547" y="6992294"/>
            <a:ext cx="6076950" cy="3419475"/>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9217004" y="3921447"/>
            <a:ext cx="2474280" cy="2865480"/>
            <a:chOff x="8861834" y="3707586"/>
            <a:chExt cx="2474280" cy="2865480"/>
          </a:xfrm>
        </p:grpSpPr>
        <p:grpSp>
          <p:nvGrpSpPr>
            <p:cNvPr id="58" name="Group 57"/>
            <p:cNvGrpSpPr/>
            <p:nvPr/>
          </p:nvGrpSpPr>
          <p:grpSpPr>
            <a:xfrm>
              <a:off x="9126314" y="3707586"/>
              <a:ext cx="2209800" cy="2083703"/>
              <a:chOff x="9232954" y="3126778"/>
              <a:chExt cx="2209800" cy="2083703"/>
            </a:xfrm>
          </p:grpSpPr>
          <p:sp>
            <p:nvSpPr>
              <p:cNvPr id="12" name="Oval 11"/>
              <p:cNvSpPr/>
              <p:nvPr/>
            </p:nvSpPr>
            <p:spPr>
              <a:xfrm>
                <a:off x="9550129" y="3164832"/>
                <a:ext cx="254643" cy="2546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29012" y="3149550"/>
                <a:ext cx="296877" cy="25391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ech" pitchFamily="34" charset="0"/>
                    <a:ea typeface="+mn-ea"/>
                    <a:cs typeface="+mn-cs"/>
                  </a:rPr>
                  <a:t>x</a:t>
                </a:r>
                <a:r>
                  <a:rPr kumimoji="0" lang="en-US" sz="1050" b="0" i="0" u="none" strike="noStrike" kern="1200" cap="none" spc="0" normalizeH="0" baseline="-25000" noProof="0" dirty="0">
                    <a:ln>
                      <a:noFill/>
                    </a:ln>
                    <a:solidFill>
                      <a:prstClr val="white"/>
                    </a:solidFill>
                    <a:effectLst/>
                    <a:uLnTx/>
                    <a:uFillTx/>
                    <a:latin typeface="Tech" pitchFamily="34" charset="0"/>
                    <a:ea typeface="+mn-ea"/>
                    <a:cs typeface="+mn-cs"/>
                  </a:rPr>
                  <a:t>1</a:t>
                </a:r>
                <a:endParaRPr kumimoji="0" lang="en-US" sz="1050" b="0" i="0" u="none" strike="noStrike" kern="1200" cap="none" spc="0" normalizeH="0" baseline="0" noProof="0" dirty="0">
                  <a:ln>
                    <a:noFill/>
                  </a:ln>
                  <a:solidFill>
                    <a:prstClr val="white"/>
                  </a:solidFill>
                  <a:effectLst/>
                  <a:uLnTx/>
                  <a:uFillTx/>
                  <a:latin typeface="Tech" pitchFamily="34" charset="0"/>
                  <a:ea typeface="+mn-ea"/>
                  <a:cs typeface="+mn-cs"/>
                </a:endParaRPr>
              </a:p>
            </p:txBody>
          </p:sp>
          <p:sp>
            <p:nvSpPr>
              <p:cNvPr id="18" name="Oval 17"/>
              <p:cNvSpPr/>
              <p:nvPr/>
            </p:nvSpPr>
            <p:spPr>
              <a:xfrm>
                <a:off x="9550129" y="3569966"/>
                <a:ext cx="254643" cy="2546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9529012" y="3566170"/>
                <a:ext cx="296877" cy="25391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ech" pitchFamily="34" charset="0"/>
                    <a:ea typeface="+mn-ea"/>
                    <a:cs typeface="+mn-cs"/>
                  </a:rPr>
                  <a:t>x</a:t>
                </a:r>
                <a:r>
                  <a:rPr kumimoji="0" lang="en-US" sz="1050" b="0" i="0" u="none" strike="noStrike" kern="1200" cap="none" spc="0" normalizeH="0" baseline="-25000" noProof="0" dirty="0">
                    <a:ln>
                      <a:noFill/>
                    </a:ln>
                    <a:solidFill>
                      <a:prstClr val="white"/>
                    </a:solidFill>
                    <a:effectLst/>
                    <a:uLnTx/>
                    <a:uFillTx/>
                    <a:latin typeface="Tech" pitchFamily="34" charset="0"/>
                    <a:ea typeface="+mn-ea"/>
                    <a:cs typeface="+mn-cs"/>
                  </a:rPr>
                  <a:t>2</a:t>
                </a:r>
                <a:endParaRPr kumimoji="0" lang="en-US" sz="1050" b="0" i="0" u="none" strike="noStrike" kern="1200" cap="none" spc="0" normalizeH="0" baseline="0" noProof="0" dirty="0">
                  <a:ln>
                    <a:noFill/>
                  </a:ln>
                  <a:solidFill>
                    <a:prstClr val="white"/>
                  </a:solidFill>
                  <a:effectLst/>
                  <a:uLnTx/>
                  <a:uFillTx/>
                  <a:latin typeface="Tech" pitchFamily="34" charset="0"/>
                  <a:ea typeface="+mn-ea"/>
                  <a:cs typeface="+mn-cs"/>
                </a:endParaRPr>
              </a:p>
            </p:txBody>
          </p:sp>
          <p:sp>
            <p:nvSpPr>
              <p:cNvPr id="22" name="Oval 21"/>
              <p:cNvSpPr/>
              <p:nvPr/>
            </p:nvSpPr>
            <p:spPr>
              <a:xfrm>
                <a:off x="9550129" y="3907844"/>
                <a:ext cx="254643" cy="2546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9529012" y="3904048"/>
                <a:ext cx="296877" cy="25391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ech" pitchFamily="34" charset="0"/>
                    <a:ea typeface="+mn-ea"/>
                    <a:cs typeface="+mn-cs"/>
                  </a:rPr>
                  <a:t>x</a:t>
                </a:r>
                <a:r>
                  <a:rPr kumimoji="0" lang="en-US" sz="1050" b="0" i="0" u="none" strike="noStrike" kern="1200" cap="none" spc="0" normalizeH="0" baseline="-25000" noProof="0" dirty="0">
                    <a:ln>
                      <a:noFill/>
                    </a:ln>
                    <a:solidFill>
                      <a:prstClr val="white"/>
                    </a:solidFill>
                    <a:effectLst/>
                    <a:uLnTx/>
                    <a:uFillTx/>
                    <a:latin typeface="Tech" pitchFamily="34" charset="0"/>
                    <a:ea typeface="+mn-ea"/>
                    <a:cs typeface="+mn-cs"/>
                  </a:rPr>
                  <a:t>3</a:t>
                </a:r>
                <a:endParaRPr kumimoji="0" lang="en-US" sz="1050" b="0" i="0" u="none" strike="noStrike" kern="1200" cap="none" spc="0" normalizeH="0" baseline="0" noProof="0" dirty="0">
                  <a:ln>
                    <a:noFill/>
                  </a:ln>
                  <a:solidFill>
                    <a:prstClr val="white"/>
                  </a:solidFill>
                  <a:effectLst/>
                  <a:uLnTx/>
                  <a:uFillTx/>
                  <a:latin typeface="Tech" pitchFamily="34" charset="0"/>
                  <a:ea typeface="+mn-ea"/>
                  <a:cs typeface="+mn-cs"/>
                </a:endParaRPr>
              </a:p>
            </p:txBody>
          </p:sp>
          <p:sp>
            <p:nvSpPr>
              <p:cNvPr id="26" name="TextBox 25"/>
              <p:cNvSpPr txBox="1"/>
              <p:nvPr/>
            </p:nvSpPr>
            <p:spPr>
              <a:xfrm>
                <a:off x="9681412" y="3301950"/>
                <a:ext cx="296877" cy="25391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ech" pitchFamily="34" charset="0"/>
                    <a:ea typeface="+mn-ea"/>
                    <a:cs typeface="+mn-cs"/>
                  </a:rPr>
                  <a:t>x</a:t>
                </a:r>
                <a:r>
                  <a:rPr kumimoji="0" lang="en-US" sz="1050" b="0" i="0" u="none" strike="noStrike" kern="1200" cap="none" spc="0" normalizeH="0" baseline="-25000" noProof="0" dirty="0">
                    <a:ln>
                      <a:noFill/>
                    </a:ln>
                    <a:solidFill>
                      <a:prstClr val="white"/>
                    </a:solidFill>
                    <a:effectLst/>
                    <a:uLnTx/>
                    <a:uFillTx/>
                    <a:latin typeface="Tech" pitchFamily="34" charset="0"/>
                    <a:ea typeface="+mn-ea"/>
                    <a:cs typeface="+mn-cs"/>
                  </a:rPr>
                  <a:t>1</a:t>
                </a:r>
                <a:endParaRPr kumimoji="0" lang="en-US" sz="1050" b="0" i="0" u="none" strike="noStrike" kern="1200" cap="none" spc="0" normalizeH="0" baseline="0" noProof="0" dirty="0">
                  <a:ln>
                    <a:noFill/>
                  </a:ln>
                  <a:solidFill>
                    <a:prstClr val="white"/>
                  </a:solidFill>
                  <a:effectLst/>
                  <a:uLnTx/>
                  <a:uFillTx/>
                  <a:latin typeface="Tech" pitchFamily="34" charset="0"/>
                  <a:ea typeface="+mn-ea"/>
                  <a:cs typeface="+mn-cs"/>
                </a:endParaRPr>
              </a:p>
            </p:txBody>
          </p:sp>
          <p:sp>
            <p:nvSpPr>
              <p:cNvPr id="30" name="Oval 29"/>
              <p:cNvSpPr/>
              <p:nvPr/>
            </p:nvSpPr>
            <p:spPr>
              <a:xfrm>
                <a:off x="10376177" y="3403466"/>
                <a:ext cx="254643" cy="254643"/>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Oval 31"/>
              <p:cNvSpPr/>
              <p:nvPr/>
            </p:nvSpPr>
            <p:spPr>
              <a:xfrm>
                <a:off x="10376177" y="3741344"/>
                <a:ext cx="254643" cy="254643"/>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0359870" y="3403466"/>
                <a:ext cx="292068"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ech" pitchFamily="34" charset="0"/>
                    <a:ea typeface="+mn-ea"/>
                    <a:cs typeface="+mn-cs"/>
                  </a:rPr>
                  <a:t>y</a:t>
                </a:r>
                <a:r>
                  <a:rPr kumimoji="0" lang="en-US" sz="1000" b="0" i="0" u="none" strike="noStrike" kern="1200" cap="none" spc="0" normalizeH="0" baseline="-25000" noProof="0">
                    <a:ln>
                      <a:noFill/>
                    </a:ln>
                    <a:solidFill>
                      <a:prstClr val="black"/>
                    </a:solidFill>
                    <a:effectLst/>
                    <a:uLnTx/>
                    <a:uFillTx/>
                    <a:latin typeface="Tech" pitchFamily="34" charset="0"/>
                    <a:ea typeface="+mn-ea"/>
                    <a:cs typeface="+mn-cs"/>
                  </a:rPr>
                  <a:t>1</a:t>
                </a:r>
                <a:endParaRPr kumimoji="0" lang="en-US" sz="1000" b="0" i="0" u="none" strike="noStrike" kern="1200" cap="none" spc="0" normalizeH="0" baseline="0" noProof="0">
                  <a:ln>
                    <a:noFill/>
                  </a:ln>
                  <a:solidFill>
                    <a:prstClr val="black"/>
                  </a:solidFill>
                  <a:effectLst/>
                  <a:uLnTx/>
                  <a:uFillTx/>
                  <a:latin typeface="Tech" pitchFamily="34" charset="0"/>
                  <a:ea typeface="+mn-ea"/>
                  <a:cs typeface="+mn-cs"/>
                </a:endParaRPr>
              </a:p>
            </p:txBody>
          </p:sp>
          <p:sp>
            <p:nvSpPr>
              <p:cNvPr id="37" name="TextBox 36"/>
              <p:cNvSpPr txBox="1"/>
              <p:nvPr/>
            </p:nvSpPr>
            <p:spPr>
              <a:xfrm>
                <a:off x="10357464" y="3714035"/>
                <a:ext cx="292068"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ch" pitchFamily="34" charset="0"/>
                    <a:ea typeface="+mn-ea"/>
                    <a:cs typeface="+mn-cs"/>
                  </a:rPr>
                  <a:t>y</a:t>
                </a:r>
                <a:r>
                  <a:rPr kumimoji="0" lang="en-US" sz="1000" b="0" i="0" u="none" strike="noStrike" kern="1200" cap="none" spc="0" normalizeH="0" baseline="-25000" noProof="0" dirty="0">
                    <a:ln>
                      <a:noFill/>
                    </a:ln>
                    <a:solidFill>
                      <a:prstClr val="black"/>
                    </a:solidFill>
                    <a:effectLst/>
                    <a:uLnTx/>
                    <a:uFillTx/>
                    <a:latin typeface="Tech" pitchFamily="34" charset="0"/>
                    <a:ea typeface="+mn-ea"/>
                    <a:cs typeface="+mn-cs"/>
                  </a:rPr>
                  <a:t>2</a:t>
                </a:r>
                <a:endParaRPr kumimoji="0" lang="en-US" sz="1000" b="0" i="0" u="none" strike="noStrike" kern="1200" cap="none" spc="0" normalizeH="0" baseline="0" noProof="0" dirty="0">
                  <a:ln>
                    <a:noFill/>
                  </a:ln>
                  <a:solidFill>
                    <a:prstClr val="black"/>
                  </a:solidFill>
                  <a:effectLst/>
                  <a:uLnTx/>
                  <a:uFillTx/>
                  <a:latin typeface="Tech" pitchFamily="34" charset="0"/>
                  <a:ea typeface="+mn-ea"/>
                  <a:cs typeface="+mn-cs"/>
                </a:endParaRPr>
              </a:p>
            </p:txBody>
          </p:sp>
          <p:cxnSp>
            <p:nvCxnSpPr>
              <p:cNvPr id="35" name="Straight Connector 34"/>
              <p:cNvCxnSpPr>
                <a:stCxn id="10" idx="3"/>
                <a:endCxn id="24" idx="1"/>
              </p:cNvCxnSpPr>
              <p:nvPr/>
            </p:nvCxnSpPr>
            <p:spPr>
              <a:xfrm>
                <a:off x="9825889" y="3276508"/>
                <a:ext cx="533981" cy="250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2" idx="6"/>
                <a:endCxn id="37" idx="1"/>
              </p:cNvCxnSpPr>
              <p:nvPr/>
            </p:nvCxnSpPr>
            <p:spPr>
              <a:xfrm>
                <a:off x="9804772" y="3292154"/>
                <a:ext cx="552692" cy="5449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8" idx="6"/>
                <a:endCxn id="24" idx="1"/>
              </p:cNvCxnSpPr>
              <p:nvPr/>
            </p:nvCxnSpPr>
            <p:spPr>
              <a:xfrm flipV="1">
                <a:off x="9804772" y="3526577"/>
                <a:ext cx="555098" cy="1707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9" idx="3"/>
                <a:endCxn id="37" idx="1"/>
              </p:cNvCxnSpPr>
              <p:nvPr/>
            </p:nvCxnSpPr>
            <p:spPr>
              <a:xfrm>
                <a:off x="9825889" y="3693128"/>
                <a:ext cx="531575" cy="144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22" idx="6"/>
                <a:endCxn id="24" idx="1"/>
              </p:cNvCxnSpPr>
              <p:nvPr/>
            </p:nvCxnSpPr>
            <p:spPr>
              <a:xfrm flipV="1">
                <a:off x="9804772" y="3526577"/>
                <a:ext cx="555098" cy="50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2" idx="6"/>
                <a:endCxn id="37" idx="1"/>
              </p:cNvCxnSpPr>
              <p:nvPr/>
            </p:nvCxnSpPr>
            <p:spPr>
              <a:xfrm flipV="1">
                <a:off x="9804772" y="3837146"/>
                <a:ext cx="552692" cy="19802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810614" y="3126778"/>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dirty="0">
                    <a:ln>
                      <a:noFill/>
                    </a:ln>
                    <a:solidFill>
                      <a:prstClr val="black"/>
                    </a:solidFill>
                    <a:effectLst/>
                    <a:uLnTx/>
                    <a:uFillTx/>
                    <a:latin typeface="Tech" pitchFamily="34" charset="0"/>
                    <a:ea typeface="+mn-ea"/>
                    <a:cs typeface="+mn-cs"/>
                  </a:rPr>
                  <a:t>11</a:t>
                </a:r>
                <a:endParaRPr kumimoji="0" lang="en-US" sz="900" b="0" i="0" u="none" strike="noStrike" kern="1200" cap="none" spc="0" normalizeH="0" baseline="0" noProof="0" dirty="0">
                  <a:ln>
                    <a:noFill/>
                  </a:ln>
                  <a:solidFill>
                    <a:prstClr val="black"/>
                  </a:solidFill>
                  <a:effectLst/>
                  <a:uLnTx/>
                  <a:uFillTx/>
                  <a:latin typeface="Tech" pitchFamily="34" charset="0"/>
                  <a:ea typeface="+mn-ea"/>
                  <a:cs typeface="+mn-cs"/>
                </a:endParaRPr>
              </a:p>
            </p:txBody>
          </p:sp>
          <p:sp>
            <p:nvSpPr>
              <p:cNvPr id="49" name="TextBox 48"/>
              <p:cNvSpPr txBox="1"/>
              <p:nvPr/>
            </p:nvSpPr>
            <p:spPr>
              <a:xfrm>
                <a:off x="9797389" y="3441177"/>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dirty="0">
                    <a:ln>
                      <a:noFill/>
                    </a:ln>
                    <a:solidFill>
                      <a:prstClr val="black"/>
                    </a:solidFill>
                    <a:effectLst/>
                    <a:uLnTx/>
                    <a:uFillTx/>
                    <a:latin typeface="Tech" pitchFamily="34" charset="0"/>
                    <a:ea typeface="+mn-ea"/>
                    <a:cs typeface="+mn-cs"/>
                  </a:rPr>
                  <a:t>12</a:t>
                </a:r>
                <a:endParaRPr kumimoji="0" lang="en-US" sz="900" b="0" i="0" u="none" strike="noStrike" kern="1200" cap="none" spc="0" normalizeH="0" baseline="0" noProof="0" dirty="0">
                  <a:ln>
                    <a:noFill/>
                  </a:ln>
                  <a:solidFill>
                    <a:prstClr val="black"/>
                  </a:solidFill>
                  <a:effectLst/>
                  <a:uLnTx/>
                  <a:uFillTx/>
                  <a:latin typeface="Tech" pitchFamily="34" charset="0"/>
                  <a:ea typeface="+mn-ea"/>
                  <a:cs typeface="+mn-cs"/>
                </a:endParaRPr>
              </a:p>
            </p:txBody>
          </p:sp>
          <p:sp>
            <p:nvSpPr>
              <p:cNvPr id="50" name="TextBox 49"/>
              <p:cNvSpPr txBox="1"/>
              <p:nvPr/>
            </p:nvSpPr>
            <p:spPr>
              <a:xfrm>
                <a:off x="9765552" y="3703843"/>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dirty="0">
                    <a:ln>
                      <a:noFill/>
                    </a:ln>
                    <a:solidFill>
                      <a:prstClr val="black"/>
                    </a:solidFill>
                    <a:effectLst/>
                    <a:uLnTx/>
                    <a:uFillTx/>
                    <a:latin typeface="Tech" pitchFamily="34" charset="0"/>
                    <a:ea typeface="+mn-ea"/>
                    <a:cs typeface="+mn-cs"/>
                  </a:rPr>
                  <a:t>13</a:t>
                </a:r>
                <a:endParaRPr kumimoji="0" lang="en-US" sz="900" b="0" i="0" u="none" strike="noStrike" kern="1200" cap="none" spc="0" normalizeH="0" baseline="0" noProof="0" dirty="0">
                  <a:ln>
                    <a:noFill/>
                  </a:ln>
                  <a:solidFill>
                    <a:prstClr val="black"/>
                  </a:solidFill>
                  <a:effectLst/>
                  <a:uLnTx/>
                  <a:uFillTx/>
                  <a:latin typeface="Tech" pitchFamily="34" charset="0"/>
                  <a:ea typeface="+mn-ea"/>
                  <a:cs typeface="+mn-cs"/>
                </a:endParaRPr>
              </a:p>
            </p:txBody>
          </p:sp>
          <p:sp>
            <p:nvSpPr>
              <p:cNvPr id="54" name="TextBox 53"/>
              <p:cNvSpPr txBox="1"/>
              <p:nvPr/>
            </p:nvSpPr>
            <p:spPr>
              <a:xfrm>
                <a:off x="9978026" y="3386719"/>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dirty="0">
                    <a:ln>
                      <a:noFill/>
                    </a:ln>
                    <a:solidFill>
                      <a:prstClr val="black"/>
                    </a:solidFill>
                    <a:effectLst/>
                    <a:uLnTx/>
                    <a:uFillTx/>
                    <a:latin typeface="Tech" pitchFamily="34" charset="0"/>
                    <a:ea typeface="+mn-ea"/>
                    <a:cs typeface="+mn-cs"/>
                  </a:rPr>
                  <a:t>21</a:t>
                </a:r>
                <a:endParaRPr kumimoji="0" lang="en-US" sz="900" b="0" i="0" u="none" strike="noStrike" kern="1200" cap="none" spc="0" normalizeH="0" baseline="0" noProof="0" dirty="0">
                  <a:ln>
                    <a:noFill/>
                  </a:ln>
                  <a:solidFill>
                    <a:prstClr val="black"/>
                  </a:solidFill>
                  <a:effectLst/>
                  <a:uLnTx/>
                  <a:uFillTx/>
                  <a:latin typeface="Tech" pitchFamily="34" charset="0"/>
                  <a:ea typeface="+mn-ea"/>
                  <a:cs typeface="+mn-cs"/>
                </a:endParaRPr>
              </a:p>
            </p:txBody>
          </p:sp>
          <p:sp>
            <p:nvSpPr>
              <p:cNvPr id="55" name="TextBox 54"/>
              <p:cNvSpPr txBox="1"/>
              <p:nvPr/>
            </p:nvSpPr>
            <p:spPr>
              <a:xfrm>
                <a:off x="9992887" y="3684546"/>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a:ln>
                      <a:noFill/>
                    </a:ln>
                    <a:solidFill>
                      <a:prstClr val="black"/>
                    </a:solidFill>
                    <a:effectLst/>
                    <a:uLnTx/>
                    <a:uFillTx/>
                    <a:latin typeface="Tech" pitchFamily="34" charset="0"/>
                    <a:ea typeface="+mn-ea"/>
                    <a:cs typeface="+mn-cs"/>
                  </a:rPr>
                  <a:t>22</a:t>
                </a:r>
                <a:endParaRPr kumimoji="0" lang="en-US" sz="900" b="0" i="0" u="none" strike="noStrike" kern="1200" cap="none" spc="0" normalizeH="0" baseline="0" noProof="0">
                  <a:ln>
                    <a:noFill/>
                  </a:ln>
                  <a:solidFill>
                    <a:prstClr val="black"/>
                  </a:solidFill>
                  <a:effectLst/>
                  <a:uLnTx/>
                  <a:uFillTx/>
                  <a:latin typeface="Tech" pitchFamily="34" charset="0"/>
                  <a:ea typeface="+mn-ea"/>
                  <a:cs typeface="+mn-cs"/>
                </a:endParaRPr>
              </a:p>
            </p:txBody>
          </p:sp>
          <p:sp>
            <p:nvSpPr>
              <p:cNvPr id="56" name="TextBox 55"/>
              <p:cNvSpPr txBox="1"/>
              <p:nvPr/>
            </p:nvSpPr>
            <p:spPr>
              <a:xfrm>
                <a:off x="10001040" y="3891604"/>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a:ln>
                      <a:noFill/>
                    </a:ln>
                    <a:solidFill>
                      <a:prstClr val="black"/>
                    </a:solidFill>
                    <a:effectLst/>
                    <a:uLnTx/>
                    <a:uFillTx/>
                    <a:latin typeface="Tech" pitchFamily="34" charset="0"/>
                    <a:ea typeface="+mn-ea"/>
                    <a:cs typeface="+mn-cs"/>
                  </a:rPr>
                  <a:t>23</a:t>
                </a:r>
                <a:endParaRPr kumimoji="0" lang="en-US" sz="900" b="0" i="0" u="none" strike="noStrike" kern="1200" cap="none" spc="0" normalizeH="0" baseline="0" noProof="0">
                  <a:ln>
                    <a:noFill/>
                  </a:ln>
                  <a:solidFill>
                    <a:prstClr val="black"/>
                  </a:solidFill>
                  <a:effectLst/>
                  <a:uLnTx/>
                  <a:uFillTx/>
                  <a:latin typeface="Tech" pitchFamily="34" charset="0"/>
                  <a:ea typeface="+mn-ea"/>
                  <a:cs typeface="+mn-cs"/>
                </a:endParaRPr>
              </a:p>
            </p:txBody>
          </p:sp>
          <p:pic>
            <p:nvPicPr>
              <p:cNvPr id="57" name="Picture 56"/>
              <p:cNvPicPr>
                <a:picLocks noChangeAspect="1"/>
              </p:cNvPicPr>
              <p:nvPr/>
            </p:nvPicPr>
            <p:blipFill>
              <a:blip r:embed="rId5"/>
              <a:stretch>
                <a:fillRect/>
              </a:stretch>
            </p:blipFill>
            <p:spPr>
              <a:xfrm>
                <a:off x="9232954" y="4321481"/>
                <a:ext cx="2209800" cy="889000"/>
              </a:xfrm>
              <a:prstGeom prst="rect">
                <a:avLst/>
              </a:prstGeom>
            </p:spPr>
          </p:pic>
        </p:grpSp>
        <p:sp>
          <p:nvSpPr>
            <p:cNvPr id="59" name="TextBox 58"/>
            <p:cNvSpPr txBox="1"/>
            <p:nvPr/>
          </p:nvSpPr>
          <p:spPr>
            <a:xfrm>
              <a:off x="8861834" y="5742069"/>
              <a:ext cx="2225289" cy="830997"/>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ech" pitchFamily="34" charset="0"/>
                  <a:ea typeface="+mn-ea"/>
                  <a:cs typeface="+mn-cs"/>
                </a:rPr>
                <a:t>Fully Connected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ech" pitchFamily="34" charset="0"/>
                  <a:ea typeface="+mn-ea"/>
                  <a:cs typeface="+mn-cs"/>
                </a:rPr>
                <a:t>Classification</a:t>
              </a:r>
            </a:p>
          </p:txBody>
        </p:sp>
      </p:grpSp>
      <p:pic>
        <p:nvPicPr>
          <p:cNvPr id="38" name="Picture 37">
            <a:extLst>
              <a:ext uri="{FF2B5EF4-FFF2-40B4-BE49-F238E27FC236}">
                <a16:creationId xmlns:a16="http://schemas.microsoft.com/office/drawing/2014/main" id="{0D40F178-55E1-D14C-87F5-772F81799EFC}"/>
              </a:ext>
            </a:extLst>
          </p:cNvPr>
          <p:cNvPicPr>
            <a:picLocks noChangeAspect="1"/>
          </p:cNvPicPr>
          <p:nvPr/>
        </p:nvPicPr>
        <p:blipFill>
          <a:blip r:embed="rId6"/>
          <a:stretch>
            <a:fillRect/>
          </a:stretch>
        </p:blipFill>
        <p:spPr>
          <a:xfrm>
            <a:off x="4242389" y="641510"/>
            <a:ext cx="7928154" cy="5561116"/>
          </a:xfrm>
          <a:prstGeom prst="rect">
            <a:avLst/>
          </a:prstGeom>
          <a:ln w="28575">
            <a:solidFill>
              <a:srgbClr val="FF0000"/>
            </a:solidFill>
          </a:ln>
        </p:spPr>
      </p:pic>
    </p:spTree>
    <p:extLst>
      <p:ext uri="{BB962C8B-B14F-4D97-AF65-F5344CB8AC3E}">
        <p14:creationId xmlns:p14="http://schemas.microsoft.com/office/powerpoint/2010/main" val="162658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08EA6E-F39D-8046-A1B3-1AAE2FFA5182}"/>
              </a:ext>
            </a:extLst>
          </p:cNvPr>
          <p:cNvPicPr>
            <a:picLocks noChangeAspect="1"/>
          </p:cNvPicPr>
          <p:nvPr/>
        </p:nvPicPr>
        <p:blipFill rotWithShape="1">
          <a:blip r:embed="rId2"/>
          <a:srcRect b="9350"/>
          <a:stretch/>
        </p:blipFill>
        <p:spPr>
          <a:xfrm>
            <a:off x="625224" y="1056758"/>
            <a:ext cx="11272252" cy="5820851"/>
          </a:xfrm>
          <a:prstGeom prst="rect">
            <a:avLst/>
          </a:prstGeom>
        </p:spPr>
      </p:pic>
      <p:sp>
        <p:nvSpPr>
          <p:cNvPr id="2" name="Title 1">
            <a:extLst>
              <a:ext uri="{FF2B5EF4-FFF2-40B4-BE49-F238E27FC236}">
                <a16:creationId xmlns:a16="http://schemas.microsoft.com/office/drawing/2014/main" id="{256EBB48-754A-A94D-BA94-EA19EBE324E0}"/>
              </a:ext>
            </a:extLst>
          </p:cNvPr>
          <p:cNvSpPr>
            <a:spLocks noGrp="1"/>
          </p:cNvSpPr>
          <p:nvPr>
            <p:ph type="title"/>
          </p:nvPr>
        </p:nvSpPr>
        <p:spPr/>
        <p:txBody>
          <a:bodyPr/>
          <a:lstStyle/>
          <a:p>
            <a:r>
              <a:rPr lang="en-US" dirty="0"/>
              <a:t>Follow the Money</a:t>
            </a:r>
          </a:p>
        </p:txBody>
      </p:sp>
      <p:sp>
        <p:nvSpPr>
          <p:cNvPr id="3" name="Slide Number Placeholder 2">
            <a:extLst>
              <a:ext uri="{FF2B5EF4-FFF2-40B4-BE49-F238E27FC236}">
                <a16:creationId xmlns:a16="http://schemas.microsoft.com/office/drawing/2014/main" id="{FC6413D9-69AD-4910-8C73-B2AD814F82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529ECBE-11C7-9B36-E581-EC2B94FD1013}"/>
              </a:ext>
            </a:extLst>
          </p:cNvPr>
          <p:cNvSpPr txBox="1"/>
          <p:nvPr/>
        </p:nvSpPr>
        <p:spPr>
          <a:xfrm>
            <a:off x="838200" y="6356350"/>
            <a:ext cx="2246064"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market capitalizations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612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70E4CE-44A8-654F-9315-335279EACEF4}"/>
              </a:ext>
            </a:extLst>
          </p:cNvPr>
          <p:cNvSpPr>
            <a:spLocks noGrp="1"/>
          </p:cNvSpPr>
          <p:nvPr>
            <p:ph idx="1"/>
          </p:nvPr>
        </p:nvSpPr>
        <p:spPr/>
        <p:txBody>
          <a:bodyPr>
            <a:normAutofit fontScale="85000" lnSpcReduction="20000"/>
          </a:bodyPr>
          <a:lstStyle/>
          <a:p>
            <a:r>
              <a:rPr lang="en-US" dirty="0"/>
              <a:t>Smartphone and cloud services companies are cash rich (i.e., exothermic)</a:t>
            </a:r>
          </a:p>
          <a:p>
            <a:r>
              <a:rPr lang="en-US" dirty="0"/>
              <a:t>Designing, building, and deploying hardware/software at unprecedented scale</a:t>
            </a:r>
          </a:p>
          <a:p>
            <a:endParaRPr lang="en-US" dirty="0"/>
          </a:p>
          <a:p>
            <a:r>
              <a:rPr lang="en-US" dirty="0"/>
              <a:t>Advanced computing, including HPC, requires ongoing (NRE) investment </a:t>
            </a:r>
          </a:p>
          <a:p>
            <a:pPr lvl="1"/>
            <a:r>
              <a:rPr lang="en-US" dirty="0"/>
              <a:t>This NRE (i.e., serious money) is required to develop new technologies and systems</a:t>
            </a:r>
          </a:p>
          <a:p>
            <a:endParaRPr lang="en-US" dirty="0"/>
          </a:p>
          <a:p>
            <a:r>
              <a:rPr lang="en-US" dirty="0"/>
              <a:t>Traditional computing vendors are now smaller players in the computing ecosystem</a:t>
            </a:r>
          </a:p>
          <a:p>
            <a:pPr lvl="1"/>
            <a:r>
              <a:rPr lang="en-US" dirty="0"/>
              <a:t>Many are dependent on government investment (i.e., endothermic) for NRE investments</a:t>
            </a:r>
          </a:p>
          <a:p>
            <a:pPr lvl="1"/>
            <a:endParaRPr lang="en-US" dirty="0"/>
          </a:p>
          <a:p>
            <a:r>
              <a:rPr lang="en-US" dirty="0"/>
              <a:t>AI is fueling a revolution among businesses and researchers</a:t>
            </a:r>
          </a:p>
          <a:p>
            <a:pPr lvl="1"/>
            <a:r>
              <a:rPr lang="en-US" dirty="0"/>
              <a:t>They are rethinking how they approach both problems and their solutions</a:t>
            </a:r>
          </a:p>
          <a:p>
            <a:endParaRPr lang="en-US" dirty="0"/>
          </a:p>
          <a:p>
            <a:endParaRPr lang="en-US" dirty="0"/>
          </a:p>
        </p:txBody>
      </p:sp>
      <p:sp>
        <p:nvSpPr>
          <p:cNvPr id="2" name="Title 1">
            <a:extLst>
              <a:ext uri="{FF2B5EF4-FFF2-40B4-BE49-F238E27FC236}">
                <a16:creationId xmlns:a16="http://schemas.microsoft.com/office/drawing/2014/main" id="{9B6890CC-04DD-B34A-A37D-B88078DA6323}"/>
              </a:ext>
            </a:extLst>
          </p:cNvPr>
          <p:cNvSpPr>
            <a:spLocks noGrp="1"/>
          </p:cNvSpPr>
          <p:nvPr>
            <p:ph type="title"/>
          </p:nvPr>
        </p:nvSpPr>
        <p:spPr/>
        <p:txBody>
          <a:bodyPr/>
          <a:lstStyle/>
          <a:p>
            <a:r>
              <a:rPr lang="en-US" dirty="0"/>
              <a:t>Some truisms </a:t>
            </a:r>
          </a:p>
        </p:txBody>
      </p:sp>
      <p:sp>
        <p:nvSpPr>
          <p:cNvPr id="4" name="Slide Number Placeholder 3">
            <a:extLst>
              <a:ext uri="{FF2B5EF4-FFF2-40B4-BE49-F238E27FC236}">
                <a16:creationId xmlns:a16="http://schemas.microsoft.com/office/drawing/2014/main" id="{FCBA6E01-8C93-487C-9864-F7E04B166659}"/>
              </a:ext>
            </a:extLst>
          </p:cNvPr>
          <p:cNvSpPr>
            <a:spLocks noGrp="1"/>
          </p:cNvSpPr>
          <p:nvPr>
            <p:ph type="sldNum" sz="quarter" idx="12"/>
          </p:nvPr>
        </p:nvSpPr>
        <p:spPr>
          <a:xfrm>
            <a:off x="9447213"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8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dissolve">
                                      <p:cBhvr>
                                        <p:cTn id="32" dur="500"/>
                                        <p:tgtEl>
                                          <p:spTgt spid="3">
                                            <p:txEl>
                                              <p:pRg st="9" end="9"/>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dissolv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90CC-04DD-B34A-A37D-B88078DA6323}"/>
              </a:ext>
            </a:extLst>
          </p:cNvPr>
          <p:cNvSpPr>
            <a:spLocks noGrp="1"/>
          </p:cNvSpPr>
          <p:nvPr>
            <p:ph type="title"/>
          </p:nvPr>
        </p:nvSpPr>
        <p:spPr>
          <a:xfrm>
            <a:off x="838200" y="65202"/>
            <a:ext cx="10515600" cy="1325563"/>
          </a:xfrm>
        </p:spPr>
        <p:txBody>
          <a:bodyPr/>
          <a:lstStyle/>
          <a:p>
            <a:r>
              <a:rPr lang="en-US" dirty="0"/>
              <a:t>Some Truisms</a:t>
            </a:r>
          </a:p>
        </p:txBody>
      </p:sp>
      <p:sp>
        <p:nvSpPr>
          <p:cNvPr id="3" name="Content Placeholder 2">
            <a:extLst>
              <a:ext uri="{FF2B5EF4-FFF2-40B4-BE49-F238E27FC236}">
                <a16:creationId xmlns:a16="http://schemas.microsoft.com/office/drawing/2014/main" id="{A370E4CE-44A8-654F-9315-335279EACEF4}"/>
              </a:ext>
            </a:extLst>
          </p:cNvPr>
          <p:cNvSpPr>
            <a:spLocks noGrp="1"/>
          </p:cNvSpPr>
          <p:nvPr>
            <p:ph idx="1"/>
          </p:nvPr>
        </p:nvSpPr>
        <p:spPr>
          <a:xfrm>
            <a:off x="838200" y="1390764"/>
            <a:ext cx="10515600" cy="5402033"/>
          </a:xfrm>
        </p:spPr>
        <p:txBody>
          <a:bodyPr>
            <a:normAutofit fontScale="70000" lnSpcReduction="20000"/>
          </a:bodyPr>
          <a:lstStyle/>
          <a:p>
            <a:r>
              <a:rPr lang="en-US" sz="3200" i="1" dirty="0"/>
              <a:t>The smartphone and cloud services companies are cash rich </a:t>
            </a:r>
            <a:r>
              <a:rPr lang="en-US" sz="3200" dirty="0"/>
              <a:t>(i.e., exothermic), and they are designing, building, and deploying their own hardware and software infrastructure at unprecedented scale</a:t>
            </a:r>
          </a:p>
          <a:p>
            <a:r>
              <a:rPr lang="en-US" sz="3200" i="1" dirty="0"/>
              <a:t>Advanced computing of all kinds, including high-performance computing, requires ongoing non-recurring engineering </a:t>
            </a:r>
            <a:r>
              <a:rPr lang="en-US" sz="3200" dirty="0"/>
              <a:t>(NRE) investment to develop new technologies and systems</a:t>
            </a:r>
          </a:p>
          <a:p>
            <a:r>
              <a:rPr lang="en-US" sz="3200" i="1" dirty="0"/>
              <a:t>The traditional computing vendors are now relatively small players</a:t>
            </a:r>
            <a:r>
              <a:rPr lang="en-US" sz="3200" dirty="0"/>
              <a:t> in the computing ecosystem, and many are dependent on government investment (i.e., endothermic) for the NRE needed to advance the bleeding edge of advanced computing technologies</a:t>
            </a:r>
          </a:p>
          <a:p>
            <a:r>
              <a:rPr lang="en-US" sz="3200" i="1" dirty="0"/>
              <a:t>Dennard scaling</a:t>
            </a:r>
            <a:r>
              <a:rPr lang="en-US" sz="3200" i="1" dirty="0">
                <a:hlinkClick r:id="rId2"/>
              </a:rPr>
              <a:t> </a:t>
            </a:r>
            <a:r>
              <a:rPr lang="en-US" sz="3200" i="1" dirty="0"/>
              <a:t>has ended </a:t>
            </a:r>
            <a:r>
              <a:rPr lang="en-US" sz="3200" dirty="0"/>
              <a:t>and continued performance advances increasingly depend on functional specialization via custom ASICs and chiplet-integrated packages</a:t>
            </a:r>
          </a:p>
          <a:p>
            <a:r>
              <a:rPr lang="en-US" sz="3200" i="1" dirty="0"/>
              <a:t>Moore’s Law is at or near an end</a:t>
            </a:r>
            <a:r>
              <a:rPr lang="en-US" sz="3200" dirty="0"/>
              <a:t>, and transistor costs are likely to increase as features sizes continue to decrease</a:t>
            </a:r>
          </a:p>
          <a:p>
            <a:r>
              <a:rPr lang="en-US" sz="3200" i="1" dirty="0"/>
              <a:t>AI is fueling a revolution </a:t>
            </a:r>
            <a:r>
              <a:rPr lang="en-US" sz="3200" dirty="0"/>
              <a:t>in how businesses and researchers think about problems and their computational solution</a:t>
            </a:r>
          </a:p>
          <a:p>
            <a:r>
              <a:rPr lang="en-US" sz="3200" i="1" dirty="0"/>
              <a:t>Nimble hardware startups are exploring new ideas</a:t>
            </a:r>
            <a:r>
              <a:rPr lang="en-US" sz="3200" dirty="0"/>
              <a:t>, driven by the AI frenzy</a:t>
            </a:r>
          </a:p>
          <a:p>
            <a:r>
              <a:rPr lang="en-US" sz="3200" i="1" dirty="0"/>
              <a:t>Talent is following the money and the opportunities</a:t>
            </a:r>
            <a:r>
              <a:rPr lang="en-US" sz="3200" dirty="0"/>
              <a:t>, which are increasingly in a small number of very large companies or creative startups</a:t>
            </a:r>
          </a:p>
          <a:p>
            <a:endParaRPr lang="en-US" dirty="0"/>
          </a:p>
          <a:p>
            <a:endParaRPr lang="en-US" dirty="0"/>
          </a:p>
        </p:txBody>
      </p:sp>
      <p:sp>
        <p:nvSpPr>
          <p:cNvPr id="4" name="Slide Number Placeholder 3">
            <a:extLst>
              <a:ext uri="{FF2B5EF4-FFF2-40B4-BE49-F238E27FC236}">
                <a16:creationId xmlns:a16="http://schemas.microsoft.com/office/drawing/2014/main" id="{FCBA6E01-8C93-487C-9864-F7E04B1666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38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7292-4F59-9447-AC11-54CEA272F568}"/>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CAEE195-C669-484E-A7D7-C0092E13EDF6}"/>
              </a:ext>
            </a:extLst>
          </p:cNvPr>
          <p:cNvSpPr>
            <a:spLocks noGrp="1"/>
          </p:cNvSpPr>
          <p:nvPr>
            <p:ph idx="1"/>
          </p:nvPr>
        </p:nvSpPr>
        <p:spPr>
          <a:xfrm>
            <a:off x="710214" y="1825624"/>
            <a:ext cx="10643586" cy="4948037"/>
          </a:xfrm>
        </p:spPr>
        <p:txBody>
          <a:bodyPr>
            <a:normAutofit fontScale="92500" lnSpcReduction="20000"/>
          </a:bodyPr>
          <a:lstStyle/>
          <a:p>
            <a:r>
              <a:rPr lang="en-US" dirty="0"/>
              <a:t>The computing ecosystem is in enormous flux, creating both opportunities and challenges for the future of advanced scientific computing</a:t>
            </a:r>
          </a:p>
          <a:p>
            <a:endParaRPr lang="en-US" dirty="0"/>
          </a:p>
          <a:p>
            <a:r>
              <a:rPr lang="en-US" dirty="0"/>
              <a:t>Looking forward, it seems increasingly unlikely that future high-end HPC systems will be procured and assembled solely by commercial integrators from only commodity components</a:t>
            </a:r>
          </a:p>
          <a:p>
            <a:endParaRPr lang="en-US" dirty="0"/>
          </a:p>
          <a:p>
            <a:r>
              <a:rPr lang="en-US" dirty="0"/>
              <a:t>Advances will require embracing end-to-end design, testing and evaluating advanced prototypes, and partnering strategically … real co-design.</a:t>
            </a:r>
          </a:p>
          <a:p>
            <a:endParaRPr lang="en-US" dirty="0"/>
          </a:p>
          <a:p>
            <a:r>
              <a:rPr lang="en-US" dirty="0"/>
              <a:t>Leading edge, HPC computing systems are increasingly similar to large-scale scientific instruments (LHC, LIGO, SKA) with limited economic incentives for commercial development</a:t>
            </a:r>
          </a:p>
        </p:txBody>
      </p:sp>
      <p:sp>
        <p:nvSpPr>
          <p:cNvPr id="4" name="Slide Number Placeholder 3">
            <a:extLst>
              <a:ext uri="{FF2B5EF4-FFF2-40B4-BE49-F238E27FC236}">
                <a16:creationId xmlns:a16="http://schemas.microsoft.com/office/drawing/2014/main" id="{D372ED0D-F0B6-4295-9839-8EE335CE03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24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EADC-1476-F046-A266-4DEDD1EA667C}"/>
              </a:ext>
            </a:extLst>
          </p:cNvPr>
          <p:cNvSpPr>
            <a:spLocks noGrp="1"/>
          </p:cNvSpPr>
          <p:nvPr>
            <p:ph type="title"/>
          </p:nvPr>
        </p:nvSpPr>
        <p:spPr>
          <a:xfrm>
            <a:off x="1089894" y="-301462"/>
            <a:ext cx="10695706" cy="1104900"/>
          </a:xfrm>
        </p:spPr>
        <p:txBody>
          <a:bodyPr/>
          <a:lstStyle/>
          <a:p>
            <a:r>
              <a:rPr lang="en-US" dirty="0"/>
              <a:t>Future HPC Systems Will be Customized…</a:t>
            </a:r>
          </a:p>
        </p:txBody>
      </p:sp>
      <p:sp>
        <p:nvSpPr>
          <p:cNvPr id="3" name="Content Placeholder 2">
            <a:extLst>
              <a:ext uri="{FF2B5EF4-FFF2-40B4-BE49-F238E27FC236}">
                <a16:creationId xmlns:a16="http://schemas.microsoft.com/office/drawing/2014/main" id="{A4FB47F7-29AA-7347-8C34-1F8C70C84AF4}"/>
              </a:ext>
            </a:extLst>
          </p:cNvPr>
          <p:cNvSpPr>
            <a:spLocks noGrp="1"/>
          </p:cNvSpPr>
          <p:nvPr>
            <p:ph idx="1"/>
          </p:nvPr>
        </p:nvSpPr>
        <p:spPr>
          <a:xfrm>
            <a:off x="1149161" y="1084545"/>
            <a:ext cx="10303933" cy="4114800"/>
          </a:xfrm>
        </p:spPr>
        <p:txBody>
          <a:bodyPr/>
          <a:lstStyle/>
          <a:p>
            <a:r>
              <a:rPr lang="en-US" dirty="0"/>
              <a:t>You will be able to dial up what you need in your computer for your application mix …</a:t>
            </a:r>
          </a:p>
        </p:txBody>
      </p:sp>
      <p:sp>
        <p:nvSpPr>
          <p:cNvPr id="4" name="Slide Number Placeholder 3">
            <a:extLst>
              <a:ext uri="{FF2B5EF4-FFF2-40B4-BE49-F238E27FC236}">
                <a16:creationId xmlns:a16="http://schemas.microsoft.com/office/drawing/2014/main" id="{DFDC9935-D6FA-BA49-9EEA-7A2ED65DEBF9}"/>
              </a:ext>
            </a:extLst>
          </p:cNvPr>
          <p:cNvSpPr>
            <a:spLocks noGrp="1"/>
          </p:cNvSpPr>
          <p:nvPr>
            <p:ph type="sldNum" sz="quarter" idx="11"/>
          </p:nvPr>
        </p:nvSpPr>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A5B400A9-8CFE-45B5-946E-5E00C31EAFF9}" type="slidenum">
              <a:rPr kumimoji="0" lang="en-US" sz="1400" b="0" i="0" u="none" strike="noStrike" kern="1200" cap="none" spc="0" normalizeH="0" baseline="0" noProof="0" smtClean="0">
                <a:ln>
                  <a:noFill/>
                </a:ln>
                <a:solidFill>
                  <a:srgbClr val="000000"/>
                </a:solidFill>
                <a:effectLst/>
                <a:uLnTx/>
                <a:uFillTx/>
                <a:latin typeface="Tech" pitchFamily="34" charset="0"/>
                <a:ea typeface="Arial Unicode MS" pitchFamily="34" charset="-128"/>
                <a:cs typeface="Arial" charset="0"/>
              </a:rPr>
              <a:pPr marL="0" marR="0" lvl="0" indent="0" algn="ctr" defTabSz="914400" rtl="0" eaLnBrk="0" fontAlgn="auto" latinLnBrk="0" hangingPunct="0">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srgbClr val="000000"/>
              </a:solidFill>
              <a:effectLst/>
              <a:uLnTx/>
              <a:uFillTx/>
              <a:latin typeface="Tech" pitchFamily="34" charset="0"/>
              <a:ea typeface="Arial Unicode MS" pitchFamily="34" charset="-128"/>
              <a:cs typeface="Arial" charset="0"/>
            </a:endParaRPr>
          </a:p>
        </p:txBody>
      </p:sp>
      <p:grpSp>
        <p:nvGrpSpPr>
          <p:cNvPr id="7" name="Group 6">
            <a:extLst>
              <a:ext uri="{FF2B5EF4-FFF2-40B4-BE49-F238E27FC236}">
                <a16:creationId xmlns:a16="http://schemas.microsoft.com/office/drawing/2014/main" id="{CD904379-8776-9249-A82A-C6F514608168}"/>
              </a:ext>
            </a:extLst>
          </p:cNvPr>
          <p:cNvGrpSpPr/>
          <p:nvPr/>
        </p:nvGrpSpPr>
        <p:grpSpPr>
          <a:xfrm>
            <a:off x="1693333" y="2124324"/>
            <a:ext cx="9228667" cy="4309533"/>
            <a:chOff x="2032000" y="1657350"/>
            <a:chExt cx="8128000" cy="3725725"/>
          </a:xfrm>
        </p:grpSpPr>
        <p:pic>
          <p:nvPicPr>
            <p:cNvPr id="3074" name="Picture 2" descr="Image result for hybrid computing gpu CPU neural quantum">
              <a:extLst>
                <a:ext uri="{FF2B5EF4-FFF2-40B4-BE49-F238E27FC236}">
                  <a16:creationId xmlns:a16="http://schemas.microsoft.com/office/drawing/2014/main" id="{9E3C914B-BA8B-DF4C-B1AF-2392F836B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657350"/>
              <a:ext cx="8128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Neuromorphic processor">
              <a:extLst>
                <a:ext uri="{FF2B5EF4-FFF2-40B4-BE49-F238E27FC236}">
                  <a16:creationId xmlns:a16="http://schemas.microsoft.com/office/drawing/2014/main" id="{465FC989-DCE1-794C-92CA-CCD40AC06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173" y="3733802"/>
              <a:ext cx="1220485" cy="12204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quantum processor">
              <a:extLst>
                <a:ext uri="{FF2B5EF4-FFF2-40B4-BE49-F238E27FC236}">
                  <a16:creationId xmlns:a16="http://schemas.microsoft.com/office/drawing/2014/main" id="{C200BA8A-1413-7D49-86F4-29D44203B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0196" y="3733802"/>
              <a:ext cx="1220485" cy="122048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fpga processor">
              <a:extLst>
                <a:ext uri="{FF2B5EF4-FFF2-40B4-BE49-F238E27FC236}">
                  <a16:creationId xmlns:a16="http://schemas.microsoft.com/office/drawing/2014/main" id="{ECE9DA3E-7C5A-DA47-B50E-50C8950708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2851" y="3716878"/>
              <a:ext cx="1859494" cy="1237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lated image">
              <a:extLst>
                <a:ext uri="{FF2B5EF4-FFF2-40B4-BE49-F238E27FC236}">
                  <a16:creationId xmlns:a16="http://schemas.microsoft.com/office/drawing/2014/main" id="{E724E0E8-D890-E547-9B85-8630BEAB4F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1873" y="3865898"/>
              <a:ext cx="1314094" cy="10168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B7FCCA87-08ED-6948-8D4C-606668868C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508" y="3769181"/>
              <a:ext cx="1314094" cy="1243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E54264-E6AD-234E-9E42-8517E8DB5B07}"/>
                </a:ext>
              </a:extLst>
            </p:cNvPr>
            <p:cNvSpPr txBox="1"/>
            <p:nvPr/>
          </p:nvSpPr>
          <p:spPr>
            <a:xfrm>
              <a:off x="2047409" y="5012453"/>
              <a:ext cx="13980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Neuromorphic</a:t>
              </a:r>
            </a:p>
          </p:txBody>
        </p:sp>
        <p:sp>
          <p:nvSpPr>
            <p:cNvPr id="12" name="TextBox 11">
              <a:extLst>
                <a:ext uri="{FF2B5EF4-FFF2-40B4-BE49-F238E27FC236}">
                  <a16:creationId xmlns:a16="http://schemas.microsoft.com/office/drawing/2014/main" id="{A5D65820-6C0B-8C45-B8B5-32C64B2DA24C}"/>
                </a:ext>
              </a:extLst>
            </p:cNvPr>
            <p:cNvSpPr txBox="1"/>
            <p:nvPr/>
          </p:nvSpPr>
          <p:spPr>
            <a:xfrm>
              <a:off x="3962690" y="5031373"/>
              <a:ext cx="9730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Quantum</a:t>
              </a:r>
            </a:p>
          </p:txBody>
        </p:sp>
        <p:sp>
          <p:nvSpPr>
            <p:cNvPr id="13" name="TextBox 12">
              <a:extLst>
                <a:ext uri="{FF2B5EF4-FFF2-40B4-BE49-F238E27FC236}">
                  <a16:creationId xmlns:a16="http://schemas.microsoft.com/office/drawing/2014/main" id="{C9A3D24A-2C24-CD47-93CF-B34A44D60E38}"/>
                </a:ext>
              </a:extLst>
            </p:cNvPr>
            <p:cNvSpPr txBox="1"/>
            <p:nvPr/>
          </p:nvSpPr>
          <p:spPr>
            <a:xfrm>
              <a:off x="5380187" y="5025601"/>
              <a:ext cx="1347421"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Neural Engine</a:t>
              </a:r>
            </a:p>
          </p:txBody>
        </p:sp>
        <p:sp>
          <p:nvSpPr>
            <p:cNvPr id="14" name="TextBox 13">
              <a:extLst>
                <a:ext uri="{FF2B5EF4-FFF2-40B4-BE49-F238E27FC236}">
                  <a16:creationId xmlns:a16="http://schemas.microsoft.com/office/drawing/2014/main" id="{6F9932B1-D7DA-6C42-88A7-6BA89118565C}"/>
                </a:ext>
              </a:extLst>
            </p:cNvPr>
            <p:cNvSpPr txBox="1"/>
            <p:nvPr/>
          </p:nvSpPr>
          <p:spPr>
            <a:xfrm>
              <a:off x="6859572" y="5044521"/>
              <a:ext cx="1347420"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Tensor</a:t>
              </a:r>
            </a:p>
          </p:txBody>
        </p:sp>
        <p:sp>
          <p:nvSpPr>
            <p:cNvPr id="15" name="TextBox 14">
              <a:extLst>
                <a:ext uri="{FF2B5EF4-FFF2-40B4-BE49-F238E27FC236}">
                  <a16:creationId xmlns:a16="http://schemas.microsoft.com/office/drawing/2014/main" id="{6C1CC20A-3F50-6D4F-8CED-A3F32F62F1FA}"/>
                </a:ext>
              </a:extLst>
            </p:cNvPr>
            <p:cNvSpPr txBox="1"/>
            <p:nvPr/>
          </p:nvSpPr>
          <p:spPr>
            <a:xfrm>
              <a:off x="8723177" y="5025601"/>
              <a:ext cx="771943"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Optical</a:t>
              </a:r>
            </a:p>
          </p:txBody>
        </p:sp>
        <p:sp>
          <p:nvSpPr>
            <p:cNvPr id="17" name="TextBox 16">
              <a:extLst>
                <a:ext uri="{FF2B5EF4-FFF2-40B4-BE49-F238E27FC236}">
                  <a16:creationId xmlns:a16="http://schemas.microsoft.com/office/drawing/2014/main" id="{7EEAEA38-B687-7746-B239-9DEA52630003}"/>
                </a:ext>
              </a:extLst>
            </p:cNvPr>
            <p:cNvSpPr txBox="1"/>
            <p:nvPr/>
          </p:nvSpPr>
          <p:spPr>
            <a:xfrm>
              <a:off x="4817076" y="1771097"/>
              <a:ext cx="2165331" cy="29269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	FPGA</a:t>
              </a:r>
            </a:p>
          </p:txBody>
        </p:sp>
        <p:sp>
          <p:nvSpPr>
            <p:cNvPr id="18" name="TextBox 17">
              <a:extLst>
                <a:ext uri="{FF2B5EF4-FFF2-40B4-BE49-F238E27FC236}">
                  <a16:creationId xmlns:a16="http://schemas.microsoft.com/office/drawing/2014/main" id="{3F1E762B-113E-0245-8C9D-AB221014CB7A}"/>
                </a:ext>
              </a:extLst>
            </p:cNvPr>
            <p:cNvSpPr txBox="1"/>
            <p:nvPr/>
          </p:nvSpPr>
          <p:spPr>
            <a:xfrm>
              <a:off x="6866997" y="1781415"/>
              <a:ext cx="1356764" cy="29269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omic Sans MS"/>
                  <a:ea typeface="+mn-ea"/>
                  <a:cs typeface="+mn-cs"/>
                </a:rPr>
                <a:t>ML</a:t>
              </a:r>
              <a:endParaRPr kumimoji="0" lang="en-US" sz="1600" b="0" i="0" u="none" strike="noStrike" kern="1200" cap="none" spc="0" normalizeH="0" baseline="0" noProof="0" dirty="0">
                <a:ln>
                  <a:noFill/>
                </a:ln>
                <a:solidFill>
                  <a:prstClr val="black"/>
                </a:solidFill>
                <a:effectLst/>
                <a:uLnTx/>
                <a:uFillTx/>
                <a:latin typeface="Comic Sans MS"/>
                <a:ea typeface="+mn-ea"/>
                <a:cs typeface="+mn-cs"/>
              </a:endParaRPr>
            </a:p>
          </p:txBody>
        </p:sp>
        <p:sp>
          <p:nvSpPr>
            <p:cNvPr id="19" name="TextBox 18">
              <a:extLst>
                <a:ext uri="{FF2B5EF4-FFF2-40B4-BE49-F238E27FC236}">
                  <a16:creationId xmlns:a16="http://schemas.microsoft.com/office/drawing/2014/main" id="{C5A58033-214E-B94E-B9B6-C903642EC9D0}"/>
                </a:ext>
              </a:extLst>
            </p:cNvPr>
            <p:cNvSpPr txBox="1"/>
            <p:nvPr/>
          </p:nvSpPr>
          <p:spPr>
            <a:xfrm>
              <a:off x="2520302" y="1787187"/>
              <a:ext cx="530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CPU</a:t>
              </a:r>
            </a:p>
          </p:txBody>
        </p:sp>
        <p:sp>
          <p:nvSpPr>
            <p:cNvPr id="20" name="TextBox 19">
              <a:extLst>
                <a:ext uri="{FF2B5EF4-FFF2-40B4-BE49-F238E27FC236}">
                  <a16:creationId xmlns:a16="http://schemas.microsoft.com/office/drawing/2014/main" id="{2694D47F-E831-8E40-9CCF-B9979A4F949B}"/>
                </a:ext>
              </a:extLst>
            </p:cNvPr>
            <p:cNvSpPr txBox="1"/>
            <p:nvPr/>
          </p:nvSpPr>
          <p:spPr>
            <a:xfrm>
              <a:off x="3960423" y="1781415"/>
              <a:ext cx="551754"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GPU</a:t>
              </a:r>
            </a:p>
          </p:txBody>
        </p:sp>
        <p:sp>
          <p:nvSpPr>
            <p:cNvPr id="21" name="TextBox 20">
              <a:extLst>
                <a:ext uri="{FF2B5EF4-FFF2-40B4-BE49-F238E27FC236}">
                  <a16:creationId xmlns:a16="http://schemas.microsoft.com/office/drawing/2014/main" id="{A2B6FFB7-7B2E-1D4C-BC33-66F4FFEB1AC0}"/>
                </a:ext>
              </a:extLst>
            </p:cNvPr>
            <p:cNvSpPr txBox="1"/>
            <p:nvPr/>
          </p:nvSpPr>
          <p:spPr>
            <a:xfrm>
              <a:off x="8753244" y="1781415"/>
              <a:ext cx="558166"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ASIC</a:t>
              </a:r>
            </a:p>
          </p:txBody>
        </p:sp>
      </p:grpSp>
      <p:sp>
        <p:nvSpPr>
          <p:cNvPr id="23" name="Oval 22">
            <a:extLst>
              <a:ext uri="{FF2B5EF4-FFF2-40B4-BE49-F238E27FC236}">
                <a16:creationId xmlns:a16="http://schemas.microsoft.com/office/drawing/2014/main" id="{9E7EEE9C-7168-6642-A9E2-71C35653119E}"/>
              </a:ext>
            </a:extLst>
          </p:cNvPr>
          <p:cNvSpPr/>
          <p:nvPr/>
        </p:nvSpPr>
        <p:spPr bwMode="auto">
          <a:xfrm>
            <a:off x="106849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4" name="Oval 23">
            <a:extLst>
              <a:ext uri="{FF2B5EF4-FFF2-40B4-BE49-F238E27FC236}">
                <a16:creationId xmlns:a16="http://schemas.microsoft.com/office/drawing/2014/main" id="{40C35BD3-1559-2742-99D0-58407F679876}"/>
              </a:ext>
            </a:extLst>
          </p:cNvPr>
          <p:cNvSpPr/>
          <p:nvPr/>
        </p:nvSpPr>
        <p:spPr bwMode="auto">
          <a:xfrm>
            <a:off x="108373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5" name="Oval 24">
            <a:extLst>
              <a:ext uri="{FF2B5EF4-FFF2-40B4-BE49-F238E27FC236}">
                <a16:creationId xmlns:a16="http://schemas.microsoft.com/office/drawing/2014/main" id="{4E32CD59-D6F6-EC44-A750-6E7962A8E6C3}"/>
              </a:ext>
            </a:extLst>
          </p:cNvPr>
          <p:cNvSpPr/>
          <p:nvPr/>
        </p:nvSpPr>
        <p:spPr bwMode="auto">
          <a:xfrm>
            <a:off x="109897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6" name="Oval 25">
            <a:extLst>
              <a:ext uri="{FF2B5EF4-FFF2-40B4-BE49-F238E27FC236}">
                <a16:creationId xmlns:a16="http://schemas.microsoft.com/office/drawing/2014/main" id="{4F6FF281-B12E-4946-9CEF-D1A5D0C9782C}"/>
              </a:ext>
            </a:extLst>
          </p:cNvPr>
          <p:cNvSpPr/>
          <p:nvPr/>
        </p:nvSpPr>
        <p:spPr bwMode="auto">
          <a:xfrm>
            <a:off x="109050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7" name="Oval 26">
            <a:extLst>
              <a:ext uri="{FF2B5EF4-FFF2-40B4-BE49-F238E27FC236}">
                <a16:creationId xmlns:a16="http://schemas.microsoft.com/office/drawing/2014/main" id="{45261276-2698-0B4B-BB1B-0A04F18E0CE6}"/>
              </a:ext>
            </a:extLst>
          </p:cNvPr>
          <p:cNvSpPr/>
          <p:nvPr/>
        </p:nvSpPr>
        <p:spPr bwMode="auto">
          <a:xfrm>
            <a:off x="110574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8" name="Oval 27">
            <a:extLst>
              <a:ext uri="{FF2B5EF4-FFF2-40B4-BE49-F238E27FC236}">
                <a16:creationId xmlns:a16="http://schemas.microsoft.com/office/drawing/2014/main" id="{19C2C164-3609-1E4A-AAF7-012CFB3E00C1}"/>
              </a:ext>
            </a:extLst>
          </p:cNvPr>
          <p:cNvSpPr/>
          <p:nvPr/>
        </p:nvSpPr>
        <p:spPr bwMode="auto">
          <a:xfrm>
            <a:off x="112098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8" name="Rectangle 7">
            <a:extLst>
              <a:ext uri="{FF2B5EF4-FFF2-40B4-BE49-F238E27FC236}">
                <a16:creationId xmlns:a16="http://schemas.microsoft.com/office/drawing/2014/main" id="{7573FB28-37F5-C54E-BF32-46E6E4D44550}"/>
              </a:ext>
            </a:extLst>
          </p:cNvPr>
          <p:cNvSpPr/>
          <p:nvPr/>
        </p:nvSpPr>
        <p:spPr bwMode="auto">
          <a:xfrm>
            <a:off x="1149161" y="2124324"/>
            <a:ext cx="10636439" cy="4272440"/>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9" name="Rectangle 8">
            <a:extLst>
              <a:ext uri="{FF2B5EF4-FFF2-40B4-BE49-F238E27FC236}">
                <a16:creationId xmlns:a16="http://schemas.microsoft.com/office/drawing/2014/main" id="{B1A77924-DF09-F44C-9449-2FDD8662E814}"/>
              </a:ext>
            </a:extLst>
          </p:cNvPr>
          <p:cNvSpPr/>
          <p:nvPr/>
        </p:nvSpPr>
        <p:spPr bwMode="auto">
          <a:xfrm>
            <a:off x="5029960" y="2124324"/>
            <a:ext cx="6423134" cy="185812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Unicode MS" pitchFamily="34" charset="-128"/>
              <a:ea typeface="Arial Unicode MS" pitchFamily="34" charset="-128"/>
              <a:cs typeface="Arial" charset="0"/>
            </a:endParaRPr>
          </a:p>
        </p:txBody>
      </p:sp>
      <p:sp>
        <p:nvSpPr>
          <p:cNvPr id="32" name="Rectangle 31">
            <a:extLst>
              <a:ext uri="{FF2B5EF4-FFF2-40B4-BE49-F238E27FC236}">
                <a16:creationId xmlns:a16="http://schemas.microsoft.com/office/drawing/2014/main" id="{E84D3206-02EA-4B4A-B601-9B05BAC018DC}"/>
              </a:ext>
            </a:extLst>
          </p:cNvPr>
          <p:cNvSpPr/>
          <p:nvPr/>
        </p:nvSpPr>
        <p:spPr bwMode="auto">
          <a:xfrm>
            <a:off x="1443163" y="3877855"/>
            <a:ext cx="10131216" cy="247493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Unicode MS" pitchFamily="34" charset="-128"/>
              <a:ea typeface="Arial Unicode MS" pitchFamily="34" charset="-128"/>
              <a:cs typeface="Arial" charset="0"/>
            </a:endParaRPr>
          </a:p>
        </p:txBody>
      </p:sp>
    </p:spTree>
    <p:extLst>
      <p:ext uri="{BB962C8B-B14F-4D97-AF65-F5344CB8AC3E}">
        <p14:creationId xmlns:p14="http://schemas.microsoft.com/office/powerpoint/2010/main" val="22658693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EADC-1476-F046-A266-4DEDD1EA667C}"/>
              </a:ext>
            </a:extLst>
          </p:cNvPr>
          <p:cNvSpPr>
            <a:spLocks noGrp="1"/>
          </p:cNvSpPr>
          <p:nvPr>
            <p:ph type="title"/>
          </p:nvPr>
        </p:nvSpPr>
        <p:spPr>
          <a:xfrm>
            <a:off x="1089894" y="-301462"/>
            <a:ext cx="10695706" cy="1104900"/>
          </a:xfrm>
        </p:spPr>
        <p:txBody>
          <a:bodyPr/>
          <a:lstStyle/>
          <a:p>
            <a:r>
              <a:rPr lang="en-US" dirty="0"/>
              <a:t>Future HPC Systems Will be Customized…</a:t>
            </a:r>
          </a:p>
        </p:txBody>
      </p:sp>
      <p:sp>
        <p:nvSpPr>
          <p:cNvPr id="3" name="Content Placeholder 2">
            <a:extLst>
              <a:ext uri="{FF2B5EF4-FFF2-40B4-BE49-F238E27FC236}">
                <a16:creationId xmlns:a16="http://schemas.microsoft.com/office/drawing/2014/main" id="{A4FB47F7-29AA-7347-8C34-1F8C70C84AF4}"/>
              </a:ext>
            </a:extLst>
          </p:cNvPr>
          <p:cNvSpPr>
            <a:spLocks noGrp="1"/>
          </p:cNvSpPr>
          <p:nvPr>
            <p:ph idx="1"/>
          </p:nvPr>
        </p:nvSpPr>
        <p:spPr>
          <a:xfrm>
            <a:off x="1149161" y="1084545"/>
            <a:ext cx="10303933" cy="4114800"/>
          </a:xfrm>
        </p:spPr>
        <p:txBody>
          <a:bodyPr/>
          <a:lstStyle/>
          <a:p>
            <a:r>
              <a:rPr lang="en-US" dirty="0"/>
              <a:t>You will be able to dial up what you need in your computer for your application mix …</a:t>
            </a:r>
          </a:p>
        </p:txBody>
      </p:sp>
      <p:sp>
        <p:nvSpPr>
          <p:cNvPr id="4" name="Slide Number Placeholder 3">
            <a:extLst>
              <a:ext uri="{FF2B5EF4-FFF2-40B4-BE49-F238E27FC236}">
                <a16:creationId xmlns:a16="http://schemas.microsoft.com/office/drawing/2014/main" id="{DFDC9935-D6FA-BA49-9EEA-7A2ED65DEBF9}"/>
              </a:ext>
            </a:extLst>
          </p:cNvPr>
          <p:cNvSpPr>
            <a:spLocks noGrp="1"/>
          </p:cNvSpPr>
          <p:nvPr>
            <p:ph type="sldNum" sz="quarter" idx="11"/>
          </p:nvPr>
        </p:nvSpPr>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A5B400A9-8CFE-45B5-946E-5E00C31EAFF9}" type="slidenum">
              <a:rPr kumimoji="0" lang="en-US" sz="1400" b="0" i="0" u="none" strike="noStrike" kern="1200" cap="none" spc="0" normalizeH="0" baseline="0" noProof="0" smtClean="0">
                <a:ln>
                  <a:noFill/>
                </a:ln>
                <a:solidFill>
                  <a:srgbClr val="000000"/>
                </a:solidFill>
                <a:effectLst/>
                <a:uLnTx/>
                <a:uFillTx/>
                <a:latin typeface="Tech" pitchFamily="34" charset="0"/>
                <a:ea typeface="Arial Unicode MS" pitchFamily="34" charset="-128"/>
                <a:cs typeface="Arial" charset="0"/>
              </a:rPr>
              <a:pPr marL="0" marR="0" lvl="0" indent="0" algn="ctr" defTabSz="914400" rtl="0" eaLnBrk="0" fontAlgn="auto" latinLnBrk="0" hangingPunct="0">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srgbClr val="000000"/>
              </a:solidFill>
              <a:effectLst/>
              <a:uLnTx/>
              <a:uFillTx/>
              <a:latin typeface="Tech" pitchFamily="34" charset="0"/>
              <a:ea typeface="Arial Unicode MS" pitchFamily="34" charset="-128"/>
              <a:cs typeface="Arial" charset="0"/>
            </a:endParaRPr>
          </a:p>
        </p:txBody>
      </p:sp>
      <p:grpSp>
        <p:nvGrpSpPr>
          <p:cNvPr id="7" name="Group 6">
            <a:extLst>
              <a:ext uri="{FF2B5EF4-FFF2-40B4-BE49-F238E27FC236}">
                <a16:creationId xmlns:a16="http://schemas.microsoft.com/office/drawing/2014/main" id="{CD904379-8776-9249-A82A-C6F514608168}"/>
              </a:ext>
            </a:extLst>
          </p:cNvPr>
          <p:cNvGrpSpPr/>
          <p:nvPr/>
        </p:nvGrpSpPr>
        <p:grpSpPr>
          <a:xfrm>
            <a:off x="1693333" y="2124324"/>
            <a:ext cx="9228667" cy="4309533"/>
            <a:chOff x="2032000" y="1657350"/>
            <a:chExt cx="8128000" cy="3725725"/>
          </a:xfrm>
        </p:grpSpPr>
        <p:pic>
          <p:nvPicPr>
            <p:cNvPr id="3074" name="Picture 2" descr="Image result for hybrid computing gpu CPU neural quantum">
              <a:extLst>
                <a:ext uri="{FF2B5EF4-FFF2-40B4-BE49-F238E27FC236}">
                  <a16:creationId xmlns:a16="http://schemas.microsoft.com/office/drawing/2014/main" id="{9E3C914B-BA8B-DF4C-B1AF-2392F836B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657350"/>
              <a:ext cx="8128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Neuromorphic processor">
              <a:extLst>
                <a:ext uri="{FF2B5EF4-FFF2-40B4-BE49-F238E27FC236}">
                  <a16:creationId xmlns:a16="http://schemas.microsoft.com/office/drawing/2014/main" id="{465FC989-DCE1-794C-92CA-CCD40AC06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173" y="3733802"/>
              <a:ext cx="1220485" cy="12204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quantum processor">
              <a:extLst>
                <a:ext uri="{FF2B5EF4-FFF2-40B4-BE49-F238E27FC236}">
                  <a16:creationId xmlns:a16="http://schemas.microsoft.com/office/drawing/2014/main" id="{C200BA8A-1413-7D49-86F4-29D44203B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0196" y="3733802"/>
              <a:ext cx="1220485" cy="122048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fpga processor">
              <a:extLst>
                <a:ext uri="{FF2B5EF4-FFF2-40B4-BE49-F238E27FC236}">
                  <a16:creationId xmlns:a16="http://schemas.microsoft.com/office/drawing/2014/main" id="{ECE9DA3E-7C5A-DA47-B50E-50C8950708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2851" y="3716878"/>
              <a:ext cx="1859494" cy="1237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lated image">
              <a:extLst>
                <a:ext uri="{FF2B5EF4-FFF2-40B4-BE49-F238E27FC236}">
                  <a16:creationId xmlns:a16="http://schemas.microsoft.com/office/drawing/2014/main" id="{E724E0E8-D890-E547-9B85-8630BEAB4F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1873" y="3865898"/>
              <a:ext cx="1314094" cy="10168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B7FCCA87-08ED-6948-8D4C-606668868C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508" y="3769181"/>
              <a:ext cx="1314094" cy="1243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E54264-E6AD-234E-9E42-8517E8DB5B07}"/>
                </a:ext>
              </a:extLst>
            </p:cNvPr>
            <p:cNvSpPr txBox="1"/>
            <p:nvPr/>
          </p:nvSpPr>
          <p:spPr>
            <a:xfrm>
              <a:off x="2047409" y="5012453"/>
              <a:ext cx="13980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Neuromorphic</a:t>
              </a:r>
            </a:p>
          </p:txBody>
        </p:sp>
        <p:sp>
          <p:nvSpPr>
            <p:cNvPr id="12" name="TextBox 11">
              <a:extLst>
                <a:ext uri="{FF2B5EF4-FFF2-40B4-BE49-F238E27FC236}">
                  <a16:creationId xmlns:a16="http://schemas.microsoft.com/office/drawing/2014/main" id="{A5D65820-6C0B-8C45-B8B5-32C64B2DA24C}"/>
                </a:ext>
              </a:extLst>
            </p:cNvPr>
            <p:cNvSpPr txBox="1"/>
            <p:nvPr/>
          </p:nvSpPr>
          <p:spPr>
            <a:xfrm>
              <a:off x="3962690" y="5031373"/>
              <a:ext cx="9730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Quantum</a:t>
              </a:r>
            </a:p>
          </p:txBody>
        </p:sp>
        <p:sp>
          <p:nvSpPr>
            <p:cNvPr id="13" name="TextBox 12">
              <a:extLst>
                <a:ext uri="{FF2B5EF4-FFF2-40B4-BE49-F238E27FC236}">
                  <a16:creationId xmlns:a16="http://schemas.microsoft.com/office/drawing/2014/main" id="{C9A3D24A-2C24-CD47-93CF-B34A44D60E38}"/>
                </a:ext>
              </a:extLst>
            </p:cNvPr>
            <p:cNvSpPr txBox="1"/>
            <p:nvPr/>
          </p:nvSpPr>
          <p:spPr>
            <a:xfrm>
              <a:off x="5380187" y="5025601"/>
              <a:ext cx="1347421"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Neural Engine</a:t>
              </a:r>
            </a:p>
          </p:txBody>
        </p:sp>
        <p:sp>
          <p:nvSpPr>
            <p:cNvPr id="14" name="TextBox 13">
              <a:extLst>
                <a:ext uri="{FF2B5EF4-FFF2-40B4-BE49-F238E27FC236}">
                  <a16:creationId xmlns:a16="http://schemas.microsoft.com/office/drawing/2014/main" id="{6F9932B1-D7DA-6C42-88A7-6BA89118565C}"/>
                </a:ext>
              </a:extLst>
            </p:cNvPr>
            <p:cNvSpPr txBox="1"/>
            <p:nvPr/>
          </p:nvSpPr>
          <p:spPr>
            <a:xfrm>
              <a:off x="6859572" y="5044521"/>
              <a:ext cx="1347420"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Tensor</a:t>
              </a:r>
            </a:p>
          </p:txBody>
        </p:sp>
        <p:sp>
          <p:nvSpPr>
            <p:cNvPr id="15" name="TextBox 14">
              <a:extLst>
                <a:ext uri="{FF2B5EF4-FFF2-40B4-BE49-F238E27FC236}">
                  <a16:creationId xmlns:a16="http://schemas.microsoft.com/office/drawing/2014/main" id="{6C1CC20A-3F50-6D4F-8CED-A3F32F62F1FA}"/>
                </a:ext>
              </a:extLst>
            </p:cNvPr>
            <p:cNvSpPr txBox="1"/>
            <p:nvPr/>
          </p:nvSpPr>
          <p:spPr>
            <a:xfrm>
              <a:off x="8723177" y="5025601"/>
              <a:ext cx="771943"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Optical</a:t>
              </a:r>
            </a:p>
          </p:txBody>
        </p:sp>
        <p:sp>
          <p:nvSpPr>
            <p:cNvPr id="17" name="TextBox 16">
              <a:extLst>
                <a:ext uri="{FF2B5EF4-FFF2-40B4-BE49-F238E27FC236}">
                  <a16:creationId xmlns:a16="http://schemas.microsoft.com/office/drawing/2014/main" id="{7EEAEA38-B687-7746-B239-9DEA52630003}"/>
                </a:ext>
              </a:extLst>
            </p:cNvPr>
            <p:cNvSpPr txBox="1"/>
            <p:nvPr/>
          </p:nvSpPr>
          <p:spPr>
            <a:xfrm>
              <a:off x="4817076" y="1771097"/>
              <a:ext cx="2165331" cy="29269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	FPGA</a:t>
              </a:r>
            </a:p>
          </p:txBody>
        </p:sp>
        <p:sp>
          <p:nvSpPr>
            <p:cNvPr id="18" name="TextBox 17">
              <a:extLst>
                <a:ext uri="{FF2B5EF4-FFF2-40B4-BE49-F238E27FC236}">
                  <a16:creationId xmlns:a16="http://schemas.microsoft.com/office/drawing/2014/main" id="{3F1E762B-113E-0245-8C9D-AB221014CB7A}"/>
                </a:ext>
              </a:extLst>
            </p:cNvPr>
            <p:cNvSpPr txBox="1"/>
            <p:nvPr/>
          </p:nvSpPr>
          <p:spPr>
            <a:xfrm>
              <a:off x="6866997" y="1781415"/>
              <a:ext cx="1356764" cy="29269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ML/AI</a:t>
              </a:r>
            </a:p>
          </p:txBody>
        </p:sp>
        <p:sp>
          <p:nvSpPr>
            <p:cNvPr id="19" name="TextBox 18">
              <a:extLst>
                <a:ext uri="{FF2B5EF4-FFF2-40B4-BE49-F238E27FC236}">
                  <a16:creationId xmlns:a16="http://schemas.microsoft.com/office/drawing/2014/main" id="{C5A58033-214E-B94E-B9B6-C903642EC9D0}"/>
                </a:ext>
              </a:extLst>
            </p:cNvPr>
            <p:cNvSpPr txBox="1"/>
            <p:nvPr/>
          </p:nvSpPr>
          <p:spPr>
            <a:xfrm>
              <a:off x="2520302" y="1787187"/>
              <a:ext cx="530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CPU</a:t>
              </a:r>
            </a:p>
          </p:txBody>
        </p:sp>
        <p:sp>
          <p:nvSpPr>
            <p:cNvPr id="20" name="TextBox 19">
              <a:extLst>
                <a:ext uri="{FF2B5EF4-FFF2-40B4-BE49-F238E27FC236}">
                  <a16:creationId xmlns:a16="http://schemas.microsoft.com/office/drawing/2014/main" id="{2694D47F-E831-8E40-9CCF-B9979A4F949B}"/>
                </a:ext>
              </a:extLst>
            </p:cNvPr>
            <p:cNvSpPr txBox="1"/>
            <p:nvPr/>
          </p:nvSpPr>
          <p:spPr>
            <a:xfrm>
              <a:off x="3960423" y="1781415"/>
              <a:ext cx="551754"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GPU</a:t>
              </a:r>
            </a:p>
          </p:txBody>
        </p:sp>
        <p:sp>
          <p:nvSpPr>
            <p:cNvPr id="21" name="TextBox 20">
              <a:extLst>
                <a:ext uri="{FF2B5EF4-FFF2-40B4-BE49-F238E27FC236}">
                  <a16:creationId xmlns:a16="http://schemas.microsoft.com/office/drawing/2014/main" id="{A2B6FFB7-7B2E-1D4C-BC33-66F4FFEB1AC0}"/>
                </a:ext>
              </a:extLst>
            </p:cNvPr>
            <p:cNvSpPr txBox="1"/>
            <p:nvPr/>
          </p:nvSpPr>
          <p:spPr>
            <a:xfrm>
              <a:off x="8753244" y="1781415"/>
              <a:ext cx="558166"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ASIC</a:t>
              </a:r>
            </a:p>
          </p:txBody>
        </p:sp>
      </p:grpSp>
      <p:sp>
        <p:nvSpPr>
          <p:cNvPr id="23" name="Oval 22">
            <a:extLst>
              <a:ext uri="{FF2B5EF4-FFF2-40B4-BE49-F238E27FC236}">
                <a16:creationId xmlns:a16="http://schemas.microsoft.com/office/drawing/2014/main" id="{9E7EEE9C-7168-6642-A9E2-71C35653119E}"/>
              </a:ext>
            </a:extLst>
          </p:cNvPr>
          <p:cNvSpPr/>
          <p:nvPr/>
        </p:nvSpPr>
        <p:spPr bwMode="auto">
          <a:xfrm>
            <a:off x="106849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4" name="Oval 23">
            <a:extLst>
              <a:ext uri="{FF2B5EF4-FFF2-40B4-BE49-F238E27FC236}">
                <a16:creationId xmlns:a16="http://schemas.microsoft.com/office/drawing/2014/main" id="{40C35BD3-1559-2742-99D0-58407F679876}"/>
              </a:ext>
            </a:extLst>
          </p:cNvPr>
          <p:cNvSpPr/>
          <p:nvPr/>
        </p:nvSpPr>
        <p:spPr bwMode="auto">
          <a:xfrm>
            <a:off x="108373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5" name="Oval 24">
            <a:extLst>
              <a:ext uri="{FF2B5EF4-FFF2-40B4-BE49-F238E27FC236}">
                <a16:creationId xmlns:a16="http://schemas.microsoft.com/office/drawing/2014/main" id="{4E32CD59-D6F6-EC44-A750-6E7962A8E6C3}"/>
              </a:ext>
            </a:extLst>
          </p:cNvPr>
          <p:cNvSpPr/>
          <p:nvPr/>
        </p:nvSpPr>
        <p:spPr bwMode="auto">
          <a:xfrm>
            <a:off x="109897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6" name="Oval 25">
            <a:extLst>
              <a:ext uri="{FF2B5EF4-FFF2-40B4-BE49-F238E27FC236}">
                <a16:creationId xmlns:a16="http://schemas.microsoft.com/office/drawing/2014/main" id="{4F6FF281-B12E-4946-9CEF-D1A5D0C9782C}"/>
              </a:ext>
            </a:extLst>
          </p:cNvPr>
          <p:cNvSpPr/>
          <p:nvPr/>
        </p:nvSpPr>
        <p:spPr bwMode="auto">
          <a:xfrm>
            <a:off x="109050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7" name="Oval 26">
            <a:extLst>
              <a:ext uri="{FF2B5EF4-FFF2-40B4-BE49-F238E27FC236}">
                <a16:creationId xmlns:a16="http://schemas.microsoft.com/office/drawing/2014/main" id="{45261276-2698-0B4B-BB1B-0A04F18E0CE6}"/>
              </a:ext>
            </a:extLst>
          </p:cNvPr>
          <p:cNvSpPr/>
          <p:nvPr/>
        </p:nvSpPr>
        <p:spPr bwMode="auto">
          <a:xfrm>
            <a:off x="110574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8" name="Oval 27">
            <a:extLst>
              <a:ext uri="{FF2B5EF4-FFF2-40B4-BE49-F238E27FC236}">
                <a16:creationId xmlns:a16="http://schemas.microsoft.com/office/drawing/2014/main" id="{19C2C164-3609-1E4A-AAF7-012CFB3E00C1}"/>
              </a:ext>
            </a:extLst>
          </p:cNvPr>
          <p:cNvSpPr/>
          <p:nvPr/>
        </p:nvSpPr>
        <p:spPr bwMode="auto">
          <a:xfrm>
            <a:off x="112098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8" name="Rectangle 7">
            <a:extLst>
              <a:ext uri="{FF2B5EF4-FFF2-40B4-BE49-F238E27FC236}">
                <a16:creationId xmlns:a16="http://schemas.microsoft.com/office/drawing/2014/main" id="{7573FB28-37F5-C54E-BF32-46E6E4D44550}"/>
              </a:ext>
            </a:extLst>
          </p:cNvPr>
          <p:cNvSpPr/>
          <p:nvPr/>
        </p:nvSpPr>
        <p:spPr bwMode="auto">
          <a:xfrm>
            <a:off x="1149161" y="2124324"/>
            <a:ext cx="10636439" cy="4272440"/>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Tree>
    <p:extLst>
      <p:ext uri="{BB962C8B-B14F-4D97-AF65-F5344CB8AC3E}">
        <p14:creationId xmlns:p14="http://schemas.microsoft.com/office/powerpoint/2010/main" val="160258910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8696-1B02-F64E-AFC1-147E28A9FDA4}"/>
              </a:ext>
            </a:extLst>
          </p:cNvPr>
          <p:cNvSpPr>
            <a:spLocks noGrp="1"/>
          </p:cNvSpPr>
          <p:nvPr>
            <p:ph type="title"/>
          </p:nvPr>
        </p:nvSpPr>
        <p:spPr>
          <a:xfrm>
            <a:off x="1447801" y="196920"/>
            <a:ext cx="11654267" cy="909979"/>
          </a:xfrm>
        </p:spPr>
        <p:txBody>
          <a:bodyPr/>
          <a:lstStyle/>
          <a:p>
            <a:r>
              <a:rPr lang="en-US" dirty="0"/>
              <a:t>The Take Away</a:t>
            </a:r>
          </a:p>
        </p:txBody>
      </p:sp>
      <p:sp>
        <p:nvSpPr>
          <p:cNvPr id="3" name="Content Placeholder 2">
            <a:extLst>
              <a:ext uri="{FF2B5EF4-FFF2-40B4-BE49-F238E27FC236}">
                <a16:creationId xmlns:a16="http://schemas.microsoft.com/office/drawing/2014/main" id="{FB6A3E57-E233-1746-A970-A91C548D319F}"/>
              </a:ext>
            </a:extLst>
          </p:cNvPr>
          <p:cNvSpPr>
            <a:spLocks noGrp="1"/>
          </p:cNvSpPr>
          <p:nvPr>
            <p:ph idx="1"/>
          </p:nvPr>
        </p:nvSpPr>
        <p:spPr>
          <a:xfrm>
            <a:off x="144322" y="1672589"/>
            <a:ext cx="7628079" cy="4956811"/>
          </a:xfrm>
        </p:spPr>
        <p:txBody>
          <a:bodyPr>
            <a:normAutofit lnSpcReduction="10000"/>
          </a:bodyPr>
          <a:lstStyle/>
          <a:p>
            <a:r>
              <a:rPr lang="en-US" dirty="0"/>
              <a:t>HPC Hardware is Constantly Changing</a:t>
            </a:r>
          </a:p>
          <a:p>
            <a:pPr lvl="1"/>
            <a:r>
              <a:rPr lang="en-US" dirty="0"/>
              <a:t>Scalar</a:t>
            </a:r>
          </a:p>
          <a:p>
            <a:pPr lvl="1"/>
            <a:r>
              <a:rPr lang="en-US" dirty="0"/>
              <a:t>Vector</a:t>
            </a:r>
          </a:p>
          <a:p>
            <a:pPr lvl="1"/>
            <a:r>
              <a:rPr lang="en-US" dirty="0"/>
              <a:t>Distributed</a:t>
            </a:r>
          </a:p>
          <a:p>
            <a:pPr lvl="1"/>
            <a:r>
              <a:rPr lang="en-US" dirty="0"/>
              <a:t>Accelerated</a:t>
            </a:r>
          </a:p>
          <a:p>
            <a:pPr lvl="1"/>
            <a:r>
              <a:rPr lang="en-US" dirty="0"/>
              <a:t>Mixed precision</a:t>
            </a:r>
          </a:p>
          <a:p>
            <a:r>
              <a:rPr lang="en-US" dirty="0"/>
              <a:t>Three computer revolutions</a:t>
            </a:r>
          </a:p>
          <a:p>
            <a:pPr lvl="1"/>
            <a:r>
              <a:rPr lang="en-US" dirty="0"/>
              <a:t>High performance computing</a:t>
            </a:r>
          </a:p>
          <a:p>
            <a:pPr lvl="1"/>
            <a:r>
              <a:rPr lang="en-US" dirty="0"/>
              <a:t>Deep learning</a:t>
            </a:r>
          </a:p>
          <a:p>
            <a:pPr lvl="1"/>
            <a:r>
              <a:rPr lang="en-US" dirty="0"/>
              <a:t>Edge &amp; AI</a:t>
            </a:r>
            <a:endParaRPr lang="en-US" sz="2800" dirty="0"/>
          </a:p>
          <a:p>
            <a:r>
              <a:rPr lang="en-US" dirty="0"/>
              <a:t>Algorithm / Software advances follows hardware.</a:t>
            </a:r>
          </a:p>
          <a:p>
            <a:pPr lvl="1"/>
            <a:r>
              <a:rPr lang="en-US" dirty="0"/>
              <a:t>And there is “plenty of room at the top”</a:t>
            </a:r>
          </a:p>
          <a:p>
            <a:pPr marL="457001" lvl="1" indent="0">
              <a:buNone/>
            </a:pPr>
            <a:endParaRPr lang="en-US" dirty="0"/>
          </a:p>
        </p:txBody>
      </p:sp>
      <p:grpSp>
        <p:nvGrpSpPr>
          <p:cNvPr id="12" name="Group 11">
            <a:extLst>
              <a:ext uri="{FF2B5EF4-FFF2-40B4-BE49-F238E27FC236}">
                <a16:creationId xmlns:a16="http://schemas.microsoft.com/office/drawing/2014/main" id="{70636E50-0940-F24C-9120-A823C0F25C39}"/>
              </a:ext>
            </a:extLst>
          </p:cNvPr>
          <p:cNvGrpSpPr/>
          <p:nvPr/>
        </p:nvGrpSpPr>
        <p:grpSpPr>
          <a:xfrm>
            <a:off x="6352673" y="107157"/>
            <a:ext cx="5839326" cy="5069599"/>
            <a:chOff x="6352674" y="107156"/>
            <a:chExt cx="5839326" cy="5069598"/>
          </a:xfrm>
        </p:grpSpPr>
        <p:grpSp>
          <p:nvGrpSpPr>
            <p:cNvPr id="6" name="Group 5">
              <a:extLst>
                <a:ext uri="{FF2B5EF4-FFF2-40B4-BE49-F238E27FC236}">
                  <a16:creationId xmlns:a16="http://schemas.microsoft.com/office/drawing/2014/main" id="{E76AFCAB-790A-DC4D-A2F4-AB18E76C78D8}"/>
                </a:ext>
              </a:extLst>
            </p:cNvPr>
            <p:cNvGrpSpPr/>
            <p:nvPr/>
          </p:nvGrpSpPr>
          <p:grpSpPr>
            <a:xfrm>
              <a:off x="6352674" y="107156"/>
              <a:ext cx="5839326" cy="5069598"/>
              <a:chOff x="6352674" y="107156"/>
              <a:chExt cx="5839326" cy="5069598"/>
            </a:xfrm>
          </p:grpSpPr>
          <p:grpSp>
            <p:nvGrpSpPr>
              <p:cNvPr id="9" name="Group 8">
                <a:extLst>
                  <a:ext uri="{FF2B5EF4-FFF2-40B4-BE49-F238E27FC236}">
                    <a16:creationId xmlns:a16="http://schemas.microsoft.com/office/drawing/2014/main" id="{02DF5491-9393-8A4A-A29E-2E93EE5DEF17}"/>
                  </a:ext>
                </a:extLst>
              </p:cNvPr>
              <p:cNvGrpSpPr/>
              <p:nvPr/>
            </p:nvGrpSpPr>
            <p:grpSpPr>
              <a:xfrm>
                <a:off x="6352674" y="761353"/>
                <a:ext cx="5839326" cy="4415401"/>
                <a:chOff x="6206836" y="112118"/>
                <a:chExt cx="5675252" cy="3980000"/>
              </a:xfrm>
            </p:grpSpPr>
            <p:pic>
              <p:nvPicPr>
                <p:cNvPr id="7" name="Picture 6">
                  <a:extLst>
                    <a:ext uri="{FF2B5EF4-FFF2-40B4-BE49-F238E27FC236}">
                      <a16:creationId xmlns:a16="http://schemas.microsoft.com/office/drawing/2014/main" id="{3309AC25-5EDB-B74F-9654-72A9F83C31D2}"/>
                    </a:ext>
                  </a:extLst>
                </p:cNvPr>
                <p:cNvPicPr>
                  <a:picLocks noChangeAspect="1"/>
                </p:cNvPicPr>
                <p:nvPr/>
              </p:nvPicPr>
              <p:blipFill>
                <a:blip r:embed="rId3"/>
                <a:stretch>
                  <a:fillRect/>
                </a:stretch>
              </p:blipFill>
              <p:spPr>
                <a:xfrm>
                  <a:off x="6206836" y="112118"/>
                  <a:ext cx="5675252" cy="3659414"/>
                </a:xfrm>
                <a:prstGeom prst="rect">
                  <a:avLst/>
                </a:prstGeom>
              </p:spPr>
            </p:pic>
            <p:pic>
              <p:nvPicPr>
                <p:cNvPr id="8" name="Picture 7">
                  <a:extLst>
                    <a:ext uri="{FF2B5EF4-FFF2-40B4-BE49-F238E27FC236}">
                      <a16:creationId xmlns:a16="http://schemas.microsoft.com/office/drawing/2014/main" id="{F644C6EF-F81D-D94A-9976-0855AB724AD8}"/>
                    </a:ext>
                  </a:extLst>
                </p:cNvPr>
                <p:cNvPicPr>
                  <a:picLocks noChangeAspect="1"/>
                </p:cNvPicPr>
                <p:nvPr/>
              </p:nvPicPr>
              <p:blipFill>
                <a:blip r:embed="rId4"/>
                <a:stretch>
                  <a:fillRect/>
                </a:stretch>
              </p:blipFill>
              <p:spPr>
                <a:xfrm>
                  <a:off x="7462156" y="3618424"/>
                  <a:ext cx="3966029" cy="473694"/>
                </a:xfrm>
                <a:prstGeom prst="rect">
                  <a:avLst/>
                </a:prstGeom>
              </p:spPr>
            </p:pic>
          </p:grpSp>
          <p:sp>
            <p:nvSpPr>
              <p:cNvPr id="5" name="TextBox 4">
                <a:extLst>
                  <a:ext uri="{FF2B5EF4-FFF2-40B4-BE49-F238E27FC236}">
                    <a16:creationId xmlns:a16="http://schemas.microsoft.com/office/drawing/2014/main" id="{39B8D336-50C1-CC40-A7CE-5086D5A13B6D}"/>
                  </a:ext>
                </a:extLst>
              </p:cNvPr>
              <p:cNvSpPr txBox="1"/>
              <p:nvPr/>
            </p:nvSpPr>
            <p:spPr>
              <a:xfrm>
                <a:off x="7163177" y="107156"/>
                <a:ext cx="4977645" cy="1384995"/>
              </a:xfrm>
              <a:prstGeom prst="rect">
                <a:avLst/>
              </a:prstGeom>
              <a:noFill/>
            </p:spPr>
            <p:txBody>
              <a:bodyPr wrap="non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Unicode MS" pitchFamily="34" charset="-128"/>
                    <a:ea typeface="+mn-ea"/>
                    <a:cs typeface="Arial" pitchFamily="34" charset="0"/>
                  </a:rPr>
                  <a:t>“There’s plenty of room at the Top: What will drive computer </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Unicode MS" pitchFamily="34" charset="-128"/>
                    <a:ea typeface="+mn-ea"/>
                    <a:cs typeface="Arial" pitchFamily="34" charset="0"/>
                  </a:rPr>
                  <a:t>performance after Moore’s law?”</a:t>
                </a:r>
              </a:p>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70C0"/>
                  </a:solidFill>
                  <a:effectLst/>
                  <a:uLnTx/>
                  <a:uFillTx/>
                  <a:latin typeface="Arial Unicode MS" pitchFamily="34" charset="-128"/>
                  <a:ea typeface="+mn-ea"/>
                  <a:cs typeface="Arial" pitchFamily="34" charset="0"/>
                </a:endParaRPr>
              </a:p>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70C0"/>
                  </a:solidFill>
                  <a:effectLst/>
                  <a:uLnTx/>
                  <a:uFillTx/>
                  <a:latin typeface="Arial Unicode MS" pitchFamily="34" charset="-128"/>
                  <a:ea typeface="+mn-ea"/>
                  <a:cs typeface="Arial" pitchFamily="34" charset="0"/>
                </a:endParaRPr>
              </a:p>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70C0"/>
                  </a:solidFill>
                  <a:effectLst/>
                  <a:uLnTx/>
                  <a:uFillTx/>
                  <a:latin typeface="Arial Unicode MS" pitchFamily="34" charset="-128"/>
                  <a:ea typeface="+mn-ea"/>
                  <a:cs typeface="Arial" pitchFamily="34" charset="0"/>
                </a:endParaRPr>
              </a:p>
            </p:txBody>
          </p:sp>
        </p:grpSp>
        <p:pic>
          <p:nvPicPr>
            <p:cNvPr id="10" name="Picture 9">
              <a:extLst>
                <a:ext uri="{FF2B5EF4-FFF2-40B4-BE49-F238E27FC236}">
                  <a16:creationId xmlns:a16="http://schemas.microsoft.com/office/drawing/2014/main" id="{FE701202-5FFC-D94E-98BF-22EF8102DCF0}"/>
                </a:ext>
              </a:extLst>
            </p:cNvPr>
            <p:cNvPicPr>
              <a:picLocks noChangeAspect="1"/>
            </p:cNvPicPr>
            <p:nvPr/>
          </p:nvPicPr>
          <p:blipFill>
            <a:blip r:embed="rId5"/>
            <a:stretch>
              <a:fillRect/>
            </a:stretch>
          </p:blipFill>
          <p:spPr>
            <a:xfrm>
              <a:off x="7669212" y="594879"/>
              <a:ext cx="3794125" cy="380725"/>
            </a:xfrm>
            <a:prstGeom prst="rect">
              <a:avLst/>
            </a:prstGeom>
          </p:spPr>
        </p:pic>
      </p:grpSp>
      <p:sp>
        <p:nvSpPr>
          <p:cNvPr id="11" name="Rectangle 10">
            <a:extLst>
              <a:ext uri="{FF2B5EF4-FFF2-40B4-BE49-F238E27FC236}">
                <a16:creationId xmlns:a16="http://schemas.microsoft.com/office/drawing/2014/main" id="{DEC1E98F-C05A-C146-B039-E79BC9DE5335}"/>
              </a:ext>
            </a:extLst>
          </p:cNvPr>
          <p:cNvSpPr/>
          <p:nvPr/>
        </p:nvSpPr>
        <p:spPr>
          <a:xfrm>
            <a:off x="7508082" y="4764882"/>
            <a:ext cx="4539597" cy="278607"/>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377"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44" name="Picture 4" descr="The Pleasure of Finding Things Out: The Best Short Works of Richard P.  Feynman by Richard P. Feynman">
            <a:extLst>
              <a:ext uri="{FF2B5EF4-FFF2-40B4-BE49-F238E27FC236}">
                <a16:creationId xmlns:a16="http://schemas.microsoft.com/office/drawing/2014/main" id="{8C11CDA4-5F2E-B744-85ED-B2058A13A8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453" y="4684405"/>
            <a:ext cx="1573643" cy="21622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C15B1A1-8582-CF45-906C-3F0FE4DF0F78}"/>
              </a:ext>
            </a:extLst>
          </p:cNvPr>
          <p:cNvSpPr txBox="1"/>
          <p:nvPr/>
        </p:nvSpPr>
        <p:spPr>
          <a:xfrm>
            <a:off x="10353096" y="6490264"/>
            <a:ext cx="1334340" cy="424732"/>
          </a:xfrm>
          <a:prstGeom prst="rect">
            <a:avLst/>
          </a:prstGeom>
          <a:noFill/>
        </p:spPr>
        <p:txBody>
          <a:bodyPr wrap="none" rtlCol="0">
            <a:spAutoFit/>
          </a:bodyPr>
          <a:lstStyle/>
          <a:p>
            <a:pPr marL="0" marR="0" lvl="0" indent="0" algn="l" defTabSz="914377"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Feynman’s 1959 </a:t>
            </a:r>
          </a:p>
          <a:p>
            <a:pPr marL="0" marR="0" lvl="0" indent="0" algn="l" defTabSz="914377"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Lecture @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CalTech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5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dissolve">
                                      <p:cBhvr>
                                        <p:cTn id="10" dur="500"/>
                                        <p:tgtEl>
                                          <p:spTgt spid="1024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40501B-98BD-63CA-3874-131485EDFC44}"/>
              </a:ext>
            </a:extLst>
          </p:cNvPr>
          <p:cNvSpPr>
            <a:spLocks noGrp="1"/>
          </p:cNvSpPr>
          <p:nvPr>
            <p:ph idx="1"/>
          </p:nvPr>
        </p:nvSpPr>
        <p:spPr>
          <a:xfrm>
            <a:off x="598714" y="1054472"/>
            <a:ext cx="10515600" cy="4351338"/>
          </a:xfrm>
        </p:spPr>
        <p:txBody>
          <a:bodyPr>
            <a:normAutofit lnSpcReduction="10000"/>
          </a:bodyPr>
          <a:lstStyle/>
          <a:p>
            <a:r>
              <a:rPr lang="en-US" dirty="0"/>
              <a:t>Google TPU4</a:t>
            </a:r>
          </a:p>
          <a:p>
            <a:pPr lvl="1"/>
            <a:r>
              <a:rPr lang="en-US" dirty="0"/>
              <a:t>2X TPU3 performance</a:t>
            </a:r>
          </a:p>
          <a:p>
            <a:pPr lvl="1"/>
            <a:r>
              <a:rPr lang="en-US" dirty="0"/>
              <a:t>4096 units per “pod”</a:t>
            </a:r>
          </a:p>
          <a:p>
            <a:pPr lvl="1"/>
            <a:endParaRPr lang="en-US" dirty="0"/>
          </a:p>
          <a:p>
            <a:r>
              <a:rPr lang="en-US" dirty="0"/>
              <a:t>AWS Graviton3</a:t>
            </a:r>
          </a:p>
          <a:p>
            <a:pPr lvl="1"/>
            <a:r>
              <a:rPr lang="en-US" dirty="0"/>
              <a:t>64 ARM Neoverse V1 cores, chiplet design</a:t>
            </a:r>
          </a:p>
          <a:p>
            <a:pPr lvl="1"/>
            <a:r>
              <a:rPr lang="en-US" dirty="0"/>
              <a:t>55 billion transistors, DDR5 memory</a:t>
            </a:r>
          </a:p>
          <a:p>
            <a:pPr lvl="1"/>
            <a:endParaRPr lang="en-US" dirty="0"/>
          </a:p>
          <a:p>
            <a:pPr marL="0" lvl="1" indent="0">
              <a:buNone/>
            </a:pPr>
            <a:r>
              <a:rPr lang="en-US" dirty="0"/>
              <a:t>Microsoft Azure</a:t>
            </a:r>
          </a:p>
          <a:p>
            <a:pPr marL="233270" lvl="2" indent="0">
              <a:buNone/>
            </a:pPr>
            <a:r>
              <a:rPr lang="en-US" dirty="0"/>
              <a:t>Ampere Alta ARM processors</a:t>
            </a:r>
          </a:p>
          <a:p>
            <a:pPr marL="233270" lvl="2" indent="0">
              <a:buNone/>
            </a:pPr>
            <a:r>
              <a:rPr lang="en-US" dirty="0"/>
              <a:t>Project Catapult/</a:t>
            </a:r>
            <a:r>
              <a:rPr lang="en-US" dirty="0" err="1"/>
              <a:t>Brainewave</a:t>
            </a:r>
            <a:endParaRPr lang="en-US" dirty="0"/>
          </a:p>
        </p:txBody>
      </p:sp>
      <p:sp>
        <p:nvSpPr>
          <p:cNvPr id="3" name="Title 2">
            <a:extLst>
              <a:ext uri="{FF2B5EF4-FFF2-40B4-BE49-F238E27FC236}">
                <a16:creationId xmlns:a16="http://schemas.microsoft.com/office/drawing/2014/main" id="{556F1862-CB32-9CA9-4A4D-58C33E466C8E}"/>
              </a:ext>
            </a:extLst>
          </p:cNvPr>
          <p:cNvSpPr>
            <a:spLocks noGrp="1"/>
          </p:cNvSpPr>
          <p:nvPr>
            <p:ph type="title"/>
          </p:nvPr>
        </p:nvSpPr>
        <p:spPr>
          <a:xfrm>
            <a:off x="598714" y="61424"/>
            <a:ext cx="10515600" cy="1325563"/>
          </a:xfrm>
        </p:spPr>
        <p:txBody>
          <a:bodyPr/>
          <a:lstStyle/>
          <a:p>
            <a:r>
              <a:rPr lang="en-US" dirty="0"/>
              <a:t>Cloud vendors</a:t>
            </a:r>
          </a:p>
        </p:txBody>
      </p:sp>
      <p:pic>
        <p:nvPicPr>
          <p:cNvPr id="7" name="Picture 6">
            <a:extLst>
              <a:ext uri="{FF2B5EF4-FFF2-40B4-BE49-F238E27FC236}">
                <a16:creationId xmlns:a16="http://schemas.microsoft.com/office/drawing/2014/main" id="{74493CE0-71BB-862A-6A73-B9862B0DB523}"/>
              </a:ext>
            </a:extLst>
          </p:cNvPr>
          <p:cNvPicPr>
            <a:picLocks noChangeAspect="1"/>
          </p:cNvPicPr>
          <p:nvPr/>
        </p:nvPicPr>
        <p:blipFill rotWithShape="1">
          <a:blip r:embed="rId2">
            <a:extLst>
              <a:ext uri="{28A0092B-C50C-407E-A947-70E740481C1C}">
                <a14:useLocalDpi xmlns:a14="http://schemas.microsoft.com/office/drawing/2010/main" val="0"/>
              </a:ext>
            </a:extLst>
          </a:blip>
          <a:srcRect l="8922" t="11590" r="9768" b="6371"/>
          <a:stretch/>
        </p:blipFill>
        <p:spPr>
          <a:xfrm>
            <a:off x="6819638" y="228608"/>
            <a:ext cx="4452246" cy="2246059"/>
          </a:xfrm>
          <a:prstGeom prst="rect">
            <a:avLst/>
          </a:prstGeom>
        </p:spPr>
      </p:pic>
      <p:pic>
        <p:nvPicPr>
          <p:cNvPr id="8" name="Picture 7">
            <a:extLst>
              <a:ext uri="{FF2B5EF4-FFF2-40B4-BE49-F238E27FC236}">
                <a16:creationId xmlns:a16="http://schemas.microsoft.com/office/drawing/2014/main" id="{53A199F7-0E4D-79C0-838C-E3D1BC64F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0037" y="2641851"/>
            <a:ext cx="2381594" cy="2083895"/>
          </a:xfrm>
          <a:prstGeom prst="rect">
            <a:avLst/>
          </a:prstGeom>
        </p:spPr>
      </p:pic>
      <p:pic>
        <p:nvPicPr>
          <p:cNvPr id="9" name="Picture 8">
            <a:extLst>
              <a:ext uri="{FF2B5EF4-FFF2-40B4-BE49-F238E27FC236}">
                <a16:creationId xmlns:a16="http://schemas.microsoft.com/office/drawing/2014/main" id="{E0CE6652-7592-111B-15DC-154DAD045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403" y="4294107"/>
            <a:ext cx="3119122" cy="2083896"/>
          </a:xfrm>
          <a:prstGeom prst="rect">
            <a:avLst/>
          </a:prstGeom>
        </p:spPr>
      </p:pic>
      <p:grpSp>
        <p:nvGrpSpPr>
          <p:cNvPr id="5" name="Group 4">
            <a:extLst>
              <a:ext uri="{FF2B5EF4-FFF2-40B4-BE49-F238E27FC236}">
                <a16:creationId xmlns:a16="http://schemas.microsoft.com/office/drawing/2014/main" id="{3AE58947-3DEF-2645-A145-28851C20ECA1}"/>
              </a:ext>
            </a:extLst>
          </p:cNvPr>
          <p:cNvGrpSpPr/>
          <p:nvPr/>
        </p:nvGrpSpPr>
        <p:grpSpPr>
          <a:xfrm>
            <a:off x="598714" y="3967451"/>
            <a:ext cx="7801159" cy="2876717"/>
            <a:chOff x="597775" y="3919859"/>
            <a:chExt cx="7801159" cy="2876717"/>
          </a:xfrm>
        </p:grpSpPr>
        <p:sp>
          <p:nvSpPr>
            <p:cNvPr id="4" name="TextBox 3">
              <a:extLst>
                <a:ext uri="{FF2B5EF4-FFF2-40B4-BE49-F238E27FC236}">
                  <a16:creationId xmlns:a16="http://schemas.microsoft.com/office/drawing/2014/main" id="{F2737221-C5B4-0F47-A514-5D170E7A7F1E}"/>
                </a:ext>
              </a:extLst>
            </p:cNvPr>
            <p:cNvSpPr txBox="1"/>
            <p:nvPr/>
          </p:nvSpPr>
          <p:spPr>
            <a:xfrm>
              <a:off x="597775" y="5431692"/>
              <a:ext cx="2199811" cy="830997"/>
            </a:xfrm>
            <a:prstGeom prst="rect">
              <a:avLst/>
            </a:prstGeom>
            <a:noFill/>
          </p:spPr>
          <p:txBody>
            <a:bodyPr wrap="square" rtlCol="0">
              <a:spAutoFit/>
            </a:bodyPr>
            <a:lstStyle/>
            <a:p>
              <a:r>
                <a:rPr lang="en-US" sz="2400" dirty="0"/>
                <a:t>Even car makers</a:t>
              </a:r>
            </a:p>
            <a:p>
              <a:pPr marL="342900" indent="-342900">
                <a:buFont typeface="Arial" panose="020B0604020202020204" pitchFamily="34" charset="0"/>
                <a:buChar char="•"/>
              </a:pPr>
              <a:r>
                <a:rPr lang="en-US" sz="2400" dirty="0"/>
                <a:t>Tesla</a:t>
              </a:r>
            </a:p>
          </p:txBody>
        </p:sp>
        <p:pic>
          <p:nvPicPr>
            <p:cNvPr id="1026" name="Picture 2" descr="Tesla's Dojo D1 Die">
              <a:hlinkClick r:id="rId5"/>
              <a:extLst>
                <a:ext uri="{FF2B5EF4-FFF2-40B4-BE49-F238E27FC236}">
                  <a16:creationId xmlns:a16="http://schemas.microsoft.com/office/drawing/2014/main" id="{E83EF03D-0B81-AA45-9D38-B4FFA15D1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094" y="3919859"/>
              <a:ext cx="5084840" cy="28767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538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04E3-077C-C947-A6A6-8D36295CA063}"/>
              </a:ext>
            </a:extLst>
          </p:cNvPr>
          <p:cNvSpPr>
            <a:spLocks noGrp="1"/>
          </p:cNvSpPr>
          <p:nvPr>
            <p:ph type="title"/>
          </p:nvPr>
        </p:nvSpPr>
        <p:spPr>
          <a:xfrm>
            <a:off x="680422" y="-272395"/>
            <a:ext cx="6125964" cy="1906863"/>
          </a:xfrm>
        </p:spPr>
        <p:txBody>
          <a:bodyPr anchor="b">
            <a:normAutofit/>
          </a:bodyPr>
          <a:lstStyle/>
          <a:p>
            <a:r>
              <a:rPr lang="en-US" dirty="0" err="1"/>
              <a:t>Chiplets</a:t>
            </a:r>
            <a:r>
              <a:rPr lang="en-US" dirty="0"/>
              <a:t>: Integrating Multiple Functions</a:t>
            </a:r>
          </a:p>
        </p:txBody>
      </p:sp>
      <p:sp>
        <p:nvSpPr>
          <p:cNvPr id="3" name="Content Placeholder 2">
            <a:extLst>
              <a:ext uri="{FF2B5EF4-FFF2-40B4-BE49-F238E27FC236}">
                <a16:creationId xmlns:a16="http://schemas.microsoft.com/office/drawing/2014/main" id="{E3CF8F0C-4691-6247-BD77-62D6A082E286}"/>
              </a:ext>
            </a:extLst>
          </p:cNvPr>
          <p:cNvSpPr>
            <a:spLocks noGrp="1"/>
          </p:cNvSpPr>
          <p:nvPr>
            <p:ph idx="1"/>
          </p:nvPr>
        </p:nvSpPr>
        <p:spPr>
          <a:xfrm>
            <a:off x="971368" y="1906863"/>
            <a:ext cx="5835018" cy="4270100"/>
          </a:xfrm>
        </p:spPr>
        <p:txBody>
          <a:bodyPr>
            <a:normAutofit/>
          </a:bodyPr>
          <a:lstStyle/>
          <a:p>
            <a:r>
              <a:rPr lang="en-US" sz="1800" dirty="0"/>
              <a:t>Rather than fabricating a monolithic system-on-a-chip, </a:t>
            </a:r>
            <a:r>
              <a:rPr lang="en-US" sz="1800" dirty="0" err="1"/>
              <a:t>chiplet</a:t>
            </a:r>
            <a:r>
              <a:rPr lang="en-US" sz="1800" dirty="0"/>
              <a:t> technology combines multiple chips, each representing a portion of the desired functionality, possibly fabricated using different processes by different vendors and perhaps including IP from multiple sources</a:t>
            </a:r>
          </a:p>
          <a:p>
            <a:endParaRPr lang="en-US" sz="1800" dirty="0"/>
          </a:p>
          <a:p>
            <a:r>
              <a:rPr lang="en-US" sz="1800" dirty="0" err="1"/>
              <a:t>Chiplet</a:t>
            </a:r>
            <a:r>
              <a:rPr lang="en-US" sz="1800" dirty="0"/>
              <a:t> designs are part of the recent offerings from Intel and AMD</a:t>
            </a:r>
          </a:p>
          <a:p>
            <a:pPr lvl="1"/>
            <a:r>
              <a:rPr lang="en-US" sz="1800" dirty="0"/>
              <a:t>Amazon’s Graviton3 also uses a </a:t>
            </a:r>
            <a:r>
              <a:rPr lang="en-US" sz="1800" dirty="0" err="1"/>
              <a:t>chiplet</a:t>
            </a:r>
            <a:r>
              <a:rPr lang="en-US" sz="1800" dirty="0"/>
              <a:t> design with seven different chip dies</a:t>
            </a:r>
          </a:p>
          <a:p>
            <a:pPr lvl="1"/>
            <a:r>
              <a:rPr lang="en-US" sz="1800" dirty="0"/>
              <a:t>Advanced Query Accelerator (AQUA) for AWS Redshift, Amazon’s powerful and popular data warehouse service, relies on a package of custom ASICs and FPGA accelerators</a:t>
            </a:r>
          </a:p>
          <a:p>
            <a:pPr marL="457200" lvl="1" indent="0">
              <a:buNone/>
            </a:pPr>
            <a:endParaRPr lang="en-US" sz="1800" dirty="0"/>
          </a:p>
        </p:txBody>
      </p:sp>
      <p:pic>
        <p:nvPicPr>
          <p:cNvPr id="15" name="Picture 2">
            <a:extLst>
              <a:ext uri="{FF2B5EF4-FFF2-40B4-BE49-F238E27FC236}">
                <a16:creationId xmlns:a16="http://schemas.microsoft.com/office/drawing/2014/main" id="{08DF94B2-D79E-8B4E-A922-A5B25B348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254" y="3532107"/>
            <a:ext cx="5117199" cy="31953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hiplet Momentum Builds, Despite Tradeoffs">
            <a:extLst>
              <a:ext uri="{FF2B5EF4-FFF2-40B4-BE49-F238E27FC236}">
                <a16:creationId xmlns:a16="http://schemas.microsoft.com/office/drawing/2014/main" id="{DF865879-5AE7-B44A-A323-267E7FBC7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254" y="130587"/>
            <a:ext cx="5198817" cy="329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501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2BBC1-4985-3C4B-8F2B-7D1B488A4CE8}"/>
              </a:ext>
            </a:extLst>
          </p:cNvPr>
          <p:cNvSpPr>
            <a:spLocks noGrp="1"/>
          </p:cNvSpPr>
          <p:nvPr>
            <p:ph type="title"/>
          </p:nvPr>
        </p:nvSpPr>
        <p:spPr>
          <a:xfrm>
            <a:off x="525463" y="228607"/>
            <a:ext cx="11234738" cy="609398"/>
          </a:xfrm>
        </p:spPr>
        <p:txBody>
          <a:bodyPr>
            <a:normAutofit fontScale="90000"/>
          </a:bodyPr>
          <a:lstStyle/>
          <a:p>
            <a:r>
              <a:rPr lang="en-US" dirty="0"/>
              <a:t>HPC Monoculture – Processors</a:t>
            </a:r>
          </a:p>
        </p:txBody>
      </p:sp>
      <p:sp>
        <p:nvSpPr>
          <p:cNvPr id="3" name="Content Placeholder 2">
            <a:extLst>
              <a:ext uri="{FF2B5EF4-FFF2-40B4-BE49-F238E27FC236}">
                <a16:creationId xmlns:a16="http://schemas.microsoft.com/office/drawing/2014/main" id="{8A6BD9DE-07FE-0B4D-9992-5F64B084FD98}"/>
              </a:ext>
            </a:extLst>
          </p:cNvPr>
          <p:cNvSpPr>
            <a:spLocks noGrp="1"/>
          </p:cNvSpPr>
          <p:nvPr>
            <p:ph idx="1"/>
          </p:nvPr>
        </p:nvSpPr>
        <p:spPr>
          <a:xfrm>
            <a:off x="456687" y="1253897"/>
            <a:ext cx="5686145" cy="4350205"/>
          </a:xfrm>
        </p:spPr>
        <p:txBody>
          <a:bodyPr>
            <a:normAutofit fontScale="92500"/>
          </a:bodyPr>
          <a:lstStyle/>
          <a:p>
            <a:r>
              <a:rPr lang="en-US" dirty="0"/>
              <a:t>TOP500 list began in 1993</a:t>
            </a:r>
          </a:p>
          <a:p>
            <a:pPr lvl="1"/>
            <a:r>
              <a:rPr lang="en-US" dirty="0"/>
              <a:t>65 systems used Intel’s i860 architecture</a:t>
            </a:r>
          </a:p>
          <a:p>
            <a:pPr lvl="1"/>
            <a:r>
              <a:rPr lang="en-US" dirty="0"/>
              <a:t>Remainder had specialized architectures </a:t>
            </a:r>
          </a:p>
          <a:p>
            <a:pPr lvl="1"/>
            <a:endParaRPr lang="en-US" dirty="0"/>
          </a:p>
          <a:p>
            <a:r>
              <a:rPr lang="en-US" dirty="0"/>
              <a:t>Most recent TOP500 list </a:t>
            </a:r>
          </a:p>
          <a:p>
            <a:pPr lvl="1"/>
            <a:r>
              <a:rPr lang="en-US" dirty="0"/>
              <a:t>78% of systems used Intel processors</a:t>
            </a:r>
          </a:p>
          <a:p>
            <a:pPr lvl="1"/>
            <a:r>
              <a:rPr lang="en-US" dirty="0"/>
              <a:t>Another 19% used AMD processors </a:t>
            </a:r>
          </a:p>
          <a:p>
            <a:pPr lvl="1"/>
            <a:endParaRPr lang="en-US" dirty="0"/>
          </a:p>
          <a:p>
            <a:r>
              <a:rPr lang="en-US" b="1" dirty="0"/>
              <a:t>97% of the systems use x86-64 architecture </a:t>
            </a:r>
          </a:p>
          <a:p>
            <a:pPr lvl="2"/>
            <a:r>
              <a:rPr lang="en-US" dirty="0"/>
              <a:t>Many use GPU accelerators</a:t>
            </a:r>
          </a:p>
        </p:txBody>
      </p:sp>
      <p:sp>
        <p:nvSpPr>
          <p:cNvPr id="5" name="Slide Number Placeholder 4">
            <a:extLst>
              <a:ext uri="{FF2B5EF4-FFF2-40B4-BE49-F238E27FC236}">
                <a16:creationId xmlns:a16="http://schemas.microsoft.com/office/drawing/2014/main" id="{D91E8E4F-5893-40BB-96C9-F0975E5BD52F}"/>
              </a:ext>
            </a:extLst>
          </p:cNvPr>
          <p:cNvSpPr>
            <a:spLocks noGrp="1"/>
          </p:cNvSpPr>
          <p:nvPr>
            <p:ph type="sldNum" sz="quarter" idx="12"/>
          </p:nvPr>
        </p:nvSpPr>
        <p:spPr>
          <a:xfrm>
            <a:off x="8612188"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D45B0B-4F0E-714C-B093-70F451ED484F}"/>
              </a:ext>
            </a:extLst>
          </p:cNvPr>
          <p:cNvPicPr>
            <a:picLocks noChangeAspect="1"/>
          </p:cNvPicPr>
          <p:nvPr/>
        </p:nvPicPr>
        <p:blipFill>
          <a:blip r:embed="rId3"/>
          <a:stretch>
            <a:fillRect/>
          </a:stretch>
        </p:blipFill>
        <p:spPr>
          <a:xfrm>
            <a:off x="5966377" y="1692322"/>
            <a:ext cx="6126138" cy="4155743"/>
          </a:xfrm>
          <a:prstGeom prst="rect">
            <a:avLst/>
          </a:prstGeom>
        </p:spPr>
      </p:pic>
    </p:spTree>
    <p:extLst>
      <p:ext uri="{BB962C8B-B14F-4D97-AF65-F5344CB8AC3E}">
        <p14:creationId xmlns:p14="http://schemas.microsoft.com/office/powerpoint/2010/main" val="2065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E297-2E41-F94B-917C-FEFF510775B8}"/>
              </a:ext>
            </a:extLst>
          </p:cNvPr>
          <p:cNvSpPr>
            <a:spLocks noGrp="1"/>
          </p:cNvSpPr>
          <p:nvPr>
            <p:ph type="title"/>
          </p:nvPr>
        </p:nvSpPr>
        <p:spPr>
          <a:xfrm>
            <a:off x="525463" y="228607"/>
            <a:ext cx="11234738" cy="609398"/>
          </a:xfrm>
        </p:spPr>
        <p:txBody>
          <a:bodyPr>
            <a:normAutofit fontScale="90000"/>
          </a:bodyPr>
          <a:lstStyle/>
          <a:p>
            <a:r>
              <a:rPr lang="en-US" dirty="0"/>
              <a:t>HPC Monoculture – Accelerators/Interconnects/OS</a:t>
            </a:r>
          </a:p>
        </p:txBody>
      </p:sp>
      <p:sp>
        <p:nvSpPr>
          <p:cNvPr id="5" name="Slide Number Placeholder 4">
            <a:extLst>
              <a:ext uri="{FF2B5EF4-FFF2-40B4-BE49-F238E27FC236}">
                <a16:creationId xmlns:a16="http://schemas.microsoft.com/office/drawing/2014/main" id="{B48A8DB0-1D8D-4C95-B1F5-3A412E24E8A2}"/>
              </a:ext>
            </a:extLst>
          </p:cNvPr>
          <p:cNvSpPr>
            <a:spLocks noGrp="1"/>
          </p:cNvSpPr>
          <p:nvPr>
            <p:ph type="sldNum" sz="quarter" idx="12"/>
          </p:nvPr>
        </p:nvSpPr>
        <p:spPr>
          <a:xfrm>
            <a:off x="8612188"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22BF6391-3786-B093-C185-58424E1ACF4D}"/>
              </a:ext>
            </a:extLst>
          </p:cNvPr>
          <p:cNvSpPr>
            <a:spLocks noGrp="1"/>
          </p:cNvSpPr>
          <p:nvPr>
            <p:ph idx="1"/>
          </p:nvPr>
        </p:nvSpPr>
        <p:spPr>
          <a:xfrm>
            <a:off x="970364" y="1825719"/>
            <a:ext cx="4556901" cy="3525834"/>
          </a:xfrm>
        </p:spPr>
        <p:txBody>
          <a:bodyPr>
            <a:normAutofit lnSpcReduction="10000"/>
          </a:bodyPr>
          <a:lstStyle/>
          <a:p>
            <a:r>
              <a:rPr lang="en-US" dirty="0"/>
              <a:t>Nvidia dominates accelerators</a:t>
            </a:r>
          </a:p>
          <a:p>
            <a:endParaRPr lang="en-US" dirty="0"/>
          </a:p>
          <a:p>
            <a:r>
              <a:rPr lang="en-US" dirty="0"/>
              <a:t>Interconnects are Ethernet/InfiniBand</a:t>
            </a:r>
          </a:p>
          <a:p>
            <a:endParaRPr lang="en-US" dirty="0"/>
          </a:p>
          <a:p>
            <a:r>
              <a:rPr lang="en-US" dirty="0"/>
              <a:t>Linux is standard everywhere</a:t>
            </a:r>
          </a:p>
          <a:p>
            <a:endParaRPr lang="en-US" dirty="0"/>
          </a:p>
          <a:p>
            <a:endParaRPr lang="en-US" dirty="0"/>
          </a:p>
        </p:txBody>
      </p:sp>
      <p:pic>
        <p:nvPicPr>
          <p:cNvPr id="3" name="Picture 2">
            <a:extLst>
              <a:ext uri="{FF2B5EF4-FFF2-40B4-BE49-F238E27FC236}">
                <a16:creationId xmlns:a16="http://schemas.microsoft.com/office/drawing/2014/main" id="{C029F313-BF78-E04A-AA5A-AE652122CE00}"/>
              </a:ext>
            </a:extLst>
          </p:cNvPr>
          <p:cNvPicPr>
            <a:picLocks noChangeAspect="1"/>
          </p:cNvPicPr>
          <p:nvPr/>
        </p:nvPicPr>
        <p:blipFill>
          <a:blip r:embed="rId2"/>
          <a:stretch>
            <a:fillRect/>
          </a:stretch>
        </p:blipFill>
        <p:spPr>
          <a:xfrm>
            <a:off x="4809119" y="1379559"/>
            <a:ext cx="7382881" cy="4435238"/>
          </a:xfrm>
          <a:prstGeom prst="rect">
            <a:avLst/>
          </a:prstGeom>
        </p:spPr>
      </p:pic>
    </p:spTree>
    <p:extLst>
      <p:ext uri="{BB962C8B-B14F-4D97-AF65-F5344CB8AC3E}">
        <p14:creationId xmlns:p14="http://schemas.microsoft.com/office/powerpoint/2010/main" val="328788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4B55-D257-D846-A8BE-197B8CB5CE1E}"/>
              </a:ext>
            </a:extLst>
          </p:cNvPr>
          <p:cNvSpPr>
            <a:spLocks noGrp="1"/>
          </p:cNvSpPr>
          <p:nvPr>
            <p:ph type="title"/>
          </p:nvPr>
        </p:nvSpPr>
        <p:spPr/>
        <p:txBody>
          <a:bodyPr/>
          <a:lstStyle/>
          <a:p>
            <a:r>
              <a:rPr lang="en-US" dirty="0"/>
              <a:t>Japan and the United States</a:t>
            </a:r>
          </a:p>
        </p:txBody>
      </p:sp>
      <p:sp>
        <p:nvSpPr>
          <p:cNvPr id="3" name="Content Placeholder 2">
            <a:extLst>
              <a:ext uri="{FF2B5EF4-FFF2-40B4-BE49-F238E27FC236}">
                <a16:creationId xmlns:a16="http://schemas.microsoft.com/office/drawing/2014/main" id="{F5BE9321-8608-874E-AB40-C3ADFD5AA8F8}"/>
              </a:ext>
            </a:extLst>
          </p:cNvPr>
          <p:cNvSpPr>
            <a:spLocks noGrp="1"/>
          </p:cNvSpPr>
          <p:nvPr>
            <p:ph idx="1"/>
          </p:nvPr>
        </p:nvSpPr>
        <p:spPr>
          <a:xfrm>
            <a:off x="457928" y="1345092"/>
            <a:ext cx="7783178" cy="5115380"/>
          </a:xfrm>
        </p:spPr>
        <p:txBody>
          <a:bodyPr>
            <a:normAutofit/>
          </a:bodyPr>
          <a:lstStyle/>
          <a:p>
            <a:r>
              <a:rPr lang="en-US" sz="2400" dirty="0"/>
              <a:t>U.S. Advanced Simulation and Computing  (ASC) program is driven by the national defense</a:t>
            </a:r>
          </a:p>
          <a:p>
            <a:pPr lvl="1"/>
            <a:r>
              <a:rPr lang="en-US" sz="2000" dirty="0"/>
              <a:t>Systems have been used only for domestic missions</a:t>
            </a:r>
          </a:p>
          <a:p>
            <a:pPr lvl="1"/>
            <a:r>
              <a:rPr lang="en-US" sz="2000" dirty="0"/>
              <a:t>Involved only modest investments in industrial R&amp;D</a:t>
            </a:r>
          </a:p>
          <a:p>
            <a:pPr lvl="1"/>
            <a:r>
              <a:rPr lang="en-US" sz="2000" dirty="0"/>
              <a:t>Relied on U.S. produced software and applications</a:t>
            </a:r>
          </a:p>
          <a:p>
            <a:pPr lvl="1"/>
            <a:r>
              <a:rPr lang="en-US" sz="2000" dirty="0"/>
              <a:t>Commodity microprocessors (and later GPUs)</a:t>
            </a:r>
          </a:p>
          <a:p>
            <a:pPr lvl="1"/>
            <a:endParaRPr lang="en-US" sz="2000" dirty="0"/>
          </a:p>
          <a:p>
            <a:r>
              <a:rPr lang="en-US" sz="2400" dirty="0"/>
              <a:t>Japanese Earth Simulator (ES) developed for basic research</a:t>
            </a:r>
          </a:p>
          <a:p>
            <a:pPr lvl="1"/>
            <a:r>
              <a:rPr lang="en-US" sz="2000" dirty="0"/>
              <a:t>No defense mission</a:t>
            </a:r>
          </a:p>
          <a:p>
            <a:pPr lvl="1"/>
            <a:r>
              <a:rPr lang="en-US" sz="2000" dirty="0"/>
              <a:t>Access was shared internationally</a:t>
            </a:r>
          </a:p>
          <a:p>
            <a:pPr lvl="1"/>
            <a:r>
              <a:rPr lang="en-US" sz="2000" dirty="0"/>
              <a:t>Major ES investment supported NEC’s SX-6 vector technology</a:t>
            </a:r>
          </a:p>
          <a:p>
            <a:pPr lvl="1"/>
            <a:r>
              <a:rPr lang="en-US" sz="2000" dirty="0"/>
              <a:t>Software from abroad, modified and enhanced in Japan</a:t>
            </a:r>
          </a:p>
          <a:p>
            <a:pPr lvl="1"/>
            <a:endParaRPr lang="en-US" sz="2000" dirty="0"/>
          </a:p>
        </p:txBody>
      </p:sp>
      <p:pic>
        <p:nvPicPr>
          <p:cNvPr id="4" name="Picture 3">
            <a:extLst>
              <a:ext uri="{FF2B5EF4-FFF2-40B4-BE49-F238E27FC236}">
                <a16:creationId xmlns:a16="http://schemas.microsoft.com/office/drawing/2014/main" id="{0C3799DE-D990-4610-B237-0B2C5AD79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773" y="3969317"/>
            <a:ext cx="3835388" cy="2155001"/>
          </a:xfrm>
          <a:prstGeom prst="rect">
            <a:avLst/>
          </a:prstGeom>
        </p:spPr>
      </p:pic>
      <p:pic>
        <p:nvPicPr>
          <p:cNvPr id="5" name="Picture 4">
            <a:extLst>
              <a:ext uri="{FF2B5EF4-FFF2-40B4-BE49-F238E27FC236}">
                <a16:creationId xmlns:a16="http://schemas.microsoft.com/office/drawing/2014/main" id="{1835DE3D-7AC2-429E-8D1A-FE5B5D9EE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106" y="397528"/>
            <a:ext cx="3652722" cy="2491156"/>
          </a:xfrm>
          <a:prstGeom prst="rect">
            <a:avLst/>
          </a:prstGeom>
        </p:spPr>
      </p:pic>
      <p:sp>
        <p:nvSpPr>
          <p:cNvPr id="6" name="Slide Number Placeholder 5">
            <a:extLst>
              <a:ext uri="{FF2B5EF4-FFF2-40B4-BE49-F238E27FC236}">
                <a16:creationId xmlns:a16="http://schemas.microsoft.com/office/drawing/2014/main" id="{861D817C-7EF1-461B-B6A5-108B47A56F7D}"/>
              </a:ext>
            </a:extLst>
          </p:cNvPr>
          <p:cNvSpPr>
            <a:spLocks noGrp="1"/>
          </p:cNvSpPr>
          <p:nvPr>
            <p:ph type="sldNum" sz="quarter" idx="12"/>
          </p:nvPr>
        </p:nvSpPr>
        <p:spPr>
          <a:xfrm>
            <a:off x="8612188"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E1F3998-2E2B-EF17-2C56-578418D0E715}"/>
              </a:ext>
            </a:extLst>
          </p:cNvPr>
          <p:cNvSpPr txBox="1"/>
          <p:nvPr/>
        </p:nvSpPr>
        <p:spPr>
          <a:xfrm>
            <a:off x="385648" y="5575042"/>
            <a:ext cx="7313160"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Fujitsu’s development of the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Fugaku</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supercomputer, based on custom processors with ARM cores and vector instructions, has followed in this Japanese tradition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gradFill>
                <a:gsLst>
                  <a:gs pos="417">
                    <a:srgbClr val="000000"/>
                  </a:gs>
                  <a:gs pos="100000">
                    <a:srgbClr val="000000"/>
                  </a:gs>
                </a:gsLst>
                <a:lin ang="5400000" scaled="0"/>
              </a:gradFill>
              <a:effectLst/>
              <a:uLnTx/>
              <a:uFillTx/>
              <a:latin typeface="Calibri" panose="020F0502020204030204"/>
              <a:ea typeface="+mn-ea"/>
              <a:cs typeface="+mn-cs"/>
            </a:endParaRPr>
          </a:p>
        </p:txBody>
      </p:sp>
    </p:spTree>
    <p:extLst>
      <p:ext uri="{BB962C8B-B14F-4D97-AF65-F5344CB8AC3E}">
        <p14:creationId xmlns:p14="http://schemas.microsoft.com/office/powerpoint/2010/main" val="114056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07CEFA-8B72-834C-BCEF-BB78BAAAA64D}"/>
              </a:ext>
            </a:extLst>
          </p:cNvPr>
          <p:cNvPicPr>
            <a:picLocks noChangeAspect="1"/>
          </p:cNvPicPr>
          <p:nvPr/>
        </p:nvPicPr>
        <p:blipFill>
          <a:blip r:embed="rId3"/>
          <a:stretch>
            <a:fillRect/>
          </a:stretch>
        </p:blipFill>
        <p:spPr>
          <a:xfrm>
            <a:off x="6423294" y="1448184"/>
            <a:ext cx="2312643" cy="1536135"/>
          </a:xfrm>
          <a:prstGeom prst="rect">
            <a:avLst/>
          </a:prstGeom>
        </p:spPr>
      </p:pic>
      <p:sp>
        <p:nvSpPr>
          <p:cNvPr id="5" name="Title 4">
            <a:extLst>
              <a:ext uri="{FF2B5EF4-FFF2-40B4-BE49-F238E27FC236}">
                <a16:creationId xmlns:a16="http://schemas.microsoft.com/office/drawing/2014/main" id="{D5F5AE77-B5F0-8A45-846A-32CF6CC733E6}"/>
              </a:ext>
            </a:extLst>
          </p:cNvPr>
          <p:cNvSpPr>
            <a:spLocks noGrp="1"/>
          </p:cNvSpPr>
          <p:nvPr>
            <p:ph type="title"/>
          </p:nvPr>
        </p:nvSpPr>
        <p:spPr>
          <a:xfrm>
            <a:off x="565845" y="-25123"/>
            <a:ext cx="10972800" cy="1143000"/>
          </a:xfrm>
        </p:spPr>
        <p:txBody>
          <a:bodyPr/>
          <a:lstStyle/>
          <a:p>
            <a:r>
              <a:rPr lang="en-US" sz="4000" dirty="0"/>
              <a:t>DOE: Exascale investing &gt; $4 B in total, over 7 years</a:t>
            </a:r>
          </a:p>
        </p:txBody>
      </p:sp>
      <p:sp>
        <p:nvSpPr>
          <p:cNvPr id="6" name="Content Placeholder 5">
            <a:extLst>
              <a:ext uri="{FF2B5EF4-FFF2-40B4-BE49-F238E27FC236}">
                <a16:creationId xmlns:a16="http://schemas.microsoft.com/office/drawing/2014/main" id="{0ABB0B3E-8BAD-804F-A53B-5EE48EE20FD8}"/>
              </a:ext>
            </a:extLst>
          </p:cNvPr>
          <p:cNvSpPr>
            <a:spLocks noGrp="1"/>
          </p:cNvSpPr>
          <p:nvPr>
            <p:ph idx="1"/>
          </p:nvPr>
        </p:nvSpPr>
        <p:spPr/>
        <p:txBody>
          <a:bodyPr/>
          <a:lstStyle/>
          <a:p>
            <a:r>
              <a:rPr lang="en-US" dirty="0"/>
              <a:t>3 computers</a:t>
            </a:r>
          </a:p>
          <a:p>
            <a:pPr lvl="1"/>
            <a:r>
              <a:rPr lang="en-US" dirty="0"/>
              <a:t>$600M each</a:t>
            </a:r>
          </a:p>
          <a:p>
            <a:pPr lvl="1"/>
            <a:r>
              <a:rPr lang="en-US" dirty="0"/>
              <a:t>$400M Non Reoccurring Engineering (NRE)</a:t>
            </a:r>
          </a:p>
          <a:p>
            <a:r>
              <a:rPr lang="en-US" dirty="0"/>
              <a:t>21 Applications</a:t>
            </a:r>
          </a:p>
        </p:txBody>
      </p:sp>
      <p:pic>
        <p:nvPicPr>
          <p:cNvPr id="7" name="Picture 6">
            <a:extLst>
              <a:ext uri="{FF2B5EF4-FFF2-40B4-BE49-F238E27FC236}">
                <a16:creationId xmlns:a16="http://schemas.microsoft.com/office/drawing/2014/main" id="{BD50BE7B-688A-6247-BF02-AE6FA3D554A0}"/>
              </a:ext>
            </a:extLst>
          </p:cNvPr>
          <p:cNvPicPr>
            <a:picLocks noChangeAspect="1"/>
          </p:cNvPicPr>
          <p:nvPr/>
        </p:nvPicPr>
        <p:blipFill>
          <a:blip r:embed="rId4"/>
          <a:stretch>
            <a:fillRect/>
          </a:stretch>
        </p:blipFill>
        <p:spPr>
          <a:xfrm>
            <a:off x="3646415" y="1473332"/>
            <a:ext cx="2405830" cy="1322410"/>
          </a:xfrm>
          <a:prstGeom prst="rect">
            <a:avLst/>
          </a:prstGeom>
        </p:spPr>
      </p:pic>
      <p:pic>
        <p:nvPicPr>
          <p:cNvPr id="9" name="Picture 8">
            <a:extLst>
              <a:ext uri="{FF2B5EF4-FFF2-40B4-BE49-F238E27FC236}">
                <a16:creationId xmlns:a16="http://schemas.microsoft.com/office/drawing/2014/main" id="{08C622EA-3713-E845-B2F9-2ECED6D672EC}"/>
              </a:ext>
            </a:extLst>
          </p:cNvPr>
          <p:cNvPicPr>
            <a:picLocks noChangeAspect="1"/>
          </p:cNvPicPr>
          <p:nvPr/>
        </p:nvPicPr>
        <p:blipFill>
          <a:blip r:embed="rId5"/>
          <a:stretch>
            <a:fillRect/>
          </a:stretch>
        </p:blipFill>
        <p:spPr>
          <a:xfrm>
            <a:off x="9057231" y="1635038"/>
            <a:ext cx="2203875" cy="959334"/>
          </a:xfrm>
          <a:prstGeom prst="rect">
            <a:avLst/>
          </a:prstGeom>
        </p:spPr>
      </p:pic>
      <p:pic>
        <p:nvPicPr>
          <p:cNvPr id="10" name="Picture 9">
            <a:extLst>
              <a:ext uri="{FF2B5EF4-FFF2-40B4-BE49-F238E27FC236}">
                <a16:creationId xmlns:a16="http://schemas.microsoft.com/office/drawing/2014/main" id="{2291EB0E-7AB0-CA4D-B39F-CCEBB9783A41}"/>
              </a:ext>
            </a:extLst>
          </p:cNvPr>
          <p:cNvPicPr>
            <a:picLocks noChangeAspect="1"/>
          </p:cNvPicPr>
          <p:nvPr/>
        </p:nvPicPr>
        <p:blipFill>
          <a:blip r:embed="rId6"/>
          <a:stretch>
            <a:fillRect/>
          </a:stretch>
        </p:blipFill>
        <p:spPr>
          <a:xfrm>
            <a:off x="127979" y="3863182"/>
            <a:ext cx="3431587" cy="2521553"/>
          </a:xfrm>
          <a:prstGeom prst="rect">
            <a:avLst/>
          </a:prstGeom>
        </p:spPr>
      </p:pic>
      <p:pic>
        <p:nvPicPr>
          <p:cNvPr id="11" name="Picture 10">
            <a:extLst>
              <a:ext uri="{FF2B5EF4-FFF2-40B4-BE49-F238E27FC236}">
                <a16:creationId xmlns:a16="http://schemas.microsoft.com/office/drawing/2014/main" id="{F7164283-D7E7-C048-96A2-B56EC7386FB3}"/>
              </a:ext>
            </a:extLst>
          </p:cNvPr>
          <p:cNvPicPr>
            <a:picLocks noChangeAspect="1"/>
          </p:cNvPicPr>
          <p:nvPr/>
        </p:nvPicPr>
        <p:blipFill>
          <a:blip r:embed="rId7"/>
          <a:stretch>
            <a:fillRect/>
          </a:stretch>
        </p:blipFill>
        <p:spPr>
          <a:xfrm>
            <a:off x="3685428" y="3860109"/>
            <a:ext cx="2968305" cy="2527697"/>
          </a:xfrm>
          <a:prstGeom prst="rect">
            <a:avLst/>
          </a:prstGeom>
        </p:spPr>
      </p:pic>
      <p:sp>
        <p:nvSpPr>
          <p:cNvPr id="13" name="Title 4">
            <a:extLst>
              <a:ext uri="{FF2B5EF4-FFF2-40B4-BE49-F238E27FC236}">
                <a16:creationId xmlns:a16="http://schemas.microsoft.com/office/drawing/2014/main" id="{1489D76A-C870-3249-93C4-DEFDF8E854C9}"/>
              </a:ext>
            </a:extLst>
          </p:cNvPr>
          <p:cNvSpPr txBox="1">
            <a:spLocks/>
          </p:cNvSpPr>
          <p:nvPr/>
        </p:nvSpPr>
        <p:spPr bwMode="auto">
          <a:xfrm>
            <a:off x="408282" y="894405"/>
            <a:ext cx="11375436" cy="523233"/>
          </a:xfrm>
          <a:prstGeom prst="rect">
            <a:avLst/>
          </a:prstGeom>
          <a:noFill/>
          <a:ln w="9525">
            <a:noFill/>
            <a:miter lim="800000"/>
            <a:headEnd/>
            <a:tailEnd/>
          </a:ln>
        </p:spPr>
        <p:txBody>
          <a:bodyPr vert="horz" wrap="square" lIns="91416" tIns="45709" rIns="91416" bIns="45709" numCol="1" anchor="t" anchorCtr="0" compatLnSpc="1">
            <a:prstTxWarp prst="textNoShape">
              <a:avLst/>
            </a:prstTxWarp>
            <a:spAutoFit/>
          </a:bodyPr>
          <a:lst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100">
                <a:solidFill>
                  <a:srgbClr val="006C3A"/>
                </a:solidFill>
                <a:latin typeface="Arial Black" pitchFamily="34" charset="0"/>
              </a:defRPr>
            </a:lvl2pPr>
            <a:lvl3pPr algn="l" rtl="0" eaLnBrk="1" fontAlgn="base" hangingPunct="1">
              <a:lnSpc>
                <a:spcPct val="85000"/>
              </a:lnSpc>
              <a:spcBef>
                <a:spcPct val="0"/>
              </a:spcBef>
              <a:spcAft>
                <a:spcPct val="0"/>
              </a:spcAft>
              <a:defRPr sz="3100">
                <a:solidFill>
                  <a:srgbClr val="006C3A"/>
                </a:solidFill>
                <a:latin typeface="Arial Black" pitchFamily="34" charset="0"/>
              </a:defRPr>
            </a:lvl3pPr>
            <a:lvl4pPr algn="l" rtl="0" eaLnBrk="1" fontAlgn="base" hangingPunct="1">
              <a:lnSpc>
                <a:spcPct val="85000"/>
              </a:lnSpc>
              <a:spcBef>
                <a:spcPct val="0"/>
              </a:spcBef>
              <a:spcAft>
                <a:spcPct val="0"/>
              </a:spcAft>
              <a:defRPr sz="3100">
                <a:solidFill>
                  <a:srgbClr val="006C3A"/>
                </a:solidFill>
                <a:latin typeface="Arial Black" pitchFamily="34" charset="0"/>
              </a:defRPr>
            </a:lvl4pPr>
            <a:lvl5pPr algn="l" rtl="0" eaLnBrk="1" fontAlgn="base" hangingPunct="1">
              <a:lnSpc>
                <a:spcPct val="85000"/>
              </a:lnSpc>
              <a:spcBef>
                <a:spcPct val="0"/>
              </a:spcBef>
              <a:spcAft>
                <a:spcPct val="0"/>
              </a:spcAft>
              <a:defRPr sz="3100">
                <a:solidFill>
                  <a:srgbClr val="006C3A"/>
                </a:solidFill>
                <a:latin typeface="Arial Black" pitchFamily="34" charset="0"/>
              </a:defRPr>
            </a:lvl5pPr>
            <a:lvl6pPr marL="457081" algn="l" rtl="0" eaLnBrk="1" fontAlgn="base" hangingPunct="1">
              <a:lnSpc>
                <a:spcPct val="85000"/>
              </a:lnSpc>
              <a:spcBef>
                <a:spcPct val="0"/>
              </a:spcBef>
              <a:spcAft>
                <a:spcPct val="0"/>
              </a:spcAft>
              <a:defRPr sz="3100">
                <a:solidFill>
                  <a:srgbClr val="006C3A"/>
                </a:solidFill>
                <a:latin typeface="Arial Black" pitchFamily="34" charset="0"/>
              </a:defRPr>
            </a:lvl6pPr>
            <a:lvl7pPr marL="914171" algn="l" rtl="0" eaLnBrk="1" fontAlgn="base" hangingPunct="1">
              <a:lnSpc>
                <a:spcPct val="85000"/>
              </a:lnSpc>
              <a:spcBef>
                <a:spcPct val="0"/>
              </a:spcBef>
              <a:spcAft>
                <a:spcPct val="0"/>
              </a:spcAft>
              <a:defRPr sz="3100">
                <a:solidFill>
                  <a:srgbClr val="006C3A"/>
                </a:solidFill>
                <a:latin typeface="Arial Black" pitchFamily="34" charset="0"/>
              </a:defRPr>
            </a:lvl7pPr>
            <a:lvl8pPr marL="1371256" algn="l" rtl="0" eaLnBrk="1" fontAlgn="base" hangingPunct="1">
              <a:lnSpc>
                <a:spcPct val="85000"/>
              </a:lnSpc>
              <a:spcBef>
                <a:spcPct val="0"/>
              </a:spcBef>
              <a:spcAft>
                <a:spcPct val="0"/>
              </a:spcAft>
              <a:defRPr sz="3100">
                <a:solidFill>
                  <a:srgbClr val="006C3A"/>
                </a:solidFill>
                <a:latin typeface="Arial Black" pitchFamily="34" charset="0"/>
              </a:defRPr>
            </a:lvl8pPr>
            <a:lvl9pPr marL="1828344" algn="l" rtl="0" eaLnBrk="1" fontAlgn="base" hangingPunct="1">
              <a:lnSpc>
                <a:spcPct val="85000"/>
              </a:lnSpc>
              <a:spcBef>
                <a:spcPct val="0"/>
              </a:spcBef>
              <a:spcAft>
                <a:spcPct val="0"/>
              </a:spcAft>
              <a:defRPr sz="3100">
                <a:solidFill>
                  <a:srgbClr val="006C3A"/>
                </a:solidFill>
                <a:latin typeface="Arial Black" pitchFamily="34" charset="0"/>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j-ea"/>
                <a:cs typeface="+mj-cs"/>
              </a:rPr>
              <a:t>What do you get for $4 B?</a:t>
            </a:r>
          </a:p>
        </p:txBody>
      </p:sp>
      <p:grpSp>
        <p:nvGrpSpPr>
          <p:cNvPr id="4" name="Group 3">
            <a:extLst>
              <a:ext uri="{FF2B5EF4-FFF2-40B4-BE49-F238E27FC236}">
                <a16:creationId xmlns:a16="http://schemas.microsoft.com/office/drawing/2014/main" id="{512B2602-7B5C-014E-B0A8-6E9CB42B9F7B}"/>
              </a:ext>
            </a:extLst>
          </p:cNvPr>
          <p:cNvGrpSpPr/>
          <p:nvPr/>
        </p:nvGrpSpPr>
        <p:grpSpPr>
          <a:xfrm>
            <a:off x="6450664" y="3233909"/>
            <a:ext cx="11372771" cy="4047779"/>
            <a:chOff x="6505614" y="2959583"/>
            <a:chExt cx="11372771" cy="4047779"/>
          </a:xfrm>
        </p:grpSpPr>
        <p:sp>
          <p:nvSpPr>
            <p:cNvPr id="12" name="Content Placeholder 5">
              <a:extLst>
                <a:ext uri="{FF2B5EF4-FFF2-40B4-BE49-F238E27FC236}">
                  <a16:creationId xmlns:a16="http://schemas.microsoft.com/office/drawing/2014/main" id="{3E51B179-5DF4-A648-9B28-6FB0B246EB38}"/>
                </a:ext>
              </a:extLst>
            </p:cNvPr>
            <p:cNvSpPr txBox="1">
              <a:spLocks/>
            </p:cNvSpPr>
            <p:nvPr/>
          </p:nvSpPr>
          <p:spPr bwMode="auto">
            <a:xfrm>
              <a:off x="6505614" y="2959583"/>
              <a:ext cx="11372771" cy="4047779"/>
            </a:xfrm>
            <a:prstGeom prst="rect">
              <a:avLst/>
            </a:prstGeom>
            <a:noFill/>
            <a:ln w="9525">
              <a:noFill/>
              <a:miter lim="800000"/>
              <a:headEnd/>
              <a:tailEnd/>
            </a:ln>
          </p:spPr>
          <p:txBody>
            <a:bodyPr vert="horz" wrap="square" lIns="91416" tIns="45709" rIns="91416" bIns="45709" numCol="1" anchor="t" anchorCtr="0" compatLnSpc="1">
              <a:prstTxWarp prst="textNoShape">
                <a:avLst/>
              </a:prstTxWarp>
              <a:noAutofit/>
            </a:bodyPr>
            <a:lstStyle>
              <a:lvl1pPr marL="230132" indent="-230132" algn="l" rtl="0" eaLnBrk="1" fontAlgn="base" hangingPunct="1">
                <a:lnSpc>
                  <a:spcPct val="90000"/>
                </a:lnSpc>
                <a:spcBef>
                  <a:spcPts val="1400"/>
                </a:spcBef>
                <a:spcAft>
                  <a:spcPct val="0"/>
                </a:spcAft>
                <a:buClr>
                  <a:schemeClr val="tx1"/>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319" indent="-279328" algn="l" rtl="0" eaLnBrk="1" fontAlgn="base" hangingPunct="1">
                <a:lnSpc>
                  <a:spcPct val="90000"/>
                </a:lnSpc>
                <a:spcBef>
                  <a:spcPts val="800"/>
                </a:spcBef>
                <a:spcAft>
                  <a:spcPct val="0"/>
                </a:spcAft>
                <a:buClr>
                  <a:schemeClr val="tx1"/>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171" indent="-230132" algn="l" rtl="0" eaLnBrk="1" fontAlgn="base" hangingPunct="1">
                <a:lnSpc>
                  <a:spcPct val="90000"/>
                </a:lnSpc>
                <a:spcBef>
                  <a:spcPts val="800"/>
                </a:spcBef>
                <a:spcAft>
                  <a:spcPct val="0"/>
                </a:spcAft>
                <a:buClr>
                  <a:schemeClr val="tx1"/>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300" indent="-172992" algn="l" rtl="0" eaLnBrk="1" fontAlgn="base" hangingPunct="1">
                <a:lnSpc>
                  <a:spcPct val="90000"/>
                </a:lnSpc>
                <a:spcBef>
                  <a:spcPts val="800"/>
                </a:spcBef>
                <a:spcAft>
                  <a:spcPct val="0"/>
                </a:spcAft>
                <a:buClr>
                  <a:schemeClr val="tx1"/>
                </a:buClr>
                <a:buFont typeface="Arial" charset="0"/>
                <a:buChar char="–"/>
                <a:defRPr sz="1900" kern="1200">
                  <a:solidFill>
                    <a:schemeClr val="tx1"/>
                  </a:solidFill>
                  <a:latin typeface="Arial" panose="020B0604020202020204" pitchFamily="34" charset="0"/>
                  <a:ea typeface="+mn-ea"/>
                  <a:cs typeface="Arial" panose="020B0604020202020204" pitchFamily="34" charset="0"/>
                </a:defRPr>
              </a:lvl4pPr>
              <a:lvl5pPr marL="1482355" indent="-222194" algn="l" rtl="0" eaLnBrk="1" fontAlgn="base" hangingPunct="1">
                <a:lnSpc>
                  <a:spcPct val="90000"/>
                </a:lnSpc>
                <a:spcBef>
                  <a:spcPts val="600"/>
                </a:spcBef>
                <a:spcAft>
                  <a:spcPct val="0"/>
                </a:spcAft>
                <a:buClr>
                  <a:schemeClr val="tx1"/>
                </a:buClr>
                <a:buFont typeface="Arial" panose="020B0604020202020204" pitchFamily="34" charset="0"/>
                <a:buChar char="•"/>
                <a:defRPr sz="1900" kern="1200">
                  <a:solidFill>
                    <a:schemeClr val="tx1"/>
                  </a:solidFill>
                  <a:latin typeface="Arial" panose="020B0604020202020204" pitchFamily="34" charset="0"/>
                  <a:ea typeface="+mn-ea"/>
                  <a:cs typeface="Arial" panose="020B0604020202020204" pitchFamily="34" charset="0"/>
                </a:defRPr>
              </a:lvl5pPr>
              <a:lvl6pPr marL="2513975"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6"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4"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32" marR="0" lvl="0" indent="-230132" algn="l" defTabSz="914400" rtl="0" eaLnBrk="1" fontAlgn="base" latinLnBrk="0" hangingPunct="1">
                <a:lnSpc>
                  <a:spcPct val="90000"/>
                </a:lnSpc>
                <a:spcBef>
                  <a:spcPts val="1400"/>
                </a:spcBef>
                <a:spcAft>
                  <a:spcPct val="0"/>
                </a:spcAft>
                <a:buClr>
                  <a:prstClr val="black"/>
                </a:buClr>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bunch of software (84 projects)</a:t>
              </a:r>
            </a:p>
          </p:txBody>
        </p:sp>
        <p:pic>
          <p:nvPicPr>
            <p:cNvPr id="3" name="Picture 2">
              <a:extLst>
                <a:ext uri="{FF2B5EF4-FFF2-40B4-BE49-F238E27FC236}">
                  <a16:creationId xmlns:a16="http://schemas.microsoft.com/office/drawing/2014/main" id="{E79C6906-FACE-A345-A098-379868499678}"/>
                </a:ext>
              </a:extLst>
            </p:cNvPr>
            <p:cNvPicPr>
              <a:picLocks noChangeAspect="1"/>
            </p:cNvPicPr>
            <p:nvPr/>
          </p:nvPicPr>
          <p:blipFill>
            <a:blip r:embed="rId8"/>
            <a:stretch>
              <a:fillRect/>
            </a:stretch>
          </p:blipFill>
          <p:spPr>
            <a:xfrm>
              <a:off x="6633556" y="3458763"/>
              <a:ext cx="5400502" cy="2445967"/>
            </a:xfrm>
            <a:prstGeom prst="rect">
              <a:avLst/>
            </a:prstGeom>
          </p:spPr>
        </p:pic>
      </p:grpSp>
      <p:grpSp>
        <p:nvGrpSpPr>
          <p:cNvPr id="19" name="Group 18">
            <a:extLst>
              <a:ext uri="{FF2B5EF4-FFF2-40B4-BE49-F238E27FC236}">
                <a16:creationId xmlns:a16="http://schemas.microsoft.com/office/drawing/2014/main" id="{C325650B-4CC3-D344-8909-F429B95E3137}"/>
              </a:ext>
            </a:extLst>
          </p:cNvPr>
          <p:cNvGrpSpPr/>
          <p:nvPr/>
        </p:nvGrpSpPr>
        <p:grpSpPr>
          <a:xfrm>
            <a:off x="6501437" y="4541822"/>
            <a:ext cx="3069744" cy="1514591"/>
            <a:chOff x="6501437" y="4541822"/>
            <a:chExt cx="3069744" cy="1514591"/>
          </a:xfrm>
        </p:grpSpPr>
        <p:sp>
          <p:nvSpPr>
            <p:cNvPr id="2" name="Oval 1">
              <a:extLst>
                <a:ext uri="{FF2B5EF4-FFF2-40B4-BE49-F238E27FC236}">
                  <a16:creationId xmlns:a16="http://schemas.microsoft.com/office/drawing/2014/main" id="{4BD71D1F-B706-6841-BA32-78E1CC9D0889}"/>
                </a:ext>
              </a:extLst>
            </p:cNvPr>
            <p:cNvSpPr/>
            <p:nvPr/>
          </p:nvSpPr>
          <p:spPr>
            <a:xfrm>
              <a:off x="6501437" y="4800590"/>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D8DD2F2A-290A-1F47-9819-A518E15A3E44}"/>
                </a:ext>
              </a:extLst>
            </p:cNvPr>
            <p:cNvSpPr/>
            <p:nvPr/>
          </p:nvSpPr>
          <p:spPr>
            <a:xfrm>
              <a:off x="6501465" y="5760002"/>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FF4E5B16-E3D6-CB42-835F-E5A97DBE6DC3}"/>
                </a:ext>
              </a:extLst>
            </p:cNvPr>
            <p:cNvSpPr/>
            <p:nvPr/>
          </p:nvSpPr>
          <p:spPr>
            <a:xfrm>
              <a:off x="8063565" y="4541822"/>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21258BA0-1AF5-5741-B540-403EB7E73A47}"/>
                </a:ext>
              </a:extLst>
            </p:cNvPr>
            <p:cNvSpPr/>
            <p:nvPr/>
          </p:nvSpPr>
          <p:spPr>
            <a:xfrm>
              <a:off x="8770117" y="5328618"/>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453D4041-FAD2-9642-A92B-FCA30FA5FD99}"/>
                </a:ext>
              </a:extLst>
            </p:cNvPr>
            <p:cNvSpPr/>
            <p:nvPr/>
          </p:nvSpPr>
          <p:spPr>
            <a:xfrm>
              <a:off x="8770117" y="5489857"/>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83F27E5C-1BCE-8842-A7B2-22617907FE16}"/>
                </a:ext>
              </a:extLst>
            </p:cNvPr>
            <p:cNvSpPr/>
            <p:nvPr/>
          </p:nvSpPr>
          <p:spPr>
            <a:xfrm>
              <a:off x="8735937" y="5904003"/>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E52754C5-856A-4597-0FFD-B99C15D50565}"/>
              </a:ext>
            </a:extLst>
          </p:cNvPr>
          <p:cNvSpPr txBox="1"/>
          <p:nvPr/>
        </p:nvSpPr>
        <p:spPr>
          <a:xfrm>
            <a:off x="483738" y="33022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398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dissolve">
                                      <p:cBhvr>
                                        <p:cTn id="24" dur="500"/>
                                        <p:tgtEl>
                                          <p:spTgt spid="6">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dissolv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dissolve">
                                      <p:cBhvr>
                                        <p:cTn id="32" dur="500"/>
                                        <p:tgtEl>
                                          <p:spTgt spid="6">
                                            <p:txEl>
                                              <p:pRg st="3" end="3"/>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par>
                                <p:cTn id="36" presetID="9"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dissolv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_rels/theme17.xml.rels><?xml version="1.0" encoding="UTF-8" standalone="yes"?>
<Relationships xmlns="http://schemas.openxmlformats.org/package/2006/relationships"><Relationship Id="rId1" Type="http://schemas.openxmlformats.org/officeDocument/2006/relationships/image" Target="../media/image33.jpeg"/></Relationships>
</file>

<file path=ppt/theme/theme1.xml><?xml version="1.0" encoding="utf-8"?>
<a:theme xmlns:a="http://schemas.openxmlformats.org/drawingml/2006/main" name="Presentations (Wide Screen)">
  <a:themeElements>
    <a:clrScheme name="ECP color palette">
      <a:dk1>
        <a:sysClr val="windowText" lastClr="000000"/>
      </a:dk1>
      <a:lt1>
        <a:sysClr val="window" lastClr="FFFFFF"/>
      </a:lt1>
      <a:dk2>
        <a:srgbClr val="266092"/>
      </a:dk2>
      <a:lt2>
        <a:srgbClr val="FFFFFF"/>
      </a:lt2>
      <a:accent1>
        <a:srgbClr val="266092"/>
      </a:accent1>
      <a:accent2>
        <a:srgbClr val="84B641"/>
      </a:accent2>
      <a:accent3>
        <a:srgbClr val="43B1E5"/>
      </a:accent3>
      <a:accent4>
        <a:srgbClr val="DA1F28"/>
      </a:accent4>
      <a:accent5>
        <a:srgbClr val="CC9900"/>
      </a:accent5>
      <a:accent6>
        <a:srgbClr val="0070B9"/>
      </a:accent6>
      <a:hlink>
        <a:srgbClr val="A03123"/>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8_te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7_te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0_te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17.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
  <a:themeElements>
    <a:clrScheme name="">
      <a:dk1>
        <a:srgbClr val="000000"/>
      </a:dk1>
      <a:lt1>
        <a:srgbClr val="FFFFFF"/>
      </a:lt1>
      <a:dk2>
        <a:srgbClr val="000099"/>
      </a:dk2>
      <a:lt2>
        <a:srgbClr val="000099"/>
      </a:lt2>
      <a:accent1>
        <a:srgbClr val="FF6633"/>
      </a:accent1>
      <a:accent2>
        <a:srgbClr val="CC0000"/>
      </a:accent2>
      <a:accent3>
        <a:srgbClr val="FFFFFF"/>
      </a:accent3>
      <a:accent4>
        <a:srgbClr val="000000"/>
      </a:accent4>
      <a:accent5>
        <a:srgbClr val="FFB8AD"/>
      </a:accent5>
      <a:accent6>
        <a:srgbClr val="B90000"/>
      </a:accent6>
      <a:hlink>
        <a:srgbClr val="FF0000"/>
      </a:hlink>
      <a:folHlink>
        <a:srgbClr val="9C3F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Unicode MS" pitchFamily="34" charset="-128"/>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Unicode MS" pitchFamily="34" charset="-128"/>
            <a:cs typeface="Arial" pitchFamily="34"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NL">
  <a:themeElements>
    <a:clrScheme name="ECP 190214">
      <a:dk1>
        <a:sysClr val="windowText" lastClr="000000"/>
      </a:dk1>
      <a:lt1>
        <a:sysClr val="window" lastClr="FFFFFF"/>
      </a:lt1>
      <a:dk2>
        <a:srgbClr val="266092"/>
      </a:dk2>
      <a:lt2>
        <a:srgbClr val="FFFFFF"/>
      </a:lt2>
      <a:accent1>
        <a:srgbClr val="206C9E"/>
      </a:accent1>
      <a:accent2>
        <a:srgbClr val="84B641"/>
      </a:accent2>
      <a:accent3>
        <a:srgbClr val="1CA9C0"/>
      </a:accent3>
      <a:accent4>
        <a:srgbClr val="D33139"/>
      </a:accent4>
      <a:accent5>
        <a:srgbClr val="C8970C"/>
      </a:accent5>
      <a:accent6>
        <a:srgbClr val="5157A1"/>
      </a:accent6>
      <a:hlink>
        <a:srgbClr val="A03123"/>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ECP template 16x9 190214" id="{5B691ECE-7C6D-4997-BC7F-E543AE111002}" vid="{5BAA2C60-E928-4876-BB7A-ADDFCB13D919}"/>
    </a:ext>
  </a:extLst>
</a:theme>
</file>

<file path=ppt/theme/theme4.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5.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n_Argonne presentation_16x9" id="{3EC36352-2A32-614F-8AAD-4744F07DD87E}" vid="{F40899AE-EDF5-E44A-917A-309866E00AC0}"/>
    </a:ext>
  </a:extLst>
</a:theme>
</file>

<file path=ppt/theme/theme6.xml><?xml version="1.0" encoding="utf-8"?>
<a:theme xmlns:a="http://schemas.openxmlformats.org/drawingml/2006/main" name="2_ORNL">
  <a:themeElements>
    <a:clrScheme name="ECP 190214">
      <a:dk1>
        <a:sysClr val="windowText" lastClr="000000"/>
      </a:dk1>
      <a:lt1>
        <a:sysClr val="window" lastClr="FFFFFF"/>
      </a:lt1>
      <a:dk2>
        <a:srgbClr val="266092"/>
      </a:dk2>
      <a:lt2>
        <a:srgbClr val="FFFFFF"/>
      </a:lt2>
      <a:accent1>
        <a:srgbClr val="206C9E"/>
      </a:accent1>
      <a:accent2>
        <a:srgbClr val="84B641"/>
      </a:accent2>
      <a:accent3>
        <a:srgbClr val="1CA9C0"/>
      </a:accent3>
      <a:accent4>
        <a:srgbClr val="D33139"/>
      </a:accent4>
      <a:accent5>
        <a:srgbClr val="C8970C"/>
      </a:accent5>
      <a:accent6>
        <a:srgbClr val="5157A1"/>
      </a:accent6>
      <a:hlink>
        <a:srgbClr val="A03123"/>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ECP template 16x9 190214 for distribution" id="{F60C01E2-4C88-461C-BB45-E3174D3B54EA}" vid="{9DD0B4DE-E2B1-4354-9AF6-32596D7C2E22}"/>
    </a:ext>
  </a:extLst>
</a:theme>
</file>

<file path=ppt/theme/theme7.xml><?xml version="1.0" encoding="utf-8"?>
<a:theme xmlns:a="http://schemas.openxmlformats.org/drawingml/2006/main" name="25_te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te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5728</TotalTime>
  <Words>3376</Words>
  <Application>Microsoft Macintosh PowerPoint</Application>
  <PresentationFormat>Widescreen</PresentationFormat>
  <Paragraphs>601</Paragraphs>
  <Slides>37</Slides>
  <Notes>14</Notes>
  <HiddenSlides>2</HiddenSlides>
  <MMClips>0</MMClips>
  <ScaleCrop>false</ScaleCrop>
  <HeadingPairs>
    <vt:vector size="6" baseType="variant">
      <vt:variant>
        <vt:lpstr>Fonts Used</vt:lpstr>
      </vt:variant>
      <vt:variant>
        <vt:i4>16</vt:i4>
      </vt:variant>
      <vt:variant>
        <vt:lpstr>Theme</vt:lpstr>
      </vt:variant>
      <vt:variant>
        <vt:i4>18</vt:i4>
      </vt:variant>
      <vt:variant>
        <vt:lpstr>Slide Titles</vt:lpstr>
      </vt:variant>
      <vt:variant>
        <vt:i4>37</vt:i4>
      </vt:variant>
    </vt:vector>
  </HeadingPairs>
  <TitlesOfParts>
    <vt:vector size="71" baseType="lpstr">
      <vt:lpstr>Arial Unicode MS</vt:lpstr>
      <vt:lpstr>Arial</vt:lpstr>
      <vt:lpstr>Arial Black</vt:lpstr>
      <vt:lpstr>Calibri</vt:lpstr>
      <vt:lpstr>Calibri Light</vt:lpstr>
      <vt:lpstr>Cambria</vt:lpstr>
      <vt:lpstr>Century Gothic</vt:lpstr>
      <vt:lpstr>Comic Sans MS</vt:lpstr>
      <vt:lpstr>Consolas</vt:lpstr>
      <vt:lpstr>Falstaff Festival MT</vt:lpstr>
      <vt:lpstr>Lucida Grande</vt:lpstr>
      <vt:lpstr>Symbol</vt:lpstr>
      <vt:lpstr>Tech</vt:lpstr>
      <vt:lpstr>Times New Roman</vt:lpstr>
      <vt:lpstr>Trebuchet MS</vt:lpstr>
      <vt:lpstr>Wingdings</vt:lpstr>
      <vt:lpstr>Presentations (Wide Screen)</vt:lpstr>
      <vt:lpstr>tech</vt:lpstr>
      <vt:lpstr>1_ORNL</vt:lpstr>
      <vt:lpstr>ORNL</vt:lpstr>
      <vt:lpstr>presentation_16x9</vt:lpstr>
      <vt:lpstr>2_ORNL</vt:lpstr>
      <vt:lpstr>25_tech</vt:lpstr>
      <vt:lpstr>26_tech</vt:lpstr>
      <vt:lpstr>Office Theme</vt:lpstr>
      <vt:lpstr>3_Office Theme</vt:lpstr>
      <vt:lpstr>28_tech</vt:lpstr>
      <vt:lpstr>4_Office Theme</vt:lpstr>
      <vt:lpstr>5_Office Theme</vt:lpstr>
      <vt:lpstr>27_tech</vt:lpstr>
      <vt:lpstr>30_tech</vt:lpstr>
      <vt:lpstr>3_ORNL</vt:lpstr>
      <vt:lpstr>Clarity</vt:lpstr>
      <vt:lpstr>1_Office Theme</vt:lpstr>
      <vt:lpstr>HPC: Where We Are Today And A Look Into The Future</vt:lpstr>
      <vt:lpstr>The Message</vt:lpstr>
      <vt:lpstr>A Changing World</vt:lpstr>
      <vt:lpstr>Cloud vendors</vt:lpstr>
      <vt:lpstr>Chiplets: Integrating Multiple Functions</vt:lpstr>
      <vt:lpstr>HPC Monoculture – Processors</vt:lpstr>
      <vt:lpstr>HPC Monoculture – Accelerators/Interconnects/OS</vt:lpstr>
      <vt:lpstr>Japan and the United States</vt:lpstr>
      <vt:lpstr>DOE: Exascale investing &gt; $4 B in total, over 7 years</vt:lpstr>
      <vt:lpstr>Today’s HPC Environment for Scientific Computing</vt:lpstr>
      <vt:lpstr>The Fastest Supercomputers are at an Exaflop.  What’s an Exaflop? </vt:lpstr>
      <vt:lpstr>An Accidental Benchmarker</vt:lpstr>
      <vt:lpstr>Top500 Since 1993 </vt:lpstr>
      <vt:lpstr>Performance Development of HPC over the Last 29 Years from the Top500</vt:lpstr>
      <vt:lpstr>June 2022: The TOP 10 Systems (52% of the Total Performance of Top500) </vt:lpstr>
      <vt:lpstr>Current #1 System Overview</vt:lpstr>
      <vt:lpstr>TOP500 Highlights From June 2022</vt:lpstr>
      <vt:lpstr>PowerPoint Presentation</vt:lpstr>
      <vt:lpstr>PowerPoint Presentation</vt:lpstr>
      <vt:lpstr>HPC, NRE, and the long tail</vt:lpstr>
      <vt:lpstr>Performance and Benchmarking Evaluation Tools</vt:lpstr>
      <vt:lpstr>HPCG Results; The Other Benchmark</vt:lpstr>
      <vt:lpstr>HPCG Top 10, June 2022</vt:lpstr>
      <vt:lpstr>PowerPoint Presentation</vt:lpstr>
      <vt:lpstr>PowerPoint Presentation</vt:lpstr>
      <vt:lpstr>Recently we have seen AI &amp; ML take off</vt:lpstr>
      <vt:lpstr>PowerPoint Presentation</vt:lpstr>
      <vt:lpstr>PowerPoint Presentation</vt:lpstr>
      <vt:lpstr>Machine Learning in Computational Science</vt:lpstr>
      <vt:lpstr>Deep Learning Needs Small Matrix Operations</vt:lpstr>
      <vt:lpstr>Follow the Money</vt:lpstr>
      <vt:lpstr>Some truisms </vt:lpstr>
      <vt:lpstr>Some Truisms</vt:lpstr>
      <vt:lpstr>Conclusions</vt:lpstr>
      <vt:lpstr>Future HPC Systems Will be Customized…</vt:lpstr>
      <vt:lpstr>Future HPC Systems Will be Customized…</vt:lpstr>
      <vt:lpstr>The Take Away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Sca/LAPACK Software Practices</dc:title>
  <dc:creator>Dongarra, Jack</dc:creator>
  <cp:lastModifiedBy>Dongarra, Jack</cp:lastModifiedBy>
  <cp:revision>283</cp:revision>
  <dcterms:created xsi:type="dcterms:W3CDTF">2017-01-05T16:07:59Z</dcterms:created>
  <dcterms:modified xsi:type="dcterms:W3CDTF">2022-09-12T04:14:21Z</dcterms:modified>
</cp:coreProperties>
</file>