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0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1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2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709" r:id="rId3"/>
    <p:sldMasterId id="2147483745" r:id="rId4"/>
    <p:sldMasterId id="2147483932" r:id="rId5"/>
    <p:sldMasterId id="2147484150" r:id="rId6"/>
    <p:sldMasterId id="2147484163" r:id="rId7"/>
    <p:sldMasterId id="2147484176" r:id="rId8"/>
    <p:sldMasterId id="2147484296" r:id="rId9"/>
    <p:sldMasterId id="2147484326" r:id="rId10"/>
    <p:sldMasterId id="2147484377" r:id="rId11"/>
    <p:sldMasterId id="2147484389" r:id="rId12"/>
    <p:sldMasterId id="2147484402" r:id="rId13"/>
  </p:sldMasterIdLst>
  <p:notesMasterIdLst>
    <p:notesMasterId r:id="rId54"/>
  </p:notesMasterIdLst>
  <p:sldIdLst>
    <p:sldId id="297" r:id="rId14"/>
    <p:sldId id="1030" r:id="rId15"/>
    <p:sldId id="1034" r:id="rId16"/>
    <p:sldId id="1036" r:id="rId17"/>
    <p:sldId id="874" r:id="rId18"/>
    <p:sldId id="1018" r:id="rId19"/>
    <p:sldId id="1031" r:id="rId20"/>
    <p:sldId id="1059" r:id="rId21"/>
    <p:sldId id="1041" r:id="rId22"/>
    <p:sldId id="1039" r:id="rId23"/>
    <p:sldId id="918" r:id="rId24"/>
    <p:sldId id="1015" r:id="rId25"/>
    <p:sldId id="919" r:id="rId26"/>
    <p:sldId id="1042" r:id="rId27"/>
    <p:sldId id="1035" r:id="rId28"/>
    <p:sldId id="1010" r:id="rId29"/>
    <p:sldId id="1043" r:id="rId30"/>
    <p:sldId id="1040" r:id="rId31"/>
    <p:sldId id="1037" r:id="rId32"/>
    <p:sldId id="1021" r:id="rId33"/>
    <p:sldId id="1020" r:id="rId34"/>
    <p:sldId id="965" r:id="rId35"/>
    <p:sldId id="1028" r:id="rId36"/>
    <p:sldId id="912" r:id="rId37"/>
    <p:sldId id="1058" r:id="rId38"/>
    <p:sldId id="1051" r:id="rId39"/>
    <p:sldId id="1052" r:id="rId40"/>
    <p:sldId id="1032" r:id="rId41"/>
    <p:sldId id="1033" r:id="rId42"/>
    <p:sldId id="1022" r:id="rId43"/>
    <p:sldId id="992" r:id="rId44"/>
    <p:sldId id="1024" r:id="rId45"/>
    <p:sldId id="1025" r:id="rId46"/>
    <p:sldId id="1053" r:id="rId47"/>
    <p:sldId id="1055" r:id="rId48"/>
    <p:sldId id="1045" r:id="rId49"/>
    <p:sldId id="1047" r:id="rId50"/>
    <p:sldId id="1054" r:id="rId51"/>
    <p:sldId id="1046" r:id="rId52"/>
    <p:sldId id="1057" r:id="rId53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A470E"/>
    <a:srgbClr val="9047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662" autoAdjust="0"/>
    <p:restoredTop sz="94646" autoAdjust="0"/>
  </p:normalViewPr>
  <p:slideViewPr>
    <p:cSldViewPr snapToGrid="0">
      <p:cViewPr>
        <p:scale>
          <a:sx n="100" d="100"/>
          <a:sy n="100" d="100"/>
        </p:scale>
        <p:origin x="1662" y="3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90" d="100"/>
        <a:sy n="190" d="100"/>
      </p:scale>
      <p:origin x="0" y="-20988"/>
    </p:cViewPr>
  </p:sorterViewPr>
  <p:notesViewPr>
    <p:cSldViewPr snapToGrid="0">
      <p:cViewPr varScale="1">
        <p:scale>
          <a:sx n="55" d="100"/>
          <a:sy n="55" d="100"/>
        </p:scale>
        <p:origin x="-2868" y="-9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slide" Target="slides/slide37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7AE6EE-5489-4B7F-8F7D-963128CEF860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7E85BC-8168-4CD6-8F32-AF70A5E7F9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251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9DC801-4E31-4409-8617-F98DFE4A44B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4698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F2BDF3-534C-4FEB-B268-150B48375C81}" type="slidenum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706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1793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7289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5890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E4BC51-B9A9-4F62-BC78-7F7DF4A7E0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9652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713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3.png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440362"/>
          </a:xfrm>
        </p:spPr>
        <p:txBody>
          <a:bodyPr>
            <a:normAutofit/>
          </a:bodyPr>
          <a:lstStyle>
            <a:lvl1pPr>
              <a:defRPr sz="6600" b="1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0" y="5915384"/>
            <a:ext cx="9136066" cy="942616"/>
            <a:chOff x="7934" y="357726"/>
            <a:chExt cx="9136066" cy="942616"/>
          </a:xfrm>
        </p:grpSpPr>
        <p:pic>
          <p:nvPicPr>
            <p:cNvPr id="34" name="Picture 33" descr="CHTC_logo_color_vert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6334" y="357726"/>
              <a:ext cx="1660706" cy="942615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934" y="385942"/>
              <a:ext cx="3708400" cy="914400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 userDrawn="1"/>
          </p:nvGrpSpPr>
          <p:grpSpPr>
            <a:xfrm>
              <a:off x="5435600" y="385942"/>
              <a:ext cx="3708400" cy="914400"/>
              <a:chOff x="5377040" y="2158640"/>
              <a:chExt cx="3708400" cy="914400"/>
            </a:xfrm>
          </p:grpSpPr>
          <p:pic>
            <p:nvPicPr>
              <p:cNvPr id="37" name="Picture 36"/>
              <p:cNvPicPr>
                <a:picLocks noChangeAspect="1"/>
              </p:cNvPicPr>
              <p:nvPr userDrawn="1"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377040" y="2158640"/>
                <a:ext cx="3708400" cy="914400"/>
              </a:xfrm>
              <a:prstGeom prst="rect">
                <a:avLst/>
              </a:prstGeom>
            </p:spPr>
          </p:pic>
          <p:sp>
            <p:nvSpPr>
              <p:cNvPr id="38" name="Rectangle 37"/>
              <p:cNvSpPr/>
              <p:nvPr userDrawn="1"/>
            </p:nvSpPr>
            <p:spPr>
              <a:xfrm>
                <a:off x="6208890" y="2158640"/>
                <a:ext cx="2876550" cy="892010"/>
              </a:xfrm>
              <a:prstGeom prst="rect">
                <a:avLst/>
              </a:prstGeom>
              <a:solidFill>
                <a:srgbClr val="9A47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9" name="Picture 38"/>
              <p:cNvPicPr>
                <a:picLocks noChangeAspect="1"/>
              </p:cNvPicPr>
              <p:nvPr userDrawn="1"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97" t="12537" r="4766" b="12803"/>
              <a:stretch/>
            </p:blipFill>
            <p:spPr>
              <a:xfrm>
                <a:off x="6486002" y="2313778"/>
                <a:ext cx="1963301" cy="67236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356711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7C394-B012-491B-B4CA-F66FDB7D8A04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BD388-48B3-4144-B4EE-56E051A0C8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420AB5-BFBE-4330-AE58-58968D4C082C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121015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AA6DC9-ED23-4AF7-94FF-0FAEA80FF31B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698979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029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029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0A9C60-4828-4C1C-9EBD-DD7743459BDB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790389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00238"/>
            <a:ext cx="7772400" cy="3738562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FE9265-3673-48DE-A605-4318888CA57A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415827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45EB97-4649-4440-A63E-E0EC2F0C87FA}" type="datetime1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mic Sans MS"/>
              <a:ea typeface="+mn-ea"/>
              <a:cs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AD7CA6-2E29-6D4D-9D93-FF615D739D1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5915384"/>
            <a:ext cx="9144000" cy="942616"/>
            <a:chOff x="0" y="5915384"/>
            <a:chExt cx="9144000" cy="942616"/>
          </a:xfrm>
        </p:grpSpPr>
        <p:pic>
          <p:nvPicPr>
            <p:cNvPr id="8" name="Picture 7" descr="CHTC_logo_color_vert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8400" y="5915384"/>
              <a:ext cx="1660706" cy="94261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5943600"/>
              <a:ext cx="3708400" cy="9144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435600" y="5943600"/>
              <a:ext cx="3708400" cy="914400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 userDrawn="1"/>
        </p:nvGrpSpPr>
        <p:grpSpPr>
          <a:xfrm>
            <a:off x="7934" y="5915384"/>
            <a:ext cx="9136066" cy="942616"/>
            <a:chOff x="7934" y="357726"/>
            <a:chExt cx="9136066" cy="942616"/>
          </a:xfrm>
        </p:grpSpPr>
        <p:pic>
          <p:nvPicPr>
            <p:cNvPr id="12" name="Picture 11" descr="CHTC_logo_color_vert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6334" y="357726"/>
              <a:ext cx="1660706" cy="942615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934" y="385942"/>
              <a:ext cx="3708400" cy="914400"/>
            </a:xfrm>
            <a:prstGeom prst="rect">
              <a:avLst/>
            </a:prstGeom>
          </p:spPr>
        </p:pic>
        <p:grpSp>
          <p:nvGrpSpPr>
            <p:cNvPr id="14" name="Group 13"/>
            <p:cNvGrpSpPr/>
            <p:nvPr userDrawn="1"/>
          </p:nvGrpSpPr>
          <p:grpSpPr>
            <a:xfrm>
              <a:off x="5435600" y="385942"/>
              <a:ext cx="3708400" cy="914400"/>
              <a:chOff x="5377040" y="2158640"/>
              <a:chExt cx="3708400" cy="914400"/>
            </a:xfrm>
          </p:grpSpPr>
          <p:pic>
            <p:nvPicPr>
              <p:cNvPr id="15" name="Picture 14"/>
              <p:cNvPicPr>
                <a:picLocks noChangeAspect="1"/>
              </p:cNvPicPr>
              <p:nvPr userDrawn="1"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377040" y="2158640"/>
                <a:ext cx="3708400" cy="914400"/>
              </a:xfrm>
              <a:prstGeom prst="rect">
                <a:avLst/>
              </a:prstGeom>
            </p:spPr>
          </p:pic>
          <p:sp>
            <p:nvSpPr>
              <p:cNvPr id="16" name="Rectangle 15"/>
              <p:cNvSpPr/>
              <p:nvPr userDrawn="1"/>
            </p:nvSpPr>
            <p:spPr>
              <a:xfrm>
                <a:off x="6208890" y="2158640"/>
                <a:ext cx="2876550" cy="892010"/>
              </a:xfrm>
              <a:prstGeom prst="rect">
                <a:avLst/>
              </a:prstGeom>
              <a:solidFill>
                <a:srgbClr val="9A47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7" name="Picture 16"/>
              <p:cNvPicPr>
                <a:picLocks noChangeAspect="1"/>
              </p:cNvPicPr>
              <p:nvPr userDrawn="1"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97" t="12537" r="4766" b="12803"/>
              <a:stretch/>
            </p:blipFill>
            <p:spPr>
              <a:xfrm>
                <a:off x="6486002" y="2313778"/>
                <a:ext cx="1963301" cy="67236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587513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4" y="971552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5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ADAB69-348E-2C41-AF41-E98D046040A4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+mn-ea"/>
              </a:rPr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+mn-e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6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Presenter | Presentation Title or Meeting Title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5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+mn-ea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94402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1FEFDA-A955-094F-A742-62D021BE2037}" type="datetimeFigureOut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mic Sans MS"/>
              <a:ea typeface="+mn-ea"/>
              <a:cs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AD7CA6-2E29-6D4D-9D93-FF615D739D1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5915384"/>
            <a:ext cx="9144000" cy="942616"/>
            <a:chOff x="0" y="5915384"/>
            <a:chExt cx="9144000" cy="942616"/>
          </a:xfrm>
        </p:grpSpPr>
        <p:pic>
          <p:nvPicPr>
            <p:cNvPr id="8" name="Picture 7" descr="CHTC_logo_color_vert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8400" y="5915384"/>
              <a:ext cx="1660706" cy="94261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5943600"/>
              <a:ext cx="3708400" cy="9144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435600" y="5943600"/>
              <a:ext cx="3708400" cy="914400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 userDrawn="1"/>
        </p:nvGrpSpPr>
        <p:grpSpPr>
          <a:xfrm>
            <a:off x="7934" y="5915384"/>
            <a:ext cx="9136066" cy="942616"/>
            <a:chOff x="7934" y="357726"/>
            <a:chExt cx="9136066" cy="942616"/>
          </a:xfrm>
        </p:grpSpPr>
        <p:pic>
          <p:nvPicPr>
            <p:cNvPr id="12" name="Picture 11" descr="CHTC_logo_color_vert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6334" y="357726"/>
              <a:ext cx="1660706" cy="942615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934" y="385942"/>
              <a:ext cx="3708400" cy="914400"/>
            </a:xfrm>
            <a:prstGeom prst="rect">
              <a:avLst/>
            </a:prstGeom>
          </p:spPr>
        </p:pic>
        <p:grpSp>
          <p:nvGrpSpPr>
            <p:cNvPr id="14" name="Group 13"/>
            <p:cNvGrpSpPr/>
            <p:nvPr userDrawn="1"/>
          </p:nvGrpSpPr>
          <p:grpSpPr>
            <a:xfrm>
              <a:off x="5435600" y="385942"/>
              <a:ext cx="3708400" cy="914400"/>
              <a:chOff x="5377040" y="2158640"/>
              <a:chExt cx="3708400" cy="914400"/>
            </a:xfrm>
          </p:grpSpPr>
          <p:pic>
            <p:nvPicPr>
              <p:cNvPr id="15" name="Picture 14"/>
              <p:cNvPicPr>
                <a:picLocks noChangeAspect="1"/>
              </p:cNvPicPr>
              <p:nvPr userDrawn="1"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377040" y="2158640"/>
                <a:ext cx="3708400" cy="914400"/>
              </a:xfrm>
              <a:prstGeom prst="rect">
                <a:avLst/>
              </a:prstGeom>
            </p:spPr>
          </p:pic>
          <p:sp>
            <p:nvSpPr>
              <p:cNvPr id="16" name="Rectangle 15"/>
              <p:cNvSpPr/>
              <p:nvPr userDrawn="1"/>
            </p:nvSpPr>
            <p:spPr>
              <a:xfrm>
                <a:off x="6208890" y="2158640"/>
                <a:ext cx="2876550" cy="892010"/>
              </a:xfrm>
              <a:prstGeom prst="rect">
                <a:avLst/>
              </a:prstGeom>
              <a:solidFill>
                <a:srgbClr val="9A47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7" name="Picture 16"/>
              <p:cNvPicPr>
                <a:picLocks noChangeAspect="1"/>
              </p:cNvPicPr>
              <p:nvPr userDrawn="1"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97" t="12537" r="4766" b="12803"/>
              <a:stretch/>
            </p:blipFill>
            <p:spPr>
              <a:xfrm>
                <a:off x="6486002" y="2313778"/>
                <a:ext cx="1963301" cy="67236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94027432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4098925" y="38512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098550" y="4095750"/>
            <a:ext cx="6861175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Miron Livny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Center for High Throughput Computing (CHTC)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Computer Sciences Department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University of Wisconsin-Madison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miron@cs.wisc.edu</a:t>
            </a:r>
          </a:p>
        </p:txBody>
      </p:sp>
      <p:grpSp>
        <p:nvGrpSpPr>
          <p:cNvPr id="5" name="Group 6"/>
          <p:cNvGrpSpPr>
            <a:grpSpLocks/>
          </p:cNvGrpSpPr>
          <p:nvPr userDrawn="1"/>
        </p:nvGrpSpPr>
        <p:grpSpPr bwMode="auto">
          <a:xfrm>
            <a:off x="306388" y="5757863"/>
            <a:ext cx="8447087" cy="952500"/>
            <a:chOff x="193" y="3627"/>
            <a:chExt cx="5321" cy="600"/>
          </a:xfrm>
        </p:grpSpPr>
        <p:grpSp>
          <p:nvGrpSpPr>
            <p:cNvPr id="6" name="Group 7"/>
            <p:cNvGrpSpPr>
              <a:grpSpLocks/>
            </p:cNvGrpSpPr>
            <p:nvPr userDrawn="1"/>
          </p:nvGrpSpPr>
          <p:grpSpPr bwMode="auto">
            <a:xfrm>
              <a:off x="193" y="3766"/>
              <a:ext cx="4875" cy="279"/>
              <a:chOff x="193" y="3766"/>
              <a:chExt cx="4875" cy="279"/>
            </a:xfrm>
          </p:grpSpPr>
          <p:pic>
            <p:nvPicPr>
              <p:cNvPr id="8" name="Picture 8" descr="new-logo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134"/>
              <a:stretch>
                <a:fillRect/>
              </a:stretch>
            </p:blipFill>
            <p:spPr bwMode="auto">
              <a:xfrm>
                <a:off x="193" y="3766"/>
                <a:ext cx="835" cy="2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Rectangle 9"/>
              <p:cNvSpPr>
                <a:spLocks noChangeArrowheads="1"/>
              </p:cNvSpPr>
              <p:nvPr/>
            </p:nvSpPr>
            <p:spPr bwMode="auto">
              <a:xfrm>
                <a:off x="716" y="3816"/>
                <a:ext cx="4352" cy="42"/>
              </a:xfrm>
              <a:prstGeom prst="rect">
                <a:avLst/>
              </a:prstGeom>
              <a:gradFill rotWithShape="0">
                <a:gsLst>
                  <a:gs pos="0">
                    <a:srgbClr val="373737"/>
                  </a:gs>
                  <a:gs pos="50000">
                    <a:srgbClr val="777777"/>
                  </a:gs>
                  <a:gs pos="100000">
                    <a:srgbClr val="373737"/>
                  </a:gs>
                </a:gsLst>
                <a:lin ang="5400000" scaled="1"/>
              </a:gradFill>
              <a:ln w="19050">
                <a:solidFill>
                  <a:srgbClr val="B2B2B2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rgbClr val="CC6600"/>
                </a:outerShdw>
              </a:effectLst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endParaRPr>
              </a:p>
            </p:txBody>
          </p:sp>
        </p:grpSp>
        <p:pic>
          <p:nvPicPr>
            <p:cNvPr id="7" name="Picture 10" descr="UW_tiny_log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3" y="3627"/>
              <a:ext cx="521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86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04800"/>
            <a:ext cx="7772400" cy="2438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ftr" sz="quarter" idx="10"/>
          </p:nvPr>
        </p:nvSpPr>
        <p:spPr>
          <a:xfrm>
            <a:off x="381000" y="6172200"/>
            <a:ext cx="6019800" cy="457200"/>
          </a:xfrm>
        </p:spPr>
        <p:txBody>
          <a:bodyPr/>
          <a:lstStyle>
            <a:lvl1pPr algn="ctr">
              <a:defRPr>
                <a:latin typeface="Times New Roman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206638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79D6B5-4ABE-495F-8ECC-97A4AA85B88E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363891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9BCB94-34BA-46E5-97E0-F0B3675A0EBD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2351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7C394-B012-491B-B4CA-F66FDB7D8A04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BD388-48B3-4144-B4EE-56E051A0C8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00238"/>
            <a:ext cx="3810000" cy="37385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0238"/>
            <a:ext cx="3810000" cy="37385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0D004F-4088-4DFA-A426-FBC5BA654CC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681525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38FEDD-1D40-43D1-BEE3-9463FF44642A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720893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D65E7A-C98B-408C-8A0B-5F8E26F1F4CD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134087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9322BD-F645-4F1D-B2EB-3E216CD1B79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451727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559803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059A57-E909-4FBE-8EDF-CE0C177C7B6C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385443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420AB5-BFBE-4330-AE58-58968D4C082C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171586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AA6DC9-ED23-4AF7-94FF-0FAEA80FF31B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130213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029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029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0A9C60-4828-4C1C-9EBD-DD7743459BDB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77388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00238"/>
            <a:ext cx="7772400" cy="3738562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FE9265-3673-48DE-A605-4318888CA57A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0085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7C394-B012-491B-B4CA-F66FDB7D8A04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BD388-48B3-4144-B4EE-56E051A0C8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45EB97-4649-4440-A63E-E0EC2F0C87FA}" type="datetime1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mic Sans MS"/>
              <a:ea typeface="+mn-ea"/>
              <a:cs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AD7CA6-2E29-6D4D-9D93-FF615D739D1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5915384"/>
            <a:ext cx="9144000" cy="942616"/>
            <a:chOff x="0" y="5915384"/>
            <a:chExt cx="9144000" cy="942616"/>
          </a:xfrm>
        </p:grpSpPr>
        <p:pic>
          <p:nvPicPr>
            <p:cNvPr id="8" name="Picture 7" descr="CHTC_logo_color_vert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8400" y="5915384"/>
              <a:ext cx="1660706" cy="94261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5943600"/>
              <a:ext cx="3708400" cy="9144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435600" y="5943600"/>
              <a:ext cx="3708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275843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4" y="971552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5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ADAB69-348E-2C41-AF41-E98D046040A4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+mn-ea"/>
              </a:rPr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+mn-e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6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Presenter | Presentation Title or Meeting Title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5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+mn-ea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379201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D35FE4-5CE3-4141-BA9B-C267EF63A85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F3F190-4CCF-40E6-BD49-08A9CAFC16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7263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D35FE4-5CE3-4141-BA9B-C267EF63A85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F3F190-4CCF-40E6-BD49-08A9CAFC16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85374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D35FE4-5CE3-4141-BA9B-C267EF63A85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F3F190-4CCF-40E6-BD49-08A9CAFC16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422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D35FE4-5CE3-4141-BA9B-C267EF63A85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F3F190-4CCF-40E6-BD49-08A9CAFC16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13008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D35FE4-5CE3-4141-BA9B-C267EF63A85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F3F190-4CCF-40E6-BD49-08A9CAFC16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88660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D35FE4-5CE3-4141-BA9B-C267EF63A85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F3F190-4CCF-40E6-BD49-08A9CAFC16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80045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D35FE4-5CE3-4141-BA9B-C267EF63A85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F3F190-4CCF-40E6-BD49-08A9CAFC16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36828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D35FE4-5CE3-4141-BA9B-C267EF63A85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F3F190-4CCF-40E6-BD49-08A9CAFC16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09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7C394-B012-491B-B4CA-F66FDB7D8A04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BD388-48B3-4144-B4EE-56E051A0C8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D35FE4-5CE3-4141-BA9B-C267EF63A85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F3F190-4CCF-40E6-BD49-08A9CAFC16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93600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D35FE4-5CE3-4141-BA9B-C267EF63A85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F3F190-4CCF-40E6-BD49-08A9CAFC16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64215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D35FE4-5CE3-4141-BA9B-C267EF63A85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F3F190-4CCF-40E6-BD49-08A9CAFC16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60807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6" fontAlgn="auto">
              <a:spcBef>
                <a:spcPts val="0"/>
              </a:spcBef>
              <a:spcAft>
                <a:spcPts val="0"/>
              </a:spcAft>
            </a:pPr>
            <a:fld id="{E18580C9-F534-564B-B9CB-6F9858E8853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Helvetica"/>
              </a:rPr>
              <a:pPr defTabSz="457206" fontAlgn="auto">
                <a:spcBef>
                  <a:spcPts val="0"/>
                </a:spcBef>
                <a:spcAft>
                  <a:spcPts val="0"/>
                </a:spcAft>
              </a:pPr>
              <a:t>9/2/2019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j-ea"/>
              <a:cs typeface="+mj-cs"/>
              <a:sym typeface="Helvetic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6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j-ea"/>
              <a:cs typeface="+mj-cs"/>
              <a:sym typeface="Helvetic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6" fontAlgn="auto">
              <a:spcBef>
                <a:spcPts val="0"/>
              </a:spcBef>
              <a:spcAft>
                <a:spcPts val="0"/>
              </a:spcAft>
            </a:pPr>
            <a:fld id="{4895C7CD-F13C-054C-8697-23CC81106CC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Helvetica"/>
              </a:rPr>
              <a:pPr defTabSz="45720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j-ea"/>
              <a:cs typeface="+mj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91805491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6" fontAlgn="auto">
              <a:spcBef>
                <a:spcPts val="0"/>
              </a:spcBef>
              <a:spcAft>
                <a:spcPts val="0"/>
              </a:spcAft>
            </a:pPr>
            <a:fld id="{E18580C9-F534-564B-B9CB-6F9858E8853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Helvetica"/>
              </a:rPr>
              <a:pPr defTabSz="457206" fontAlgn="auto">
                <a:spcBef>
                  <a:spcPts val="0"/>
                </a:spcBef>
                <a:spcAft>
                  <a:spcPts val="0"/>
                </a:spcAft>
              </a:pPr>
              <a:t>9/2/2019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j-ea"/>
              <a:cs typeface="+mj-cs"/>
              <a:sym typeface="Helvetic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6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j-ea"/>
              <a:cs typeface="+mj-cs"/>
              <a:sym typeface="Helvetic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6" fontAlgn="auto">
              <a:spcBef>
                <a:spcPts val="0"/>
              </a:spcBef>
              <a:spcAft>
                <a:spcPts val="0"/>
              </a:spcAft>
            </a:pPr>
            <a:fld id="{4895C7CD-F13C-054C-8697-23CC81106CC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Helvetica"/>
              </a:rPr>
              <a:pPr defTabSz="45720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j-ea"/>
              <a:cs typeface="+mj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22405471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6" fontAlgn="auto">
              <a:spcBef>
                <a:spcPts val="0"/>
              </a:spcBef>
              <a:spcAft>
                <a:spcPts val="0"/>
              </a:spcAft>
            </a:pPr>
            <a:fld id="{E18580C9-F534-564B-B9CB-6F9858E8853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Helvetica"/>
              </a:rPr>
              <a:pPr defTabSz="457206" fontAlgn="auto">
                <a:spcBef>
                  <a:spcPts val="0"/>
                </a:spcBef>
                <a:spcAft>
                  <a:spcPts val="0"/>
                </a:spcAft>
              </a:pPr>
              <a:t>9/2/2019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j-ea"/>
              <a:cs typeface="+mj-cs"/>
              <a:sym typeface="Helvetic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6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j-ea"/>
              <a:cs typeface="+mj-cs"/>
              <a:sym typeface="Helvetic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6" fontAlgn="auto">
              <a:spcBef>
                <a:spcPts val="0"/>
              </a:spcBef>
              <a:spcAft>
                <a:spcPts val="0"/>
              </a:spcAft>
            </a:pPr>
            <a:fld id="{4895C7CD-F13C-054C-8697-23CC81106CC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Helvetica"/>
              </a:rPr>
              <a:pPr defTabSz="45720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j-ea"/>
              <a:cs typeface="+mj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35912590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6" fontAlgn="auto">
              <a:spcBef>
                <a:spcPts val="0"/>
              </a:spcBef>
              <a:spcAft>
                <a:spcPts val="0"/>
              </a:spcAft>
            </a:pPr>
            <a:fld id="{E18580C9-F534-564B-B9CB-6F9858E8853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Helvetica"/>
              </a:rPr>
              <a:pPr defTabSz="457206" fontAlgn="auto">
                <a:spcBef>
                  <a:spcPts val="0"/>
                </a:spcBef>
                <a:spcAft>
                  <a:spcPts val="0"/>
                </a:spcAft>
              </a:pPr>
              <a:t>9/2/2019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j-ea"/>
              <a:cs typeface="+mj-cs"/>
              <a:sym typeface="Helvetic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6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j-ea"/>
              <a:cs typeface="+mj-cs"/>
              <a:sym typeface="Helvetic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6" fontAlgn="auto">
              <a:spcBef>
                <a:spcPts val="0"/>
              </a:spcBef>
              <a:spcAft>
                <a:spcPts val="0"/>
              </a:spcAft>
            </a:pPr>
            <a:fld id="{4895C7CD-F13C-054C-8697-23CC81106CC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Helvetica"/>
              </a:rPr>
              <a:pPr defTabSz="45720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j-ea"/>
              <a:cs typeface="+mj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62415202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4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6" fontAlgn="auto">
              <a:spcBef>
                <a:spcPts val="0"/>
              </a:spcBef>
              <a:spcAft>
                <a:spcPts val="0"/>
              </a:spcAft>
            </a:pPr>
            <a:fld id="{E18580C9-F534-564B-B9CB-6F9858E8853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Helvetica"/>
              </a:rPr>
              <a:pPr defTabSz="457206" fontAlgn="auto">
                <a:spcBef>
                  <a:spcPts val="0"/>
                </a:spcBef>
                <a:spcAft>
                  <a:spcPts val="0"/>
                </a:spcAft>
              </a:pPr>
              <a:t>9/2/2019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j-ea"/>
              <a:cs typeface="+mj-cs"/>
              <a:sym typeface="Helvetica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6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j-ea"/>
              <a:cs typeface="+mj-cs"/>
              <a:sym typeface="Helvetica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6" fontAlgn="auto">
              <a:spcBef>
                <a:spcPts val="0"/>
              </a:spcBef>
              <a:spcAft>
                <a:spcPts val="0"/>
              </a:spcAft>
            </a:pPr>
            <a:fld id="{4895C7CD-F13C-054C-8697-23CC81106CC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Helvetica"/>
              </a:rPr>
              <a:pPr defTabSz="45720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j-ea"/>
              <a:cs typeface="+mj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31079088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6" fontAlgn="auto">
              <a:spcBef>
                <a:spcPts val="0"/>
              </a:spcBef>
              <a:spcAft>
                <a:spcPts val="0"/>
              </a:spcAft>
            </a:pPr>
            <a:fld id="{E18580C9-F534-564B-B9CB-6F9858E8853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Helvetica"/>
              </a:rPr>
              <a:pPr defTabSz="457206" fontAlgn="auto">
                <a:spcBef>
                  <a:spcPts val="0"/>
                </a:spcBef>
                <a:spcAft>
                  <a:spcPts val="0"/>
                </a:spcAft>
              </a:pPr>
              <a:t>9/2/2019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j-ea"/>
              <a:cs typeface="+mj-cs"/>
              <a:sym typeface="Helvetic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6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j-ea"/>
              <a:cs typeface="+mj-cs"/>
              <a:sym typeface="Helvetic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6" fontAlgn="auto">
              <a:spcBef>
                <a:spcPts val="0"/>
              </a:spcBef>
              <a:spcAft>
                <a:spcPts val="0"/>
              </a:spcAft>
            </a:pPr>
            <a:fld id="{4895C7CD-F13C-054C-8697-23CC81106CC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Helvetica"/>
              </a:rPr>
              <a:pPr defTabSz="45720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j-ea"/>
              <a:cs typeface="+mj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84769399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6" fontAlgn="auto">
              <a:spcBef>
                <a:spcPts val="0"/>
              </a:spcBef>
              <a:spcAft>
                <a:spcPts val="0"/>
              </a:spcAft>
            </a:pPr>
            <a:fld id="{E18580C9-F534-564B-B9CB-6F9858E8853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Helvetica"/>
              </a:rPr>
              <a:pPr defTabSz="457206" fontAlgn="auto">
                <a:spcBef>
                  <a:spcPts val="0"/>
                </a:spcBef>
                <a:spcAft>
                  <a:spcPts val="0"/>
                </a:spcAft>
              </a:pPr>
              <a:t>9/2/2019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j-ea"/>
              <a:cs typeface="+mj-cs"/>
              <a:sym typeface="Helvetic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6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j-ea"/>
              <a:cs typeface="+mj-cs"/>
              <a:sym typeface="Helvetic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6" fontAlgn="auto">
              <a:spcBef>
                <a:spcPts val="0"/>
              </a:spcBef>
              <a:spcAft>
                <a:spcPts val="0"/>
              </a:spcAft>
            </a:pPr>
            <a:fld id="{4895C7CD-F13C-054C-8697-23CC81106CC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Helvetica"/>
              </a:rPr>
              <a:pPr defTabSz="45720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j-ea"/>
              <a:cs typeface="+mj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0237648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A9F6A-FBFF-4B30-BF08-C5EB96C1E095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AD152-6735-443C-A525-61EE1B12F5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6" indent="0">
              <a:buNone/>
              <a:defRPr sz="1200"/>
            </a:lvl2pPr>
            <a:lvl3pPr marL="914411" indent="0">
              <a:buNone/>
              <a:defRPr sz="1000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4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6" fontAlgn="auto">
              <a:spcBef>
                <a:spcPts val="0"/>
              </a:spcBef>
              <a:spcAft>
                <a:spcPts val="0"/>
              </a:spcAft>
            </a:pPr>
            <a:fld id="{E18580C9-F534-564B-B9CB-6F9858E8853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Helvetica"/>
              </a:rPr>
              <a:pPr defTabSz="457206" fontAlgn="auto">
                <a:spcBef>
                  <a:spcPts val="0"/>
                </a:spcBef>
                <a:spcAft>
                  <a:spcPts val="0"/>
                </a:spcAft>
              </a:pPr>
              <a:t>9/2/2019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j-ea"/>
              <a:cs typeface="+mj-cs"/>
              <a:sym typeface="Helvetic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6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j-ea"/>
              <a:cs typeface="+mj-cs"/>
              <a:sym typeface="Helvetic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6" fontAlgn="auto">
              <a:spcBef>
                <a:spcPts val="0"/>
              </a:spcBef>
              <a:spcAft>
                <a:spcPts val="0"/>
              </a:spcAft>
            </a:pPr>
            <a:fld id="{4895C7CD-F13C-054C-8697-23CC81106CC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Helvetica"/>
              </a:rPr>
              <a:pPr defTabSz="45720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j-ea"/>
              <a:cs typeface="+mj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90066133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6" indent="0">
              <a:buNone/>
              <a:defRPr sz="1200"/>
            </a:lvl2pPr>
            <a:lvl3pPr marL="914411" indent="0">
              <a:buNone/>
              <a:defRPr sz="1000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4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6" fontAlgn="auto">
              <a:spcBef>
                <a:spcPts val="0"/>
              </a:spcBef>
              <a:spcAft>
                <a:spcPts val="0"/>
              </a:spcAft>
            </a:pPr>
            <a:fld id="{E18580C9-F534-564B-B9CB-6F9858E8853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Helvetica"/>
              </a:rPr>
              <a:pPr defTabSz="457206" fontAlgn="auto">
                <a:spcBef>
                  <a:spcPts val="0"/>
                </a:spcBef>
                <a:spcAft>
                  <a:spcPts val="0"/>
                </a:spcAft>
              </a:pPr>
              <a:t>9/2/2019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j-ea"/>
              <a:cs typeface="+mj-cs"/>
              <a:sym typeface="Helvetic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6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j-ea"/>
              <a:cs typeface="+mj-cs"/>
              <a:sym typeface="Helvetic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6" fontAlgn="auto">
              <a:spcBef>
                <a:spcPts val="0"/>
              </a:spcBef>
              <a:spcAft>
                <a:spcPts val="0"/>
              </a:spcAft>
            </a:pPr>
            <a:fld id="{4895C7CD-F13C-054C-8697-23CC81106CC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Helvetica"/>
              </a:rPr>
              <a:pPr defTabSz="45720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j-ea"/>
              <a:cs typeface="+mj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08990862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6" fontAlgn="auto">
              <a:spcBef>
                <a:spcPts val="0"/>
              </a:spcBef>
              <a:spcAft>
                <a:spcPts val="0"/>
              </a:spcAft>
            </a:pPr>
            <a:fld id="{E18580C9-F534-564B-B9CB-6F9858E8853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Helvetica"/>
              </a:rPr>
              <a:pPr defTabSz="457206" fontAlgn="auto">
                <a:spcBef>
                  <a:spcPts val="0"/>
                </a:spcBef>
                <a:spcAft>
                  <a:spcPts val="0"/>
                </a:spcAft>
              </a:pPr>
              <a:t>9/2/2019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j-ea"/>
              <a:cs typeface="+mj-cs"/>
              <a:sym typeface="Helvetic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6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j-ea"/>
              <a:cs typeface="+mj-cs"/>
              <a:sym typeface="Helvetic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6" fontAlgn="auto">
              <a:spcBef>
                <a:spcPts val="0"/>
              </a:spcBef>
              <a:spcAft>
                <a:spcPts val="0"/>
              </a:spcAft>
            </a:pPr>
            <a:fld id="{4895C7CD-F13C-054C-8697-23CC81106CC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Helvetica"/>
              </a:rPr>
              <a:pPr defTabSz="45720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j-ea"/>
              <a:cs typeface="+mj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49275225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6" fontAlgn="auto">
              <a:spcBef>
                <a:spcPts val="0"/>
              </a:spcBef>
              <a:spcAft>
                <a:spcPts val="0"/>
              </a:spcAft>
            </a:pPr>
            <a:fld id="{E18580C9-F534-564B-B9CB-6F9858E8853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Helvetica"/>
              </a:rPr>
              <a:pPr defTabSz="457206" fontAlgn="auto">
                <a:spcBef>
                  <a:spcPts val="0"/>
                </a:spcBef>
                <a:spcAft>
                  <a:spcPts val="0"/>
                </a:spcAft>
              </a:pPr>
              <a:t>9/2/2019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j-ea"/>
              <a:cs typeface="+mj-cs"/>
              <a:sym typeface="Helvetic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6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j-ea"/>
              <a:cs typeface="+mj-cs"/>
              <a:sym typeface="Helvetic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6" fontAlgn="auto">
              <a:spcBef>
                <a:spcPts val="0"/>
              </a:spcBef>
              <a:spcAft>
                <a:spcPts val="0"/>
              </a:spcAft>
            </a:pPr>
            <a:fld id="{4895C7CD-F13C-054C-8697-23CC81106CC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Helvetica"/>
              </a:rPr>
              <a:pPr defTabSz="45720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j-ea"/>
              <a:cs typeface="+mj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0805385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nfo Int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MIR_ppt_templatepattern_content slide0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Shape 22"/>
          <p:cNvSpPr>
            <a:spLocks noGrp="1"/>
          </p:cNvSpPr>
          <p:nvPr>
            <p:ph type="body" sz="quarter" idx="14" hasCustomPrompt="1"/>
          </p:nvPr>
        </p:nvSpPr>
        <p:spPr>
          <a:xfrm>
            <a:off x="405958" y="152400"/>
            <a:ext cx="8273345" cy="762000"/>
          </a:xfrm>
          <a:prstGeom prst="rect">
            <a:avLst/>
          </a:prstGeom>
        </p:spPr>
        <p:txBody>
          <a:bodyPr wrap="none" anchor="ctr">
            <a:noAutofit/>
          </a:bodyPr>
          <a:lstStyle>
            <a:lvl1pPr>
              <a:spcBef>
                <a:spcPts val="0"/>
              </a:spcBef>
              <a:defRPr sz="2250" b="1">
                <a:solidFill>
                  <a:srgbClr val="B90014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4" name="Shape 22"/>
          <p:cNvSpPr>
            <a:spLocks noGrp="1"/>
          </p:cNvSpPr>
          <p:nvPr>
            <p:ph type="body" sz="quarter" idx="15" hasCustomPrompt="1"/>
          </p:nvPr>
        </p:nvSpPr>
        <p:spPr>
          <a:xfrm>
            <a:off x="405959" y="1625600"/>
            <a:ext cx="8332082" cy="4140200"/>
          </a:xfrm>
          <a:prstGeom prst="rect">
            <a:avLst/>
          </a:prstGeom>
        </p:spPr>
        <p:txBody>
          <a:bodyPr wrap="square">
            <a:normAutofit/>
          </a:bodyPr>
          <a:lstStyle>
            <a:lvl1pPr>
              <a:spcBef>
                <a:spcPts val="0"/>
              </a:spcBef>
              <a:defRPr sz="2025">
                <a:solidFill>
                  <a:schemeClr val="tx2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en-US" dirty="0" smtClean="0"/>
              <a:t>Body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058326"/>
      </p:ext>
    </p:extLst>
  </p:cSld>
  <p:clrMapOvr>
    <a:masterClrMapping/>
  </p:clrMapOvr>
  <p:transition spd="med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body" sz="quarter" idx="13"/>
          </p:nvPr>
        </p:nvSpPr>
        <p:spPr>
          <a:xfrm>
            <a:off x="2009775" y="1460500"/>
            <a:ext cx="5124450" cy="531837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ctr">
              <a:lnSpc>
                <a:spcPct val="90000"/>
              </a:lnSpc>
              <a:spcBef>
                <a:spcPts val="0"/>
              </a:spcBef>
              <a:defRPr sz="9600">
                <a:solidFill>
                  <a:srgbClr val="B90014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algn="ctr">
              <a:lnSpc>
                <a:spcPct val="90000"/>
              </a:lnSpc>
              <a:spcBef>
                <a:spcPts val="0"/>
              </a:spcBef>
              <a:defRPr sz="9600">
                <a:solidFill>
                  <a:srgbClr val="B90014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dirty="0" err="1"/>
              <a:t>Powerpoint</a:t>
            </a:r>
            <a:endParaRPr dirty="0"/>
          </a:p>
          <a:p>
            <a:pPr algn="ctr">
              <a:lnSpc>
                <a:spcPct val="90000"/>
              </a:lnSpc>
              <a:spcBef>
                <a:spcPts val="0"/>
              </a:spcBef>
              <a:defRPr sz="9600">
                <a:solidFill>
                  <a:srgbClr val="B90014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Presentation Title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 fontAlgn="auto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lang="en-US" kern="0" smtClean="0"/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009740706"/>
      </p:ext>
    </p:extLst>
  </p:cSld>
  <p:clrMapOvr>
    <a:masterClrMapping/>
  </p:clrMapOvr>
  <p:transition spd="med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nfo Int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MIR_ppt_templatepattern_content slide0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Shape 22"/>
          <p:cNvSpPr>
            <a:spLocks noGrp="1"/>
          </p:cNvSpPr>
          <p:nvPr>
            <p:ph type="body" sz="quarter" idx="14" hasCustomPrompt="1"/>
          </p:nvPr>
        </p:nvSpPr>
        <p:spPr>
          <a:xfrm>
            <a:off x="405958" y="152400"/>
            <a:ext cx="8273345" cy="762000"/>
          </a:xfrm>
          <a:prstGeom prst="rect">
            <a:avLst/>
          </a:prstGeom>
        </p:spPr>
        <p:txBody>
          <a:bodyPr wrap="none" anchor="ctr">
            <a:noAutofit/>
          </a:bodyPr>
          <a:lstStyle>
            <a:lvl1pPr>
              <a:spcBef>
                <a:spcPts val="0"/>
              </a:spcBef>
              <a:defRPr sz="2250" b="1">
                <a:solidFill>
                  <a:srgbClr val="B90014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 fontAlgn="auto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lang="en-US" kern="0" smtClean="0"/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kern="0"/>
          </a:p>
        </p:txBody>
      </p:sp>
      <p:sp>
        <p:nvSpPr>
          <p:cNvPr id="14" name="Shape 22"/>
          <p:cNvSpPr>
            <a:spLocks noGrp="1"/>
          </p:cNvSpPr>
          <p:nvPr>
            <p:ph type="body" sz="quarter" idx="15" hasCustomPrompt="1"/>
          </p:nvPr>
        </p:nvSpPr>
        <p:spPr>
          <a:xfrm>
            <a:off x="405959" y="1625600"/>
            <a:ext cx="8332082" cy="4140200"/>
          </a:xfrm>
          <a:prstGeom prst="rect">
            <a:avLst/>
          </a:prstGeom>
        </p:spPr>
        <p:txBody>
          <a:bodyPr wrap="square">
            <a:normAutofit/>
          </a:bodyPr>
          <a:lstStyle>
            <a:lvl1pPr>
              <a:spcBef>
                <a:spcPts val="0"/>
              </a:spcBef>
              <a:defRPr sz="2025">
                <a:solidFill>
                  <a:schemeClr val="tx2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en-US" dirty="0" smtClean="0"/>
              <a:t>Body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894976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A9F6A-FBFF-4B30-BF08-C5EB96C1E095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AD152-6735-443C-A525-61EE1B12F5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A9F6A-FBFF-4B30-BF08-C5EB96C1E095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AD152-6735-443C-A525-61EE1B12F5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A9F6A-FBFF-4B30-BF08-C5EB96C1E095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AD152-6735-443C-A525-61EE1B12F5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A9F6A-FBFF-4B30-BF08-C5EB96C1E095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AD152-6735-443C-A525-61EE1B12F5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A9F6A-FBFF-4B30-BF08-C5EB96C1E095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AD152-6735-443C-A525-61EE1B12F5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7C394-B012-491B-B4CA-F66FDB7D8A04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BD388-48B3-4144-B4EE-56E051A0C8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A9F6A-FBFF-4B30-BF08-C5EB96C1E095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AD152-6735-443C-A525-61EE1B12F5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A9F6A-FBFF-4B30-BF08-C5EB96C1E095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AD152-6735-443C-A525-61EE1B12F5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A9F6A-FBFF-4B30-BF08-C5EB96C1E095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AD152-6735-443C-A525-61EE1B12F5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A9F6A-FBFF-4B30-BF08-C5EB96C1E095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AD152-6735-443C-A525-61EE1B12F5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A9F6A-FBFF-4B30-BF08-C5EB96C1E095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AD152-6735-443C-A525-61EE1B12F5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7934" y="5915384"/>
            <a:ext cx="9136066" cy="942616"/>
            <a:chOff x="7934" y="357726"/>
            <a:chExt cx="9136066" cy="942616"/>
          </a:xfrm>
        </p:grpSpPr>
        <p:pic>
          <p:nvPicPr>
            <p:cNvPr id="8" name="Picture 7" descr="CHTC_logo_color_vert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6334" y="357726"/>
              <a:ext cx="1660706" cy="94261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934" y="385942"/>
              <a:ext cx="3708400" cy="914400"/>
            </a:xfrm>
            <a:prstGeom prst="rect">
              <a:avLst/>
            </a:prstGeom>
          </p:spPr>
        </p:pic>
        <p:grpSp>
          <p:nvGrpSpPr>
            <p:cNvPr id="23" name="Group 22"/>
            <p:cNvGrpSpPr/>
            <p:nvPr userDrawn="1"/>
          </p:nvGrpSpPr>
          <p:grpSpPr>
            <a:xfrm>
              <a:off x="5435600" y="385942"/>
              <a:ext cx="3708400" cy="914400"/>
              <a:chOff x="5377040" y="2158640"/>
              <a:chExt cx="3708400" cy="914400"/>
            </a:xfrm>
          </p:grpSpPr>
          <p:pic>
            <p:nvPicPr>
              <p:cNvPr id="10" name="Picture 9"/>
              <p:cNvPicPr>
                <a:picLocks noChangeAspect="1"/>
              </p:cNvPicPr>
              <p:nvPr userDrawn="1"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377040" y="2158640"/>
                <a:ext cx="3708400" cy="914400"/>
              </a:xfrm>
              <a:prstGeom prst="rect">
                <a:avLst/>
              </a:prstGeom>
            </p:spPr>
          </p:pic>
          <p:sp>
            <p:nvSpPr>
              <p:cNvPr id="21" name="Rectangle 20"/>
              <p:cNvSpPr/>
              <p:nvPr userDrawn="1"/>
            </p:nvSpPr>
            <p:spPr>
              <a:xfrm>
                <a:off x="6208890" y="2158640"/>
                <a:ext cx="2876550" cy="892010"/>
              </a:xfrm>
              <a:prstGeom prst="rect">
                <a:avLst/>
              </a:prstGeom>
              <a:solidFill>
                <a:srgbClr val="9A47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2" name="Picture 21"/>
              <p:cNvPicPr>
                <a:picLocks noChangeAspect="1"/>
              </p:cNvPicPr>
              <p:nvPr userDrawn="1"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97" t="12537" r="4766" b="12803"/>
              <a:stretch/>
            </p:blipFill>
            <p:spPr>
              <a:xfrm>
                <a:off x="6486002" y="2313778"/>
                <a:ext cx="1963301" cy="67236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1144775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FEFDA-A955-094F-A742-62D021BE20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D7CA6-2E29-6D4D-9D93-FF615D739D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5915384"/>
            <a:ext cx="9144000" cy="942616"/>
            <a:chOff x="0" y="5915384"/>
            <a:chExt cx="9144000" cy="942616"/>
          </a:xfrm>
        </p:grpSpPr>
        <p:pic>
          <p:nvPicPr>
            <p:cNvPr id="8" name="Picture 7" descr="CHTC_logo_color_vert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8400" y="5915384"/>
              <a:ext cx="1660706" cy="94261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5943600"/>
              <a:ext cx="3708400" cy="9144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435600" y="5943600"/>
              <a:ext cx="3708400" cy="914400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 userDrawn="1"/>
        </p:nvGrpSpPr>
        <p:grpSpPr>
          <a:xfrm>
            <a:off x="7934" y="5915384"/>
            <a:ext cx="9136066" cy="942616"/>
            <a:chOff x="7934" y="357726"/>
            <a:chExt cx="9136066" cy="942616"/>
          </a:xfrm>
        </p:grpSpPr>
        <p:pic>
          <p:nvPicPr>
            <p:cNvPr id="20" name="Picture 19" descr="CHTC_logo_color_vert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6334" y="357726"/>
              <a:ext cx="1660706" cy="942615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934" y="385942"/>
              <a:ext cx="3708400" cy="914400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 userDrawn="1"/>
          </p:nvGrpSpPr>
          <p:grpSpPr>
            <a:xfrm>
              <a:off x="5435600" y="385942"/>
              <a:ext cx="3708400" cy="914400"/>
              <a:chOff x="5377040" y="2158640"/>
              <a:chExt cx="3708400" cy="914400"/>
            </a:xfrm>
          </p:grpSpPr>
          <p:pic>
            <p:nvPicPr>
              <p:cNvPr id="23" name="Picture 22"/>
              <p:cNvPicPr>
                <a:picLocks noChangeAspect="1"/>
              </p:cNvPicPr>
              <p:nvPr userDrawn="1"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377040" y="2158640"/>
                <a:ext cx="3708400" cy="914400"/>
              </a:xfrm>
              <a:prstGeom prst="rect">
                <a:avLst/>
              </a:prstGeom>
            </p:spPr>
          </p:pic>
          <p:sp>
            <p:nvSpPr>
              <p:cNvPr id="24" name="Rectangle 23"/>
              <p:cNvSpPr/>
              <p:nvPr userDrawn="1"/>
            </p:nvSpPr>
            <p:spPr>
              <a:xfrm>
                <a:off x="6208890" y="2158640"/>
                <a:ext cx="2876550" cy="892010"/>
              </a:xfrm>
              <a:prstGeom prst="rect">
                <a:avLst/>
              </a:prstGeom>
              <a:solidFill>
                <a:srgbClr val="9A47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5" name="Picture 24"/>
              <p:cNvPicPr>
                <a:picLocks noChangeAspect="1"/>
              </p:cNvPicPr>
              <p:nvPr userDrawn="1"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97" t="12537" r="4766" b="12803"/>
              <a:stretch/>
            </p:blipFill>
            <p:spPr>
              <a:xfrm>
                <a:off x="6486002" y="2313778"/>
                <a:ext cx="1963301" cy="67236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764331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1"/>
            <a:ext cx="8229600" cy="52578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3600" b="1"/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FEFDA-A955-094F-A742-62D021BE20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D7CA6-2E29-6D4D-9D93-FF615D739D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5915384"/>
            <a:ext cx="9144000" cy="942616"/>
            <a:chOff x="0" y="5915384"/>
            <a:chExt cx="9144000" cy="942616"/>
          </a:xfrm>
        </p:grpSpPr>
        <p:pic>
          <p:nvPicPr>
            <p:cNvPr id="8" name="Picture 7" descr="CHTC_logo_color_vert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8400" y="5915384"/>
              <a:ext cx="1660706" cy="94261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5943600"/>
              <a:ext cx="3708400" cy="9144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435600" y="5943600"/>
              <a:ext cx="3708400" cy="914400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 userDrawn="1"/>
        </p:nvGrpSpPr>
        <p:grpSpPr>
          <a:xfrm>
            <a:off x="7934" y="5915384"/>
            <a:ext cx="9136066" cy="942616"/>
            <a:chOff x="7934" y="357726"/>
            <a:chExt cx="9136066" cy="942616"/>
          </a:xfrm>
        </p:grpSpPr>
        <p:pic>
          <p:nvPicPr>
            <p:cNvPr id="19" name="Picture 18" descr="CHTC_logo_color_vert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6334" y="357726"/>
              <a:ext cx="1660706" cy="942615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934" y="385942"/>
              <a:ext cx="3708400" cy="914400"/>
            </a:xfrm>
            <a:prstGeom prst="rect">
              <a:avLst/>
            </a:prstGeom>
          </p:spPr>
        </p:pic>
        <p:grpSp>
          <p:nvGrpSpPr>
            <p:cNvPr id="21" name="Group 20"/>
            <p:cNvGrpSpPr/>
            <p:nvPr userDrawn="1"/>
          </p:nvGrpSpPr>
          <p:grpSpPr>
            <a:xfrm>
              <a:off x="5435600" y="385942"/>
              <a:ext cx="3708400" cy="914400"/>
              <a:chOff x="5377040" y="2158640"/>
              <a:chExt cx="3708400" cy="914400"/>
            </a:xfrm>
          </p:grpSpPr>
          <p:pic>
            <p:nvPicPr>
              <p:cNvPr id="22" name="Picture 21"/>
              <p:cNvPicPr>
                <a:picLocks noChangeAspect="1"/>
              </p:cNvPicPr>
              <p:nvPr userDrawn="1"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377040" y="2158640"/>
                <a:ext cx="3708400" cy="914400"/>
              </a:xfrm>
              <a:prstGeom prst="rect">
                <a:avLst/>
              </a:prstGeom>
            </p:spPr>
          </p:pic>
          <p:sp>
            <p:nvSpPr>
              <p:cNvPr id="23" name="Rectangle 22"/>
              <p:cNvSpPr/>
              <p:nvPr userDrawn="1"/>
            </p:nvSpPr>
            <p:spPr>
              <a:xfrm>
                <a:off x="6208890" y="2158640"/>
                <a:ext cx="2876550" cy="892010"/>
              </a:xfrm>
              <a:prstGeom prst="rect">
                <a:avLst/>
              </a:prstGeom>
              <a:solidFill>
                <a:srgbClr val="9A47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 userDrawn="1"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97" t="12537" r="4766" b="12803"/>
              <a:stretch/>
            </p:blipFill>
            <p:spPr>
              <a:xfrm>
                <a:off x="6486002" y="2313778"/>
                <a:ext cx="1963301" cy="67236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106931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FEFDA-A955-094F-A742-62D021BE20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D7CA6-2E29-6D4D-9D93-FF615D739D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5915384"/>
            <a:ext cx="9144000" cy="942616"/>
            <a:chOff x="0" y="5915384"/>
            <a:chExt cx="9144000" cy="942616"/>
          </a:xfrm>
        </p:grpSpPr>
        <p:pic>
          <p:nvPicPr>
            <p:cNvPr id="8" name="Picture 7" descr="CHTC_logo_color_vert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8400" y="5915384"/>
              <a:ext cx="1660706" cy="94261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5943600"/>
              <a:ext cx="3708400" cy="9144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435600" y="5943600"/>
              <a:ext cx="3708400" cy="914400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 userDrawn="1"/>
        </p:nvGrpSpPr>
        <p:grpSpPr>
          <a:xfrm>
            <a:off x="7934" y="5915384"/>
            <a:ext cx="9136066" cy="942616"/>
            <a:chOff x="7934" y="357726"/>
            <a:chExt cx="9136066" cy="942616"/>
          </a:xfrm>
        </p:grpSpPr>
        <p:pic>
          <p:nvPicPr>
            <p:cNvPr id="19" name="Picture 18" descr="CHTC_logo_color_vert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6334" y="357726"/>
              <a:ext cx="1660706" cy="942615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934" y="385942"/>
              <a:ext cx="3708400" cy="914400"/>
            </a:xfrm>
            <a:prstGeom prst="rect">
              <a:avLst/>
            </a:prstGeom>
          </p:spPr>
        </p:pic>
        <p:grpSp>
          <p:nvGrpSpPr>
            <p:cNvPr id="21" name="Group 20"/>
            <p:cNvGrpSpPr/>
            <p:nvPr userDrawn="1"/>
          </p:nvGrpSpPr>
          <p:grpSpPr>
            <a:xfrm>
              <a:off x="5435600" y="385942"/>
              <a:ext cx="3708400" cy="914400"/>
              <a:chOff x="5377040" y="2158640"/>
              <a:chExt cx="3708400" cy="914400"/>
            </a:xfrm>
          </p:grpSpPr>
          <p:pic>
            <p:nvPicPr>
              <p:cNvPr id="22" name="Picture 21"/>
              <p:cNvPicPr>
                <a:picLocks noChangeAspect="1"/>
              </p:cNvPicPr>
              <p:nvPr userDrawn="1"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377040" y="2158640"/>
                <a:ext cx="3708400" cy="914400"/>
              </a:xfrm>
              <a:prstGeom prst="rect">
                <a:avLst/>
              </a:prstGeom>
            </p:spPr>
          </p:pic>
          <p:sp>
            <p:nvSpPr>
              <p:cNvPr id="23" name="Rectangle 22"/>
              <p:cNvSpPr/>
              <p:nvPr userDrawn="1"/>
            </p:nvSpPr>
            <p:spPr>
              <a:xfrm>
                <a:off x="6208890" y="2158640"/>
                <a:ext cx="2876550" cy="892010"/>
              </a:xfrm>
              <a:prstGeom prst="rect">
                <a:avLst/>
              </a:prstGeom>
              <a:solidFill>
                <a:srgbClr val="9A47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 userDrawn="1"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97" t="12537" r="4766" b="12803"/>
              <a:stretch/>
            </p:blipFill>
            <p:spPr>
              <a:xfrm>
                <a:off x="6486002" y="2313778"/>
                <a:ext cx="1963301" cy="67236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0123156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440362"/>
          </a:xfrm>
        </p:spPr>
        <p:txBody>
          <a:bodyPr>
            <a:normAutofit/>
          </a:bodyPr>
          <a:lstStyle>
            <a:lvl1pPr>
              <a:defRPr sz="6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FEFDA-A955-094F-A742-62D021BE20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D7CA6-2E29-6D4D-9D93-FF615D739D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5915384"/>
            <a:ext cx="9144000" cy="942616"/>
            <a:chOff x="0" y="5915384"/>
            <a:chExt cx="9144000" cy="942616"/>
          </a:xfrm>
        </p:grpSpPr>
        <p:pic>
          <p:nvPicPr>
            <p:cNvPr id="8" name="Picture 7" descr="CHTC_logo_color_vert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8400" y="5915384"/>
              <a:ext cx="1660706" cy="94261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5943600"/>
              <a:ext cx="3708400" cy="9144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435600" y="5943600"/>
              <a:ext cx="3708400" cy="914400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 userDrawn="1"/>
        </p:nvGrpSpPr>
        <p:grpSpPr>
          <a:xfrm>
            <a:off x="7934" y="5915384"/>
            <a:ext cx="9136066" cy="942616"/>
            <a:chOff x="7934" y="357726"/>
            <a:chExt cx="9136066" cy="942616"/>
          </a:xfrm>
        </p:grpSpPr>
        <p:pic>
          <p:nvPicPr>
            <p:cNvPr id="19" name="Picture 18" descr="CHTC_logo_color_vert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6334" y="357726"/>
              <a:ext cx="1660706" cy="942615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934" y="385942"/>
              <a:ext cx="3708400" cy="914400"/>
            </a:xfrm>
            <a:prstGeom prst="rect">
              <a:avLst/>
            </a:prstGeom>
          </p:spPr>
        </p:pic>
        <p:grpSp>
          <p:nvGrpSpPr>
            <p:cNvPr id="21" name="Group 20"/>
            <p:cNvGrpSpPr/>
            <p:nvPr userDrawn="1"/>
          </p:nvGrpSpPr>
          <p:grpSpPr>
            <a:xfrm>
              <a:off x="5435600" y="385942"/>
              <a:ext cx="3708400" cy="914400"/>
              <a:chOff x="5377040" y="2158640"/>
              <a:chExt cx="3708400" cy="914400"/>
            </a:xfrm>
          </p:grpSpPr>
          <p:pic>
            <p:nvPicPr>
              <p:cNvPr id="22" name="Picture 21"/>
              <p:cNvPicPr>
                <a:picLocks noChangeAspect="1"/>
              </p:cNvPicPr>
              <p:nvPr userDrawn="1"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377040" y="2158640"/>
                <a:ext cx="3708400" cy="914400"/>
              </a:xfrm>
              <a:prstGeom prst="rect">
                <a:avLst/>
              </a:prstGeom>
            </p:spPr>
          </p:pic>
          <p:sp>
            <p:nvSpPr>
              <p:cNvPr id="23" name="Rectangle 22"/>
              <p:cNvSpPr/>
              <p:nvPr userDrawn="1"/>
            </p:nvSpPr>
            <p:spPr>
              <a:xfrm>
                <a:off x="6208890" y="2158640"/>
                <a:ext cx="2876550" cy="892010"/>
              </a:xfrm>
              <a:prstGeom prst="rect">
                <a:avLst/>
              </a:prstGeom>
              <a:solidFill>
                <a:srgbClr val="9A47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 userDrawn="1"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97" t="12537" r="4766" b="12803"/>
              <a:stretch/>
            </p:blipFill>
            <p:spPr>
              <a:xfrm>
                <a:off x="6486002" y="2313778"/>
                <a:ext cx="1963301" cy="67236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58521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7C394-B012-491B-B4CA-F66FDB7D8A04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BD388-48B3-4144-B4EE-56E051A0C8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FEFDA-A955-094F-A742-62D021BE20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D7CA6-2E29-6D4D-9D93-FF615D739D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5411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FEFDA-A955-094F-A742-62D021BE20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D7CA6-2E29-6D4D-9D93-FF615D739D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7156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FEFDA-A955-094F-A742-62D021BE20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D7CA6-2E29-6D4D-9D93-FF615D739D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4710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FEFDA-A955-094F-A742-62D021BE20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D7CA6-2E29-6D4D-9D93-FF615D739D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2383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FEFDA-A955-094F-A742-62D021BE20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D7CA6-2E29-6D4D-9D93-FF615D739D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888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394" y="2503669"/>
            <a:ext cx="7772400" cy="1362075"/>
          </a:xfrm>
        </p:spPr>
        <p:txBody>
          <a:bodyPr anchor="ctr">
            <a:noAutofit/>
          </a:bodyPr>
          <a:lstStyle>
            <a:lvl1pPr algn="l">
              <a:defRPr sz="40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22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5E3F2-F68D-4892-892D-300B494B755D}" type="datetimeFigureOut">
              <a:rPr lang="en-US" smtClean="0"/>
              <a:t>9/2/2019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5D15F-DDD3-43D7-95BD-5D2A4E53E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5675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5E3F2-F68D-4892-892D-300B494B755D}" type="datetimeFigureOut">
              <a:rPr lang="en-US" smtClean="0"/>
              <a:t>9/2/2019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5D15F-DDD3-43D7-95BD-5D2A4E53E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1481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5E3F2-F68D-4892-892D-300B494B755D}" type="datetimeFigureOut">
              <a:rPr lang="en-US" smtClean="0"/>
              <a:t>9/2/2019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5D15F-DDD3-43D7-95BD-5D2A4E53E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873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5E3F2-F68D-4892-892D-300B494B755D}" type="datetimeFigureOut">
              <a:rPr lang="en-US" smtClean="0"/>
              <a:t>9/2/2019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5D15F-DDD3-43D7-95BD-5D2A4E53E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825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7C394-B012-491B-B4CA-F66FDB7D8A04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BD388-48B3-4144-B4EE-56E051A0C8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5E3F2-F68D-4892-892D-300B494B755D}" type="datetimeFigureOut">
              <a:rPr lang="en-US" smtClean="0"/>
              <a:t>9/2/2019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5D15F-DDD3-43D7-95BD-5D2A4E53E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3356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5E3F2-F68D-4892-892D-300B494B755D}" type="datetimeFigureOut">
              <a:rPr lang="en-US" smtClean="0"/>
              <a:t>9/2/2019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5D15F-DDD3-43D7-95BD-5D2A4E53E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5379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5E3F2-F68D-4892-892D-300B494B755D}" type="datetimeFigureOut">
              <a:rPr lang="en-US" smtClean="0"/>
              <a:t>9/2/2019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5D15F-DDD3-43D7-95BD-5D2A4E53E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6649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5E3F2-F68D-4892-892D-300B494B755D}" type="datetimeFigureOut">
              <a:rPr lang="en-US" smtClean="0"/>
              <a:t>9/2/2019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5D15F-DDD3-43D7-95BD-5D2A4E53E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8645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5E3F2-F68D-4892-892D-300B494B755D}" type="datetimeFigureOut">
              <a:rPr lang="en-US" smtClean="0"/>
              <a:t>9/2/2019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5D15F-DDD3-43D7-95BD-5D2A4E53E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3987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5E3F2-F68D-4892-892D-300B494B755D}" type="datetimeFigureOut">
              <a:rPr lang="en-US" smtClean="0"/>
              <a:t>9/2/2019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5D15F-DDD3-43D7-95BD-5D2A4E53E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0168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5E3F2-F68D-4892-892D-300B494B755D}" type="datetimeFigureOut">
              <a:rPr lang="en-US" smtClean="0"/>
              <a:t>9/2/2019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5D15F-DDD3-43D7-95BD-5D2A4E53E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353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Rectangle 10"/>
          <p:cNvSpPr>
            <a:spLocks noGrp="1" noChangeArrowheads="1"/>
          </p:cNvSpPr>
          <p:nvPr userDrawn="1"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</a:t>
            </a:r>
            <a:r>
              <a:rPr lang="en-US">
                <a:solidFill>
                  <a:srgbClr val="3861AA"/>
                </a:solidFill>
              </a:rPr>
              <a:t>Presentation title - </a:t>
            </a:r>
            <a:fld id="{609203E7-1546-4A5A-9952-387FA88661D4}" type="slidenum">
              <a:rPr lang="en-US">
                <a:solidFill>
                  <a:srgbClr val="3861A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861A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9957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 userDrawn="1"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C02CBC-93DC-466F-8C62-66EC33E1549E}" type="slidenum">
              <a:rPr lang="en-US" smtClean="0">
                <a:solidFill>
                  <a:srgbClr val="3861AA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3861A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0282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 userDrawn="1"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</a:t>
            </a:r>
            <a:r>
              <a:rPr lang="en-US">
                <a:solidFill>
                  <a:srgbClr val="3861AA"/>
                </a:solidFill>
              </a:rPr>
              <a:t>Presentation title - </a:t>
            </a:r>
            <a:fld id="{292029F1-D173-4B3E-BAF8-134C7E30A4F7}" type="slidenum">
              <a:rPr lang="en-US">
                <a:solidFill>
                  <a:srgbClr val="3861A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861A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444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7C394-B012-491B-B4CA-F66FDB7D8A04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BD388-48B3-4144-B4EE-56E051A0C8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0"/>
            <a:ext cx="43053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066800"/>
            <a:ext cx="43053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 userDrawn="1"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</a:t>
            </a:r>
            <a:r>
              <a:rPr lang="en-US">
                <a:solidFill>
                  <a:srgbClr val="3861AA"/>
                </a:solidFill>
              </a:rPr>
              <a:t>Presentation title - </a:t>
            </a:r>
            <a:fld id="{6C772B5D-98DC-4695-97CC-C21E7E9A914C}" type="slidenum">
              <a:rPr lang="en-US">
                <a:solidFill>
                  <a:srgbClr val="3861A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861A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8704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 userDrawn="1"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</a:t>
            </a:r>
            <a:r>
              <a:rPr lang="en-US">
                <a:solidFill>
                  <a:srgbClr val="3861AA"/>
                </a:solidFill>
              </a:rPr>
              <a:t>Presentation title - </a:t>
            </a:r>
            <a:fld id="{2EF7328E-D41B-4685-8E17-CE52101CE96C}" type="slidenum">
              <a:rPr lang="en-US">
                <a:solidFill>
                  <a:srgbClr val="3861A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861A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4302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 userDrawn="1"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</a:t>
            </a:r>
            <a:r>
              <a:rPr lang="en-US">
                <a:solidFill>
                  <a:srgbClr val="3861AA"/>
                </a:solidFill>
              </a:rPr>
              <a:t>Presentation title - </a:t>
            </a:r>
            <a:fld id="{E4897793-2076-4D7D-BCBC-777FC11FA81E}" type="slidenum">
              <a:rPr lang="en-US">
                <a:solidFill>
                  <a:srgbClr val="3861A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861A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5100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S HEALTH Title Slide Layou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 userDrawn="1"/>
        </p:nvCxnSpPr>
        <p:spPr>
          <a:xfrm>
            <a:off x="0" y="2891118"/>
            <a:ext cx="9144000" cy="0"/>
          </a:xfrm>
          <a:prstGeom prst="line">
            <a:avLst/>
          </a:prstGeom>
          <a:ln w="38100">
            <a:solidFill>
              <a:srgbClr val="69C0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55615" y="1736725"/>
            <a:ext cx="7448550" cy="1050925"/>
          </a:xfrm>
        </p:spPr>
        <p:txBody>
          <a:bodyPr anchor="b"/>
          <a:lstStyle>
            <a:lvl1pPr>
              <a:defRPr cap="none" baseline="0"/>
            </a:lvl1pPr>
          </a:lstStyle>
          <a:p>
            <a:r>
              <a:rPr lang="en-US" dirty="0"/>
              <a:t>Title goes here</a:t>
            </a:r>
            <a:br>
              <a:rPr lang="en-US" dirty="0"/>
            </a:br>
            <a:r>
              <a:rPr lang="en-US" dirty="0"/>
              <a:t>Photo option, choose from a selection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55615" y="2970215"/>
            <a:ext cx="7448550" cy="720000"/>
          </a:xfrm>
        </p:spPr>
        <p:txBody>
          <a:bodyPr/>
          <a:lstStyle>
            <a:lvl1pPr marL="0" indent="0">
              <a:spcBef>
                <a:spcPct val="40000"/>
              </a:spcBef>
              <a:buFont typeface="Verdana" pitchFamily="34" charset="0"/>
              <a:buNone/>
              <a:defRPr sz="1800" cap="none" baseline="0">
                <a:solidFill>
                  <a:srgbClr val="69C0C9"/>
                </a:solidFill>
              </a:defRPr>
            </a:lvl1pPr>
          </a:lstStyle>
          <a:p>
            <a:r>
              <a:rPr dirty="0"/>
              <a:t>Name, Title, Department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460377" y="6217920"/>
            <a:ext cx="6629400" cy="396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algn="l" defTabSz="914210" rtl="0" eaLnBrk="0" latinLnBrk="0" hangingPunct="0">
              <a:defRPr sz="1200" kern="1200">
                <a:solidFill>
                  <a:srgbClr val="002868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>
                <a:latin typeface="Verdana"/>
              </a:rPr>
              <a:t>Fixed Date [via Insert tab &gt; Header &amp; Footer]</a:t>
            </a:r>
            <a:endParaRPr lang="en-GB" dirty="0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644670748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55615" y="1736725"/>
            <a:ext cx="7448550" cy="1050925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55615" y="2970213"/>
            <a:ext cx="7448550" cy="1050925"/>
          </a:xfrm>
        </p:spPr>
        <p:txBody>
          <a:bodyPr/>
          <a:lstStyle>
            <a:lvl1pPr marL="0" indent="0">
              <a:spcBef>
                <a:spcPct val="40000"/>
              </a:spcBef>
              <a:buFont typeface="Verdana" pitchFamily="34" charset="0"/>
              <a:buNone/>
              <a:defRPr sz="1800" cap="none" baseline="0">
                <a:solidFill>
                  <a:srgbClr val="69C0C9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460377" y="6217920"/>
            <a:ext cx="6629400" cy="396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algn="l" defTabSz="914210" rtl="0" eaLnBrk="0" latinLnBrk="0" hangingPunct="0">
              <a:defRPr sz="1200" kern="1200">
                <a:solidFill>
                  <a:srgbClr val="002868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>
                <a:latin typeface="Verdana"/>
              </a:rPr>
              <a:t>Fixed Date [via Insert tab &gt; Header &amp; Footer]</a:t>
            </a:r>
            <a:endParaRPr lang="en-GB" dirty="0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20508633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"/>
            <a:ext cx="8226425" cy="818685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69C0C9"/>
              </a:buClr>
              <a:defRPr sz="2000"/>
            </a:lvl1pPr>
            <a:lvl2pPr>
              <a:buClr>
                <a:srgbClr val="69C0C9"/>
              </a:buClr>
              <a:defRPr/>
            </a:lvl2pPr>
            <a:lvl3pPr>
              <a:buClr>
                <a:srgbClr val="69C0C9"/>
              </a:buClr>
              <a:defRPr/>
            </a:lvl3pPr>
            <a:lvl4pPr>
              <a:buClr>
                <a:srgbClr val="69C0C9"/>
              </a:buClr>
              <a:defRPr/>
            </a:lvl4pPr>
            <a:lvl5pPr>
              <a:buClr>
                <a:srgbClr val="69C0C9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716932" y="6492240"/>
            <a:ext cx="6629400" cy="13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>
            <a:lvl1pPr marL="0" algn="l" defTabSz="914210" rtl="0" eaLnBrk="0" latinLnBrk="0" hangingPunct="0">
              <a:defRPr sz="900" kern="1200">
                <a:solidFill>
                  <a:srgbClr val="002868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>
                <a:latin typeface="Verdana"/>
              </a:rPr>
              <a:t>Fixed Date [via Insert tab &gt; Header &amp; Footer]</a:t>
            </a:r>
            <a:endParaRPr lang="en-GB">
              <a:latin typeface="Verdana"/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1361" y="6356351"/>
            <a:ext cx="6858000" cy="13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>
            <a:lvl1pPr marL="0" algn="l" defTabSz="914210" rtl="0" eaLnBrk="0" latinLnBrk="0" hangingPunct="0">
              <a:defRPr sz="900" kern="1200">
                <a:solidFill>
                  <a:srgbClr val="002868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>
                <a:latin typeface="Verdana"/>
              </a:rPr>
              <a:t>Presentation Title [via Insert tab &gt; Header &amp; Footer]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1361" y="6492875"/>
            <a:ext cx="228600" cy="13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>
            <a:lvl1pPr marL="0" algn="l" defTabSz="914210" rtl="0" eaLnBrk="0" latinLnBrk="0" hangingPunct="0">
              <a:defRPr sz="900" kern="1200">
                <a:solidFill>
                  <a:srgbClr val="002868"/>
                </a:solidFill>
                <a:latin typeface="+mn-lt"/>
                <a:ea typeface="+mn-ea"/>
                <a:cs typeface="+mn-cs"/>
              </a:defRPr>
            </a:lvl1pPr>
          </a:lstStyle>
          <a:p>
            <a:fld id="{078CA1E6-1B09-488D-A1FF-E8A47C315D27}" type="slidenum">
              <a:rPr lang="en-GB" smtClean="0">
                <a:latin typeface="Verdana"/>
              </a:rPr>
              <a:pPr/>
              <a:t>‹#›</a:t>
            </a:fld>
            <a:endParaRPr lang="en-GB">
              <a:latin typeface="Verdana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60375" y="981075"/>
            <a:ext cx="8226000" cy="444500"/>
          </a:xfrm>
        </p:spPr>
        <p:txBody>
          <a:bodyPr/>
          <a:lstStyle>
            <a:lvl1pPr marL="0" indent="0">
              <a:buNone/>
              <a:defRPr>
                <a:solidFill>
                  <a:srgbClr val="69C0C9"/>
                </a:solidFill>
              </a:defRPr>
            </a:lvl1pPr>
          </a:lstStyle>
          <a:p>
            <a:pPr lvl="0"/>
            <a:r>
              <a:rPr lang="en-US" dirty="0"/>
              <a:t>Click to edit subtitle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7641142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868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598613"/>
            <a:ext cx="3951287" cy="4387850"/>
          </a:xfrm>
        </p:spPr>
        <p:txBody>
          <a:bodyPr/>
          <a:lstStyle>
            <a:lvl1pPr>
              <a:buClr>
                <a:srgbClr val="69C0C9"/>
              </a:buClr>
              <a:defRPr sz="2000">
                <a:solidFill>
                  <a:srgbClr val="002868"/>
                </a:solidFill>
              </a:defRPr>
            </a:lvl1pPr>
            <a:lvl2pPr>
              <a:buClr>
                <a:srgbClr val="69C0C9"/>
              </a:buClr>
              <a:defRPr sz="1600">
                <a:solidFill>
                  <a:srgbClr val="002868"/>
                </a:solidFill>
              </a:defRPr>
            </a:lvl2pPr>
            <a:lvl3pPr>
              <a:buClr>
                <a:srgbClr val="69C0C9"/>
              </a:buClr>
              <a:defRPr sz="1200">
                <a:solidFill>
                  <a:srgbClr val="002868"/>
                </a:solidFill>
              </a:defRPr>
            </a:lvl3pPr>
            <a:lvl4pPr>
              <a:buClr>
                <a:srgbClr val="69C0C9"/>
              </a:buClr>
              <a:defRPr sz="1200">
                <a:solidFill>
                  <a:srgbClr val="002868"/>
                </a:solidFill>
              </a:defRPr>
            </a:lvl4pPr>
            <a:lvl5pPr>
              <a:buClr>
                <a:srgbClr val="69C0C9"/>
              </a:buClr>
              <a:defRPr sz="1200">
                <a:solidFill>
                  <a:srgbClr val="002868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8045" y="1598613"/>
            <a:ext cx="3950208" cy="4387850"/>
          </a:xfrm>
        </p:spPr>
        <p:txBody>
          <a:bodyPr/>
          <a:lstStyle>
            <a:lvl1pPr>
              <a:buClr>
                <a:srgbClr val="69C0C9"/>
              </a:buClr>
              <a:defRPr sz="2000">
                <a:solidFill>
                  <a:srgbClr val="002868"/>
                </a:solidFill>
              </a:defRPr>
            </a:lvl1pPr>
            <a:lvl2pPr>
              <a:buClr>
                <a:srgbClr val="69C0C9"/>
              </a:buClr>
              <a:defRPr sz="1600">
                <a:solidFill>
                  <a:srgbClr val="002868"/>
                </a:solidFill>
              </a:defRPr>
            </a:lvl2pPr>
            <a:lvl3pPr>
              <a:buClr>
                <a:srgbClr val="69C0C9"/>
              </a:buClr>
              <a:defRPr sz="1200">
                <a:solidFill>
                  <a:srgbClr val="002868"/>
                </a:solidFill>
              </a:defRPr>
            </a:lvl3pPr>
            <a:lvl4pPr>
              <a:buClr>
                <a:srgbClr val="69C0C9"/>
              </a:buClr>
              <a:defRPr sz="1200">
                <a:solidFill>
                  <a:srgbClr val="002868"/>
                </a:solidFill>
              </a:defRPr>
            </a:lvl4pPr>
            <a:lvl5pPr>
              <a:buClr>
                <a:srgbClr val="69C0C9"/>
              </a:buClr>
              <a:defRPr sz="1200">
                <a:solidFill>
                  <a:srgbClr val="002868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716932" y="6492240"/>
            <a:ext cx="6629400" cy="13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>
            <a:lvl1pPr marL="0" algn="l" defTabSz="914210" rtl="0" eaLnBrk="0" latinLnBrk="0" hangingPunct="0">
              <a:defRPr sz="900" kern="1200">
                <a:solidFill>
                  <a:srgbClr val="002868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>
                <a:latin typeface="Verdana"/>
              </a:rPr>
              <a:t>Fixed Date [via Insert tab &gt; Header &amp; Footer]</a:t>
            </a:r>
            <a:endParaRPr lang="en-GB">
              <a:latin typeface="Verdana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1361" y="6356351"/>
            <a:ext cx="6858000" cy="13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>
            <a:lvl1pPr marL="0" algn="l" defTabSz="914210" rtl="0" eaLnBrk="0" latinLnBrk="0" hangingPunct="0">
              <a:defRPr sz="900" kern="1200">
                <a:solidFill>
                  <a:srgbClr val="002868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>
                <a:latin typeface="Verdana"/>
              </a:rPr>
              <a:t>Presentation Title [via Insert tab &gt; Header &amp; Footer]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1361" y="6492875"/>
            <a:ext cx="228600" cy="13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>
            <a:lvl1pPr marL="0" algn="l" defTabSz="914210" rtl="0" eaLnBrk="0" latinLnBrk="0" hangingPunct="0">
              <a:defRPr sz="900" kern="1200">
                <a:solidFill>
                  <a:srgbClr val="002868"/>
                </a:solidFill>
                <a:latin typeface="+mn-lt"/>
                <a:ea typeface="+mn-ea"/>
                <a:cs typeface="+mn-cs"/>
              </a:defRPr>
            </a:lvl1pPr>
          </a:lstStyle>
          <a:p>
            <a:fld id="{078CA1E6-1B09-488D-A1FF-E8A47C315D27}" type="slidenum">
              <a:rPr lang="en-GB" smtClean="0">
                <a:latin typeface="Verdana"/>
              </a:rPr>
              <a:pPr/>
              <a:t>‹#›</a:t>
            </a:fld>
            <a:endParaRPr lang="en-GB">
              <a:latin typeface="Verdana"/>
            </a:endParaRP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60375" y="981075"/>
            <a:ext cx="8226000" cy="444500"/>
          </a:xfrm>
        </p:spPr>
        <p:txBody>
          <a:bodyPr/>
          <a:lstStyle>
            <a:lvl1pPr marL="0" indent="0">
              <a:buNone/>
              <a:defRPr>
                <a:solidFill>
                  <a:srgbClr val="69C0C9"/>
                </a:solidFill>
              </a:defRPr>
            </a:lvl1pPr>
          </a:lstStyle>
          <a:p>
            <a:pPr lvl="0"/>
            <a:r>
              <a:rPr lang="en-US" dirty="0"/>
              <a:t>Click to edit subtitle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6332020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23"/>
            <a:ext cx="8229600" cy="817200"/>
          </a:xfrm>
        </p:spPr>
        <p:txBody>
          <a:bodyPr/>
          <a:lstStyle>
            <a:lvl1pPr>
              <a:defRPr>
                <a:solidFill>
                  <a:srgbClr val="002868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394970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1">
                <a:solidFill>
                  <a:srgbClr val="002868"/>
                </a:solidFill>
              </a:defRPr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949700" cy="3951288"/>
          </a:xfrm>
        </p:spPr>
        <p:txBody>
          <a:bodyPr/>
          <a:lstStyle>
            <a:lvl1pPr>
              <a:buClr>
                <a:srgbClr val="69C0C9"/>
              </a:buClr>
              <a:defRPr sz="2000">
                <a:solidFill>
                  <a:srgbClr val="002868"/>
                </a:solidFill>
              </a:defRPr>
            </a:lvl1pPr>
            <a:lvl2pPr>
              <a:buClr>
                <a:srgbClr val="69C0C9"/>
              </a:buClr>
              <a:defRPr sz="1600">
                <a:solidFill>
                  <a:srgbClr val="002868"/>
                </a:solidFill>
              </a:defRPr>
            </a:lvl2pPr>
            <a:lvl3pPr>
              <a:buClr>
                <a:srgbClr val="69C0C9"/>
              </a:buClr>
              <a:defRPr sz="1200">
                <a:solidFill>
                  <a:srgbClr val="002868"/>
                </a:solidFill>
              </a:defRPr>
            </a:lvl3pPr>
            <a:lvl4pPr>
              <a:buClr>
                <a:srgbClr val="69C0C9"/>
              </a:buClr>
              <a:defRPr sz="1200">
                <a:solidFill>
                  <a:srgbClr val="002868"/>
                </a:solidFill>
              </a:defRPr>
            </a:lvl4pPr>
            <a:lvl5pPr>
              <a:buClr>
                <a:srgbClr val="69C0C9"/>
              </a:buClr>
              <a:defRPr sz="1200">
                <a:solidFill>
                  <a:srgbClr val="002868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3" y="1535114"/>
            <a:ext cx="411480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1">
                <a:solidFill>
                  <a:srgbClr val="002868"/>
                </a:solidFill>
              </a:defRPr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3" y="2174875"/>
            <a:ext cx="4114800" cy="3951288"/>
          </a:xfrm>
        </p:spPr>
        <p:txBody>
          <a:bodyPr/>
          <a:lstStyle>
            <a:lvl1pPr>
              <a:buClr>
                <a:srgbClr val="69C0C9"/>
              </a:buClr>
              <a:defRPr sz="2000">
                <a:solidFill>
                  <a:srgbClr val="002868"/>
                </a:solidFill>
              </a:defRPr>
            </a:lvl1pPr>
            <a:lvl2pPr>
              <a:buClr>
                <a:srgbClr val="69C0C9"/>
              </a:buClr>
              <a:defRPr sz="1600">
                <a:solidFill>
                  <a:srgbClr val="002868"/>
                </a:solidFill>
              </a:defRPr>
            </a:lvl2pPr>
            <a:lvl3pPr>
              <a:buClr>
                <a:srgbClr val="69C0C9"/>
              </a:buClr>
              <a:defRPr sz="1200">
                <a:solidFill>
                  <a:srgbClr val="002868"/>
                </a:solidFill>
              </a:defRPr>
            </a:lvl3pPr>
            <a:lvl4pPr>
              <a:buClr>
                <a:srgbClr val="69C0C9"/>
              </a:buClr>
              <a:defRPr sz="1200">
                <a:solidFill>
                  <a:srgbClr val="002868"/>
                </a:solidFill>
              </a:defRPr>
            </a:lvl4pPr>
            <a:lvl5pPr>
              <a:buClr>
                <a:srgbClr val="69C0C9"/>
              </a:buClr>
              <a:defRPr sz="1200">
                <a:solidFill>
                  <a:srgbClr val="002868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716932" y="6492240"/>
            <a:ext cx="6629400" cy="13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>
            <a:lvl1pPr marL="0" algn="l" defTabSz="914210" rtl="0" eaLnBrk="0" latinLnBrk="0" hangingPunct="0">
              <a:defRPr sz="900" kern="1200">
                <a:solidFill>
                  <a:srgbClr val="002868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>
                <a:latin typeface="Verdana"/>
              </a:rPr>
              <a:t>Fixed Date [via Insert tab &gt; Header &amp; Footer]</a:t>
            </a:r>
            <a:endParaRPr lang="en-GB">
              <a:latin typeface="Verdana"/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1361" y="6356351"/>
            <a:ext cx="6858000" cy="13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>
            <a:lvl1pPr marL="0" algn="l" defTabSz="914210" rtl="0" eaLnBrk="0" latinLnBrk="0" hangingPunct="0">
              <a:defRPr sz="900" kern="1200">
                <a:solidFill>
                  <a:srgbClr val="002868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>
                <a:latin typeface="Verdana"/>
              </a:rPr>
              <a:t>Presentation Title [via Insert tab &gt; Header &amp; Footer]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1361" y="6492875"/>
            <a:ext cx="228600" cy="13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>
            <a:lvl1pPr marL="0" algn="l" defTabSz="914210" rtl="0" eaLnBrk="0" latinLnBrk="0" hangingPunct="0">
              <a:defRPr sz="900" kern="1200">
                <a:solidFill>
                  <a:srgbClr val="002868"/>
                </a:solidFill>
                <a:latin typeface="+mn-lt"/>
                <a:ea typeface="+mn-ea"/>
                <a:cs typeface="+mn-cs"/>
              </a:defRPr>
            </a:lvl1pPr>
          </a:lstStyle>
          <a:p>
            <a:fld id="{078CA1E6-1B09-488D-A1FF-E8A47C315D27}" type="slidenum">
              <a:rPr lang="en-GB" smtClean="0">
                <a:latin typeface="Verdana"/>
              </a:rPr>
              <a:pPr/>
              <a:t>‹#›</a:t>
            </a:fld>
            <a:endParaRPr lang="en-GB">
              <a:latin typeface="Verdana"/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60375" y="981075"/>
            <a:ext cx="8226000" cy="444500"/>
          </a:xfrm>
        </p:spPr>
        <p:txBody>
          <a:bodyPr/>
          <a:lstStyle>
            <a:lvl1pPr marL="0" indent="0">
              <a:buNone/>
              <a:defRPr>
                <a:solidFill>
                  <a:srgbClr val="69C0C9"/>
                </a:solidFill>
              </a:defRPr>
            </a:lvl1pPr>
          </a:lstStyle>
          <a:p>
            <a:pPr lvl="0"/>
            <a:r>
              <a:rPr lang="en-US" dirty="0"/>
              <a:t>Click to edit subtitle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1117163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-1"/>
            <a:ext cx="8226425" cy="817200"/>
          </a:xfrm>
        </p:spPr>
        <p:txBody>
          <a:bodyPr/>
          <a:lstStyle>
            <a:lvl1pPr>
              <a:defRPr>
                <a:solidFill>
                  <a:srgbClr val="002868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5613" y="1598613"/>
            <a:ext cx="8226425" cy="4387850"/>
          </a:xfrm>
        </p:spPr>
        <p:txBody>
          <a:bodyPr/>
          <a:lstStyle>
            <a:lvl1pPr>
              <a:buFontTx/>
              <a:buNone/>
              <a:defRPr>
                <a:solidFill>
                  <a:srgbClr val="002868"/>
                </a:solidFill>
              </a:defRPr>
            </a:lvl1pPr>
          </a:lstStyle>
          <a:p>
            <a:r>
              <a:rPr lang="en-US"/>
              <a:t>Click icon to add chart</a:t>
            </a:r>
            <a:endParaRPr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16932" y="6492240"/>
            <a:ext cx="6629400" cy="13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>
            <a:lvl1pPr marL="0" algn="l" defTabSz="914210" rtl="0" eaLnBrk="0" latinLnBrk="0" hangingPunct="0">
              <a:defRPr sz="900" kern="1200">
                <a:solidFill>
                  <a:srgbClr val="002868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>
                <a:latin typeface="Verdana"/>
              </a:rPr>
              <a:t>Fixed Date [via Insert tab &gt; Header &amp; Footer]</a:t>
            </a:r>
            <a:endParaRPr lang="en-GB">
              <a:latin typeface="Verdan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1361" y="6356351"/>
            <a:ext cx="6858000" cy="13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>
            <a:lvl1pPr marL="0" algn="l" defTabSz="914210" rtl="0" eaLnBrk="0" latinLnBrk="0" hangingPunct="0">
              <a:defRPr sz="900" kern="1200">
                <a:solidFill>
                  <a:srgbClr val="002868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>
                <a:latin typeface="Verdana"/>
              </a:rPr>
              <a:t>Presentation Title [via Insert tab &gt; Header &amp; Footer]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1361" y="6492875"/>
            <a:ext cx="228600" cy="13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>
            <a:lvl1pPr marL="0" algn="l" defTabSz="914210" rtl="0" eaLnBrk="0" latinLnBrk="0" hangingPunct="0">
              <a:defRPr sz="900" kern="1200">
                <a:solidFill>
                  <a:srgbClr val="002868"/>
                </a:solidFill>
                <a:latin typeface="+mn-lt"/>
                <a:ea typeface="+mn-ea"/>
                <a:cs typeface="+mn-cs"/>
              </a:defRPr>
            </a:lvl1pPr>
          </a:lstStyle>
          <a:p>
            <a:fld id="{078CA1E6-1B09-488D-A1FF-E8A47C315D27}" type="slidenum">
              <a:rPr lang="en-GB" smtClean="0">
                <a:latin typeface="Verdana"/>
              </a:rPr>
              <a:pPr/>
              <a:t>‹#›</a:t>
            </a:fld>
            <a:endParaRPr lang="en-GB">
              <a:latin typeface="Verdana"/>
            </a:endParaRP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60375" y="981075"/>
            <a:ext cx="8226000" cy="444500"/>
          </a:xfrm>
        </p:spPr>
        <p:txBody>
          <a:bodyPr/>
          <a:lstStyle>
            <a:lvl1pPr marL="0" indent="0">
              <a:buNone/>
              <a:defRPr>
                <a:solidFill>
                  <a:srgbClr val="69C0C9"/>
                </a:solidFill>
              </a:defRPr>
            </a:lvl1pPr>
          </a:lstStyle>
          <a:p>
            <a:pPr lvl="0"/>
            <a:r>
              <a:rPr lang="en-US" dirty="0"/>
              <a:t>Click to edit subtitle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2243955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868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2" name="Chart Placeholder 11"/>
          <p:cNvSpPr>
            <a:spLocks noGrp="1"/>
          </p:cNvSpPr>
          <p:nvPr>
            <p:ph type="chart" sz="quarter" idx="11"/>
          </p:nvPr>
        </p:nvSpPr>
        <p:spPr>
          <a:xfrm>
            <a:off x="460377" y="1600201"/>
            <a:ext cx="3946525" cy="4379913"/>
          </a:xfrm>
        </p:spPr>
        <p:txBody>
          <a:bodyPr/>
          <a:lstStyle>
            <a:lvl1pPr>
              <a:buFontTx/>
              <a:buNone/>
              <a:defRPr>
                <a:solidFill>
                  <a:srgbClr val="002868"/>
                </a:solidFill>
              </a:defRPr>
            </a:lvl1pPr>
          </a:lstStyle>
          <a:p>
            <a:r>
              <a:rPr lang="en-US"/>
              <a:t>Click icon to add chart</a:t>
            </a:r>
            <a:endParaRPr/>
          </a:p>
        </p:txBody>
      </p:sp>
      <p:sp>
        <p:nvSpPr>
          <p:cNvPr id="13" name="Chart Placeholder 11"/>
          <p:cNvSpPr>
            <a:spLocks noGrp="1"/>
          </p:cNvSpPr>
          <p:nvPr>
            <p:ph type="chart" sz="quarter" idx="12"/>
          </p:nvPr>
        </p:nvSpPr>
        <p:spPr>
          <a:xfrm>
            <a:off x="4737100" y="1600201"/>
            <a:ext cx="3946525" cy="4379913"/>
          </a:xfrm>
        </p:spPr>
        <p:txBody>
          <a:bodyPr/>
          <a:lstStyle>
            <a:lvl1pPr>
              <a:buFontTx/>
              <a:buNone/>
              <a:defRPr>
                <a:solidFill>
                  <a:srgbClr val="002868"/>
                </a:solidFill>
              </a:defRPr>
            </a:lvl1pPr>
          </a:lstStyle>
          <a:p>
            <a:r>
              <a:rPr lang="en-US"/>
              <a:t>Click icon to add chart</a:t>
            </a:r>
            <a:endParaRPr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716932" y="6492240"/>
            <a:ext cx="6629400" cy="13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>
            <a:lvl1pPr marL="0" algn="l" defTabSz="914210" rtl="0" eaLnBrk="0" latinLnBrk="0" hangingPunct="0">
              <a:defRPr sz="900" kern="1200">
                <a:solidFill>
                  <a:srgbClr val="002868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>
                <a:latin typeface="Verdana"/>
              </a:rPr>
              <a:t>Fixed Date [via Insert tab &gt; Header &amp; Footer]</a:t>
            </a:r>
            <a:endParaRPr lang="en-GB">
              <a:latin typeface="Verdana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1361" y="6356351"/>
            <a:ext cx="6858000" cy="13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>
            <a:lvl1pPr marL="0" algn="l" defTabSz="914210" rtl="0" eaLnBrk="0" latinLnBrk="0" hangingPunct="0">
              <a:defRPr sz="900" kern="1200">
                <a:solidFill>
                  <a:srgbClr val="002868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>
                <a:latin typeface="Verdana"/>
              </a:rPr>
              <a:t>Presentation Title [via Insert tab &gt; Header &amp; Footer]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1361" y="6492875"/>
            <a:ext cx="228600" cy="13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>
            <a:lvl1pPr marL="0" algn="l" defTabSz="914210" rtl="0" eaLnBrk="0" latinLnBrk="0" hangingPunct="0">
              <a:defRPr sz="900" kern="1200">
                <a:solidFill>
                  <a:srgbClr val="002868"/>
                </a:solidFill>
                <a:latin typeface="+mn-lt"/>
                <a:ea typeface="+mn-ea"/>
                <a:cs typeface="+mn-cs"/>
              </a:defRPr>
            </a:lvl1pPr>
          </a:lstStyle>
          <a:p>
            <a:fld id="{078CA1E6-1B09-488D-A1FF-E8A47C315D27}" type="slidenum">
              <a:rPr lang="en-GB" smtClean="0">
                <a:latin typeface="Verdana"/>
              </a:rPr>
              <a:pPr/>
              <a:t>‹#›</a:t>
            </a:fld>
            <a:endParaRPr lang="en-GB">
              <a:latin typeface="Verdana"/>
            </a:endParaRP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60375" y="981075"/>
            <a:ext cx="8226000" cy="444500"/>
          </a:xfrm>
        </p:spPr>
        <p:txBody>
          <a:bodyPr/>
          <a:lstStyle>
            <a:lvl1pPr marL="0" indent="0">
              <a:buNone/>
              <a:defRPr>
                <a:solidFill>
                  <a:srgbClr val="69C0C9"/>
                </a:solidFill>
              </a:defRPr>
            </a:lvl1pPr>
          </a:lstStyle>
          <a:p>
            <a:pPr lvl="0"/>
            <a:r>
              <a:rPr lang="en-US" dirty="0"/>
              <a:t>Click to edit subtitle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419526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7C394-B012-491B-B4CA-F66FDB7D8A04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BD388-48B3-4144-B4EE-56E051A0C8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 Content Layout: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868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2" name="Chart Placeholder 11"/>
          <p:cNvSpPr>
            <a:spLocks noGrp="1"/>
          </p:cNvSpPr>
          <p:nvPr>
            <p:ph type="chart" sz="quarter" idx="11"/>
          </p:nvPr>
        </p:nvSpPr>
        <p:spPr>
          <a:xfrm>
            <a:off x="460377" y="1600200"/>
            <a:ext cx="3946525" cy="2108200"/>
          </a:xfrm>
        </p:spPr>
        <p:txBody>
          <a:bodyPr/>
          <a:lstStyle>
            <a:lvl1pPr>
              <a:buFontTx/>
              <a:buNone/>
              <a:defRPr>
                <a:solidFill>
                  <a:srgbClr val="002868"/>
                </a:solidFill>
              </a:defRPr>
            </a:lvl1pPr>
          </a:lstStyle>
          <a:p>
            <a:r>
              <a:rPr lang="en-US"/>
              <a:t>Click icon to add chart</a:t>
            </a:r>
            <a:endParaRPr/>
          </a:p>
        </p:txBody>
      </p:sp>
      <p:sp>
        <p:nvSpPr>
          <p:cNvPr id="13" name="Chart Placeholder 11"/>
          <p:cNvSpPr>
            <a:spLocks noGrp="1"/>
          </p:cNvSpPr>
          <p:nvPr>
            <p:ph type="chart" sz="quarter" idx="12"/>
          </p:nvPr>
        </p:nvSpPr>
        <p:spPr>
          <a:xfrm>
            <a:off x="4737100" y="1600200"/>
            <a:ext cx="3946525" cy="2108200"/>
          </a:xfrm>
        </p:spPr>
        <p:txBody>
          <a:bodyPr/>
          <a:lstStyle>
            <a:lvl1pPr>
              <a:buFontTx/>
              <a:buNone/>
              <a:defRPr>
                <a:solidFill>
                  <a:srgbClr val="002868"/>
                </a:solidFill>
              </a:defRPr>
            </a:lvl1pPr>
          </a:lstStyle>
          <a:p>
            <a:r>
              <a:rPr lang="en-US"/>
              <a:t>Click icon to add chart</a:t>
            </a:r>
            <a:endParaRPr/>
          </a:p>
        </p:txBody>
      </p:sp>
      <p:sp>
        <p:nvSpPr>
          <p:cNvPr id="14" name="Chart Placeholder 11"/>
          <p:cNvSpPr>
            <a:spLocks noGrp="1"/>
          </p:cNvSpPr>
          <p:nvPr>
            <p:ph type="chart" sz="quarter" idx="13"/>
          </p:nvPr>
        </p:nvSpPr>
        <p:spPr>
          <a:xfrm>
            <a:off x="460377" y="3871913"/>
            <a:ext cx="3946525" cy="2108200"/>
          </a:xfrm>
        </p:spPr>
        <p:txBody>
          <a:bodyPr/>
          <a:lstStyle>
            <a:lvl1pPr>
              <a:buFontTx/>
              <a:buNone/>
              <a:defRPr>
                <a:solidFill>
                  <a:srgbClr val="002868"/>
                </a:solidFill>
              </a:defRPr>
            </a:lvl1pPr>
          </a:lstStyle>
          <a:p>
            <a:r>
              <a:rPr lang="en-US"/>
              <a:t>Click icon to add chart</a:t>
            </a:r>
            <a:endParaRPr/>
          </a:p>
        </p:txBody>
      </p:sp>
      <p:sp>
        <p:nvSpPr>
          <p:cNvPr id="15" name="Chart Placeholder 11"/>
          <p:cNvSpPr>
            <a:spLocks noGrp="1"/>
          </p:cNvSpPr>
          <p:nvPr>
            <p:ph type="chart" sz="quarter" idx="14"/>
          </p:nvPr>
        </p:nvSpPr>
        <p:spPr>
          <a:xfrm>
            <a:off x="4737100" y="3871913"/>
            <a:ext cx="3946525" cy="2108200"/>
          </a:xfrm>
        </p:spPr>
        <p:txBody>
          <a:bodyPr/>
          <a:lstStyle>
            <a:lvl1pPr>
              <a:buFontTx/>
              <a:buNone/>
              <a:defRPr>
                <a:solidFill>
                  <a:srgbClr val="002868"/>
                </a:solidFill>
              </a:defRPr>
            </a:lvl1pPr>
          </a:lstStyle>
          <a:p>
            <a:r>
              <a:rPr lang="en-US"/>
              <a:t>Click icon to add chart</a:t>
            </a:r>
            <a:endParaRPr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16932" y="6492240"/>
            <a:ext cx="6629400" cy="13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>
            <a:lvl1pPr marL="0" algn="l" defTabSz="914210" rtl="0" eaLnBrk="0" latinLnBrk="0" hangingPunct="0">
              <a:defRPr sz="900" kern="1200">
                <a:solidFill>
                  <a:srgbClr val="002868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>
                <a:latin typeface="Verdana"/>
              </a:rPr>
              <a:t>Fixed Date [via Insert tab &gt; Header &amp; Footer]</a:t>
            </a:r>
            <a:endParaRPr lang="en-GB">
              <a:latin typeface="Verdana"/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1361" y="6356351"/>
            <a:ext cx="6858000" cy="13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>
            <a:lvl1pPr marL="0" algn="l" defTabSz="914210" rtl="0" eaLnBrk="0" latinLnBrk="0" hangingPunct="0">
              <a:defRPr sz="900" kern="1200">
                <a:solidFill>
                  <a:srgbClr val="002868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>
                <a:latin typeface="Verdana"/>
              </a:rPr>
              <a:t>Presentation Title [via Insert tab &gt; Header &amp; Footer]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1361" y="6492875"/>
            <a:ext cx="228600" cy="13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>
            <a:lvl1pPr marL="0" algn="l" defTabSz="914210" rtl="0" eaLnBrk="0" latinLnBrk="0" hangingPunct="0">
              <a:defRPr sz="900" kern="1200">
                <a:solidFill>
                  <a:srgbClr val="002868"/>
                </a:solidFill>
                <a:latin typeface="+mn-lt"/>
                <a:ea typeface="+mn-ea"/>
                <a:cs typeface="+mn-cs"/>
              </a:defRPr>
            </a:lvl1pPr>
          </a:lstStyle>
          <a:p>
            <a:fld id="{078CA1E6-1B09-488D-A1FF-E8A47C315D27}" type="slidenum">
              <a:rPr lang="en-GB" smtClean="0">
                <a:latin typeface="Verdana"/>
              </a:rPr>
              <a:pPr/>
              <a:t>‹#›</a:t>
            </a:fld>
            <a:endParaRPr lang="en-GB">
              <a:latin typeface="Verdana"/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60375" y="981075"/>
            <a:ext cx="8226000" cy="444500"/>
          </a:xfrm>
        </p:spPr>
        <p:txBody>
          <a:bodyPr/>
          <a:lstStyle>
            <a:lvl1pPr marL="0" indent="0">
              <a:buNone/>
              <a:defRPr>
                <a:solidFill>
                  <a:srgbClr val="69C0C9"/>
                </a:solidFill>
              </a:defRPr>
            </a:lvl1pPr>
          </a:lstStyle>
          <a:p>
            <a:pPr lvl="0"/>
            <a:r>
              <a:rPr lang="en-US" dirty="0"/>
              <a:t>Click to edit subtitle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0941789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 Layout: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868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8045" y="1598613"/>
            <a:ext cx="3950208" cy="4387850"/>
          </a:xfrm>
        </p:spPr>
        <p:txBody>
          <a:bodyPr/>
          <a:lstStyle>
            <a:lvl1pPr>
              <a:buClr>
                <a:srgbClr val="69C0C9"/>
              </a:buClr>
              <a:defRPr sz="2000">
                <a:solidFill>
                  <a:srgbClr val="002868"/>
                </a:solidFill>
              </a:defRPr>
            </a:lvl1pPr>
            <a:lvl2pPr>
              <a:buClr>
                <a:srgbClr val="69C0C9"/>
              </a:buClr>
              <a:defRPr sz="1600">
                <a:solidFill>
                  <a:srgbClr val="002868"/>
                </a:solidFill>
              </a:defRPr>
            </a:lvl2pPr>
            <a:lvl3pPr>
              <a:buClr>
                <a:srgbClr val="69C0C9"/>
              </a:buClr>
              <a:defRPr sz="1200">
                <a:solidFill>
                  <a:srgbClr val="002868"/>
                </a:solidFill>
              </a:defRPr>
            </a:lvl3pPr>
            <a:lvl4pPr>
              <a:buClr>
                <a:srgbClr val="69C0C9"/>
              </a:buClr>
              <a:defRPr sz="1200">
                <a:solidFill>
                  <a:srgbClr val="002868"/>
                </a:solidFill>
              </a:defRPr>
            </a:lvl4pPr>
            <a:lvl5pPr>
              <a:buClr>
                <a:srgbClr val="69C0C9"/>
              </a:buClr>
              <a:defRPr sz="1200">
                <a:solidFill>
                  <a:srgbClr val="002868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1"/>
          </p:nvPr>
        </p:nvSpPr>
        <p:spPr>
          <a:xfrm>
            <a:off x="460377" y="1600202"/>
            <a:ext cx="3946525" cy="4379913"/>
          </a:xfrm>
        </p:spPr>
        <p:txBody>
          <a:bodyPr/>
          <a:lstStyle>
            <a:lvl1pPr>
              <a:buFontTx/>
              <a:buNone/>
              <a:defRPr>
                <a:solidFill>
                  <a:srgbClr val="002868"/>
                </a:solidFill>
              </a:defRPr>
            </a:lvl1pPr>
          </a:lstStyle>
          <a:p>
            <a:r>
              <a:rPr lang="en-US"/>
              <a:t>Click icon to add chart</a:t>
            </a:r>
            <a:endParaRPr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2"/>
          </p:nvPr>
        </p:nvSpPr>
        <p:spPr>
          <a:xfrm>
            <a:off x="716932" y="6492240"/>
            <a:ext cx="6629400" cy="13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>
            <a:lvl1pPr marL="0" algn="l" defTabSz="914210" rtl="0" eaLnBrk="0" latinLnBrk="0" hangingPunct="0">
              <a:defRPr sz="900" kern="1200">
                <a:solidFill>
                  <a:srgbClr val="002868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>
                <a:latin typeface="Verdana"/>
              </a:rPr>
              <a:t>Fixed Date [via Insert tab &gt; Header &amp; Footer]</a:t>
            </a:r>
            <a:endParaRPr lang="en-GB">
              <a:latin typeface="Verdana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1361" y="6356351"/>
            <a:ext cx="6858000" cy="13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>
            <a:lvl1pPr marL="0" algn="l" defTabSz="914210" rtl="0" eaLnBrk="0" latinLnBrk="0" hangingPunct="0">
              <a:defRPr sz="900" kern="1200">
                <a:solidFill>
                  <a:srgbClr val="002868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>
                <a:latin typeface="Verdana"/>
              </a:rPr>
              <a:t>Presentation Title [via Insert tab &gt; Header &amp; Footer]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1361" y="6492875"/>
            <a:ext cx="228600" cy="13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>
            <a:lvl1pPr marL="0" algn="l" defTabSz="914210" rtl="0" eaLnBrk="0" latinLnBrk="0" hangingPunct="0">
              <a:defRPr sz="900" kern="1200">
                <a:solidFill>
                  <a:srgbClr val="002868"/>
                </a:solidFill>
                <a:latin typeface="+mn-lt"/>
                <a:ea typeface="+mn-ea"/>
                <a:cs typeface="+mn-cs"/>
              </a:defRPr>
            </a:lvl1pPr>
          </a:lstStyle>
          <a:p>
            <a:fld id="{078CA1E6-1B09-488D-A1FF-E8A47C315D27}" type="slidenum">
              <a:rPr lang="en-GB" smtClean="0">
                <a:latin typeface="Verdana"/>
              </a:rPr>
              <a:pPr/>
              <a:t>‹#›</a:t>
            </a:fld>
            <a:endParaRPr lang="en-GB">
              <a:latin typeface="Verdana"/>
            </a:endParaRP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60375" y="981075"/>
            <a:ext cx="8226000" cy="444500"/>
          </a:xfrm>
        </p:spPr>
        <p:txBody>
          <a:bodyPr/>
          <a:lstStyle>
            <a:lvl1pPr marL="0" indent="0">
              <a:buNone/>
              <a:defRPr>
                <a:solidFill>
                  <a:srgbClr val="69C0C9"/>
                </a:solidFill>
              </a:defRPr>
            </a:lvl1pPr>
          </a:lstStyle>
          <a:p>
            <a:pPr lvl="0"/>
            <a:r>
              <a:rPr lang="en-US" dirty="0"/>
              <a:t>Click to edit subtitle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6918406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"/>
            <a:ext cx="8226425" cy="818685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69C0C9"/>
              </a:buClr>
              <a:defRPr sz="2000"/>
            </a:lvl1pPr>
            <a:lvl2pPr>
              <a:buClr>
                <a:srgbClr val="69C0C9"/>
              </a:buClr>
              <a:defRPr/>
            </a:lvl2pPr>
            <a:lvl3pPr>
              <a:buClr>
                <a:srgbClr val="69C0C9"/>
              </a:buClr>
              <a:defRPr/>
            </a:lvl3pPr>
            <a:lvl4pPr>
              <a:buClr>
                <a:srgbClr val="69C0C9"/>
              </a:buClr>
              <a:defRPr/>
            </a:lvl4pPr>
            <a:lvl5pPr>
              <a:buClr>
                <a:srgbClr val="69C0C9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716932" y="6492240"/>
            <a:ext cx="6629400" cy="13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>
            <a:lvl1pPr marL="0" algn="l" defTabSz="914210" rtl="0" eaLnBrk="0" latinLnBrk="0" hangingPunct="0">
              <a:defRPr sz="900" kern="1200">
                <a:solidFill>
                  <a:srgbClr val="002868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>
                <a:latin typeface="Verdana"/>
              </a:rPr>
              <a:t>Fixed Date [via Insert tab &gt; Header &amp; Footer]</a:t>
            </a:r>
            <a:endParaRPr lang="en-GB">
              <a:latin typeface="Verdana"/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1361" y="6356351"/>
            <a:ext cx="6858000" cy="13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>
            <a:lvl1pPr marL="0" algn="l" defTabSz="914210" rtl="0" eaLnBrk="0" latinLnBrk="0" hangingPunct="0">
              <a:defRPr sz="900" kern="1200">
                <a:solidFill>
                  <a:srgbClr val="002868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>
                <a:latin typeface="Verdana"/>
              </a:rPr>
              <a:t>Presentation Title [via Insert tab &gt; Header &amp; Footer]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1361" y="6492875"/>
            <a:ext cx="228600" cy="13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>
            <a:lvl1pPr marL="0" algn="l" defTabSz="914210" rtl="0" eaLnBrk="0" latinLnBrk="0" hangingPunct="0">
              <a:defRPr sz="900" kern="1200">
                <a:solidFill>
                  <a:srgbClr val="002868"/>
                </a:solidFill>
                <a:latin typeface="+mn-lt"/>
                <a:ea typeface="+mn-ea"/>
                <a:cs typeface="+mn-cs"/>
              </a:defRPr>
            </a:lvl1pPr>
          </a:lstStyle>
          <a:p>
            <a:fld id="{078CA1E6-1B09-488D-A1FF-E8A47C315D27}" type="slidenum">
              <a:rPr lang="en-GB" smtClean="0">
                <a:latin typeface="Verdana"/>
              </a:rPr>
              <a:pPr/>
              <a:t>‹#›</a:t>
            </a:fld>
            <a:endParaRPr lang="en-GB">
              <a:latin typeface="Verdana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60375" y="981075"/>
            <a:ext cx="8226000" cy="444500"/>
          </a:xfrm>
        </p:spPr>
        <p:txBody>
          <a:bodyPr/>
          <a:lstStyle>
            <a:lvl1pPr marL="0" indent="0">
              <a:buNone/>
              <a:defRPr>
                <a:solidFill>
                  <a:srgbClr val="69C0C9"/>
                </a:solidFill>
              </a:defRPr>
            </a:lvl1pPr>
          </a:lstStyle>
          <a:p>
            <a:pPr lvl="0"/>
            <a:r>
              <a:rPr lang="en-US" dirty="0"/>
              <a:t>Click to edit Subtitle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957082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 lIns="91420" tIns="45711" rIns="91420" bIns="45711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AEEF"/>
              </a:solidFill>
              <a:latin typeface="Verdan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 lIns="91420" tIns="45711" rIns="91420" bIns="45711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AEEF"/>
              </a:solidFill>
              <a:latin typeface="Verdan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18D046-2741-4A42-AAC7-D086914D4C52}" type="slidenum">
              <a:rPr lang="en-US">
                <a:latin typeface="Verdana"/>
              </a:rPr>
              <a:pPr>
                <a:defRPr/>
              </a:pPr>
              <a:t>‹#›</a:t>
            </a:fld>
            <a:endParaRPr lang="en-US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10690436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4584700" y="1714502"/>
            <a:ext cx="0" cy="4411663"/>
          </a:xfrm>
          <a:prstGeom prst="line">
            <a:avLst/>
          </a:prstGeom>
          <a:ln w="6350" cmpd="sng">
            <a:solidFill>
              <a:srgbClr val="CAC2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3900" y="1714502"/>
            <a:ext cx="3632200" cy="4411663"/>
          </a:xfrm>
        </p:spPr>
        <p:txBody>
          <a:bodyPr/>
          <a:lstStyle>
            <a:lvl1pPr marL="182842" indent="-182842">
              <a:defRPr sz="2200"/>
            </a:lvl1pPr>
            <a:lvl2pPr marL="548526" indent="-182842">
              <a:spcBef>
                <a:spcPts val="1079"/>
              </a:spcBef>
              <a:buClr>
                <a:srgbClr val="B70000"/>
              </a:buClr>
              <a:defRPr sz="2000"/>
            </a:lvl2pPr>
            <a:lvl3pPr marL="822790" indent="-182842">
              <a:spcBef>
                <a:spcPts val="1032"/>
              </a:spcBef>
              <a:defRPr sz="1800"/>
            </a:lvl3pPr>
            <a:lvl4pPr marL="1142764" indent="-182842">
              <a:spcBef>
                <a:spcPts val="984"/>
              </a:spcBef>
              <a:defRPr sz="1700"/>
            </a:lvl4pPr>
            <a:lvl5pPr marL="1417026" indent="-137131">
              <a:spcBef>
                <a:spcPts val="984"/>
              </a:spcBef>
              <a:defRPr sz="17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13300" y="1714502"/>
            <a:ext cx="3619500" cy="4411663"/>
          </a:xfrm>
        </p:spPr>
        <p:txBody>
          <a:bodyPr/>
          <a:lstStyle>
            <a:lvl1pPr marL="182842" indent="-182842">
              <a:defRPr sz="2200"/>
            </a:lvl1pPr>
            <a:lvl2pPr marL="548526" indent="-182842">
              <a:spcBef>
                <a:spcPts val="1079"/>
              </a:spcBef>
              <a:defRPr sz="2000"/>
            </a:lvl2pPr>
            <a:lvl3pPr marL="822790" indent="-182842">
              <a:spcBef>
                <a:spcPts val="1032"/>
              </a:spcBef>
              <a:defRPr sz="1800"/>
            </a:lvl3pPr>
            <a:lvl4pPr marL="1142764" indent="-182842">
              <a:spcBef>
                <a:spcPts val="1008"/>
              </a:spcBef>
              <a:defRPr sz="1700"/>
            </a:lvl4pPr>
            <a:lvl5pPr marL="1417026" indent="-137131">
              <a:spcBef>
                <a:spcPts val="1008"/>
              </a:spcBef>
              <a:defRPr sz="17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484940"/>
            <a:ext cx="2133600" cy="365125"/>
          </a:xfrm>
          <a:prstGeom prst="rect">
            <a:avLst/>
          </a:prstGeom>
        </p:spPr>
        <p:txBody>
          <a:bodyPr lIns="91420" tIns="45711" rIns="91420" bIns="45711"/>
          <a:lstStyle>
            <a:lvl1pPr>
              <a:defRPr smtClean="0"/>
            </a:lvl1pPr>
          </a:lstStyle>
          <a:p>
            <a:pPr>
              <a:defRPr/>
            </a:pPr>
            <a:fld id="{0FD72BD9-55C5-4C87-88BD-DAA6A36019DF}" type="datetime1">
              <a:rPr lang="en-US" altLang="en-US">
                <a:solidFill>
                  <a:srgbClr val="00AEEF"/>
                </a:solidFill>
                <a:latin typeface="Verdana"/>
              </a:rPr>
              <a:pPr>
                <a:defRPr/>
              </a:pPr>
              <a:t>9/2/2019</a:t>
            </a:fld>
            <a:endParaRPr lang="en-US" altLang="en-US">
              <a:solidFill>
                <a:srgbClr val="00AEEF"/>
              </a:solidFill>
              <a:latin typeface="Verdana"/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483352"/>
            <a:ext cx="2895600" cy="365125"/>
          </a:xfrm>
          <a:prstGeom prst="rect">
            <a:avLst/>
          </a:prstGeom>
        </p:spPr>
        <p:txBody>
          <a:bodyPr lIns="91420" tIns="45711" rIns="91420" bIns="45711"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AEEF"/>
                </a:solidFill>
                <a:latin typeface="Verdana"/>
              </a:rPr>
              <a:t>UNIVERSITY OF WISCONSIN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6236D57-7729-4847-8240-1637DE960C24}" type="slidenum">
              <a:rPr lang="en-US" altLang="en-US">
                <a:latin typeface="Verdana"/>
              </a:rPr>
              <a:pPr>
                <a:defRPr/>
              </a:pPr>
              <a:t>‹#›</a:t>
            </a:fld>
            <a:endParaRPr lang="en-US" altLang="en-US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3554985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S HEALTH Title Slide Layou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 userDrawn="1"/>
        </p:nvCxnSpPr>
        <p:spPr>
          <a:xfrm>
            <a:off x="0" y="2891118"/>
            <a:ext cx="9144000" cy="0"/>
          </a:xfrm>
          <a:prstGeom prst="line">
            <a:avLst/>
          </a:prstGeom>
          <a:ln w="38100">
            <a:solidFill>
              <a:srgbClr val="69C0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55615" y="1736725"/>
            <a:ext cx="7448550" cy="1050925"/>
          </a:xfrm>
        </p:spPr>
        <p:txBody>
          <a:bodyPr anchor="b"/>
          <a:lstStyle>
            <a:lvl1pPr>
              <a:defRPr cap="none" baseline="0"/>
            </a:lvl1pPr>
          </a:lstStyle>
          <a:p>
            <a:r>
              <a:rPr lang="en-US" dirty="0"/>
              <a:t>Title goes here</a:t>
            </a:r>
            <a:br>
              <a:rPr lang="en-US" dirty="0"/>
            </a:br>
            <a:r>
              <a:rPr lang="en-US" dirty="0"/>
              <a:t>Photo option, choose from a selection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55615" y="2970215"/>
            <a:ext cx="7448550" cy="720000"/>
          </a:xfrm>
        </p:spPr>
        <p:txBody>
          <a:bodyPr/>
          <a:lstStyle>
            <a:lvl1pPr marL="0" indent="0">
              <a:spcBef>
                <a:spcPct val="40000"/>
              </a:spcBef>
              <a:buFont typeface="Verdana" pitchFamily="34" charset="0"/>
              <a:buNone/>
              <a:defRPr sz="1800" cap="none" baseline="0">
                <a:solidFill>
                  <a:srgbClr val="69C0C9"/>
                </a:solidFill>
              </a:defRPr>
            </a:lvl1pPr>
          </a:lstStyle>
          <a:p>
            <a:r>
              <a:rPr dirty="0"/>
              <a:t>Name, Title, Department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460377" y="6217920"/>
            <a:ext cx="6629400" cy="396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algn="l" defTabSz="914210" rtl="0" eaLnBrk="0" latinLnBrk="0" hangingPunct="0">
              <a:defRPr sz="1200" kern="1200">
                <a:solidFill>
                  <a:srgbClr val="002868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Fixed Date [via Insert tab &gt; Header &amp; Footer]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6149410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55615" y="1736725"/>
            <a:ext cx="7448550" cy="1050925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55615" y="2970213"/>
            <a:ext cx="7448550" cy="1050925"/>
          </a:xfrm>
        </p:spPr>
        <p:txBody>
          <a:bodyPr/>
          <a:lstStyle>
            <a:lvl1pPr marL="0" indent="0">
              <a:spcBef>
                <a:spcPct val="40000"/>
              </a:spcBef>
              <a:buFont typeface="Verdana" pitchFamily="34" charset="0"/>
              <a:buNone/>
              <a:defRPr sz="1800" cap="none" baseline="0">
                <a:solidFill>
                  <a:srgbClr val="69C0C9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460377" y="6217920"/>
            <a:ext cx="6629400" cy="396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algn="l" defTabSz="914210" rtl="0" eaLnBrk="0" latinLnBrk="0" hangingPunct="0">
              <a:defRPr sz="1200" kern="1200">
                <a:solidFill>
                  <a:srgbClr val="002868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Fixed Date [via Insert tab &gt; Header &amp; Footer]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1775765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"/>
            <a:ext cx="8226425" cy="818685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69C0C9"/>
              </a:buClr>
              <a:defRPr sz="2000"/>
            </a:lvl1pPr>
            <a:lvl2pPr>
              <a:buClr>
                <a:srgbClr val="69C0C9"/>
              </a:buClr>
              <a:defRPr/>
            </a:lvl2pPr>
            <a:lvl3pPr>
              <a:buClr>
                <a:srgbClr val="69C0C9"/>
              </a:buClr>
              <a:defRPr/>
            </a:lvl3pPr>
            <a:lvl4pPr>
              <a:buClr>
                <a:srgbClr val="69C0C9"/>
              </a:buClr>
              <a:defRPr/>
            </a:lvl4pPr>
            <a:lvl5pPr>
              <a:buClr>
                <a:srgbClr val="69C0C9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716932" y="6492240"/>
            <a:ext cx="6629400" cy="13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>
            <a:lvl1pPr marL="0" algn="l" defTabSz="914210" rtl="0" eaLnBrk="0" latinLnBrk="0" hangingPunct="0">
              <a:defRPr sz="900" kern="1200">
                <a:solidFill>
                  <a:srgbClr val="002868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Fixed Date [via Insert tab &gt; Header &amp; Footer]</a:t>
            </a:r>
            <a:endParaRPr lang="en-GB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1361" y="6356351"/>
            <a:ext cx="6858000" cy="13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>
            <a:lvl1pPr marL="0" algn="l" defTabSz="914210" rtl="0" eaLnBrk="0" latinLnBrk="0" hangingPunct="0">
              <a:defRPr sz="900" kern="1200">
                <a:solidFill>
                  <a:srgbClr val="002868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/>
              <a:t>Presentation Title [via Insert tab &gt; Header &amp; Footer]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1361" y="6492875"/>
            <a:ext cx="228600" cy="13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>
            <a:lvl1pPr marL="0" algn="l" defTabSz="914210" rtl="0" eaLnBrk="0" latinLnBrk="0" hangingPunct="0">
              <a:defRPr sz="900" kern="1200">
                <a:solidFill>
                  <a:srgbClr val="002868"/>
                </a:solidFill>
                <a:latin typeface="+mn-lt"/>
                <a:ea typeface="+mn-ea"/>
                <a:cs typeface="+mn-cs"/>
              </a:defRPr>
            </a:lvl1pPr>
          </a:lstStyle>
          <a:p>
            <a:fld id="{078CA1E6-1B09-488D-A1FF-E8A47C315D2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60375" y="981075"/>
            <a:ext cx="8226000" cy="444500"/>
          </a:xfrm>
        </p:spPr>
        <p:txBody>
          <a:bodyPr/>
          <a:lstStyle>
            <a:lvl1pPr marL="0" indent="0">
              <a:buNone/>
              <a:defRPr>
                <a:solidFill>
                  <a:srgbClr val="69C0C9"/>
                </a:solidFill>
              </a:defRPr>
            </a:lvl1pPr>
          </a:lstStyle>
          <a:p>
            <a:pPr lvl="0"/>
            <a:r>
              <a:rPr lang="en-US" dirty="0"/>
              <a:t>Click to edit subtitle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2741587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868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598613"/>
            <a:ext cx="3951287" cy="4387850"/>
          </a:xfrm>
        </p:spPr>
        <p:txBody>
          <a:bodyPr/>
          <a:lstStyle>
            <a:lvl1pPr>
              <a:buClr>
                <a:srgbClr val="69C0C9"/>
              </a:buClr>
              <a:defRPr sz="2000">
                <a:solidFill>
                  <a:srgbClr val="002868"/>
                </a:solidFill>
              </a:defRPr>
            </a:lvl1pPr>
            <a:lvl2pPr>
              <a:buClr>
                <a:srgbClr val="69C0C9"/>
              </a:buClr>
              <a:defRPr sz="1600">
                <a:solidFill>
                  <a:srgbClr val="002868"/>
                </a:solidFill>
              </a:defRPr>
            </a:lvl2pPr>
            <a:lvl3pPr>
              <a:buClr>
                <a:srgbClr val="69C0C9"/>
              </a:buClr>
              <a:defRPr sz="1200">
                <a:solidFill>
                  <a:srgbClr val="002868"/>
                </a:solidFill>
              </a:defRPr>
            </a:lvl3pPr>
            <a:lvl4pPr>
              <a:buClr>
                <a:srgbClr val="69C0C9"/>
              </a:buClr>
              <a:defRPr sz="1200">
                <a:solidFill>
                  <a:srgbClr val="002868"/>
                </a:solidFill>
              </a:defRPr>
            </a:lvl4pPr>
            <a:lvl5pPr>
              <a:buClr>
                <a:srgbClr val="69C0C9"/>
              </a:buClr>
              <a:defRPr sz="1200">
                <a:solidFill>
                  <a:srgbClr val="002868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8045" y="1598613"/>
            <a:ext cx="3950208" cy="4387850"/>
          </a:xfrm>
        </p:spPr>
        <p:txBody>
          <a:bodyPr/>
          <a:lstStyle>
            <a:lvl1pPr>
              <a:buClr>
                <a:srgbClr val="69C0C9"/>
              </a:buClr>
              <a:defRPr sz="2000">
                <a:solidFill>
                  <a:srgbClr val="002868"/>
                </a:solidFill>
              </a:defRPr>
            </a:lvl1pPr>
            <a:lvl2pPr>
              <a:buClr>
                <a:srgbClr val="69C0C9"/>
              </a:buClr>
              <a:defRPr sz="1600">
                <a:solidFill>
                  <a:srgbClr val="002868"/>
                </a:solidFill>
              </a:defRPr>
            </a:lvl2pPr>
            <a:lvl3pPr>
              <a:buClr>
                <a:srgbClr val="69C0C9"/>
              </a:buClr>
              <a:defRPr sz="1200">
                <a:solidFill>
                  <a:srgbClr val="002868"/>
                </a:solidFill>
              </a:defRPr>
            </a:lvl3pPr>
            <a:lvl4pPr>
              <a:buClr>
                <a:srgbClr val="69C0C9"/>
              </a:buClr>
              <a:defRPr sz="1200">
                <a:solidFill>
                  <a:srgbClr val="002868"/>
                </a:solidFill>
              </a:defRPr>
            </a:lvl4pPr>
            <a:lvl5pPr>
              <a:buClr>
                <a:srgbClr val="69C0C9"/>
              </a:buClr>
              <a:defRPr sz="1200">
                <a:solidFill>
                  <a:srgbClr val="002868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716932" y="6492240"/>
            <a:ext cx="6629400" cy="13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>
            <a:lvl1pPr marL="0" algn="l" defTabSz="914210" rtl="0" eaLnBrk="0" latinLnBrk="0" hangingPunct="0">
              <a:defRPr sz="900" kern="1200">
                <a:solidFill>
                  <a:srgbClr val="002868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Fixed Date [via Insert tab &gt; Header &amp; Footer]</a:t>
            </a:r>
            <a:endParaRPr lang="en-GB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1361" y="6356351"/>
            <a:ext cx="6858000" cy="13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>
            <a:lvl1pPr marL="0" algn="l" defTabSz="914210" rtl="0" eaLnBrk="0" latinLnBrk="0" hangingPunct="0">
              <a:defRPr sz="900" kern="1200">
                <a:solidFill>
                  <a:srgbClr val="002868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/>
              <a:t>Presentation Title [via Insert tab &gt; Header &amp; Footer]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1361" y="6492875"/>
            <a:ext cx="228600" cy="13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>
            <a:lvl1pPr marL="0" algn="l" defTabSz="914210" rtl="0" eaLnBrk="0" latinLnBrk="0" hangingPunct="0">
              <a:defRPr sz="900" kern="1200">
                <a:solidFill>
                  <a:srgbClr val="002868"/>
                </a:solidFill>
                <a:latin typeface="+mn-lt"/>
                <a:ea typeface="+mn-ea"/>
                <a:cs typeface="+mn-cs"/>
              </a:defRPr>
            </a:lvl1pPr>
          </a:lstStyle>
          <a:p>
            <a:fld id="{078CA1E6-1B09-488D-A1FF-E8A47C315D2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60375" y="981075"/>
            <a:ext cx="8226000" cy="444500"/>
          </a:xfrm>
        </p:spPr>
        <p:txBody>
          <a:bodyPr/>
          <a:lstStyle>
            <a:lvl1pPr marL="0" indent="0">
              <a:buNone/>
              <a:defRPr>
                <a:solidFill>
                  <a:srgbClr val="69C0C9"/>
                </a:solidFill>
              </a:defRPr>
            </a:lvl1pPr>
          </a:lstStyle>
          <a:p>
            <a:pPr lvl="0"/>
            <a:r>
              <a:rPr lang="en-US" dirty="0"/>
              <a:t>Click to edit subtitle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2497202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23"/>
            <a:ext cx="8229600" cy="817200"/>
          </a:xfrm>
        </p:spPr>
        <p:txBody>
          <a:bodyPr/>
          <a:lstStyle>
            <a:lvl1pPr>
              <a:defRPr>
                <a:solidFill>
                  <a:srgbClr val="002868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394970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1">
                <a:solidFill>
                  <a:srgbClr val="002868"/>
                </a:solidFill>
              </a:defRPr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949700" cy="3951288"/>
          </a:xfrm>
        </p:spPr>
        <p:txBody>
          <a:bodyPr/>
          <a:lstStyle>
            <a:lvl1pPr>
              <a:buClr>
                <a:srgbClr val="69C0C9"/>
              </a:buClr>
              <a:defRPr sz="2000">
                <a:solidFill>
                  <a:srgbClr val="002868"/>
                </a:solidFill>
              </a:defRPr>
            </a:lvl1pPr>
            <a:lvl2pPr>
              <a:buClr>
                <a:srgbClr val="69C0C9"/>
              </a:buClr>
              <a:defRPr sz="1600">
                <a:solidFill>
                  <a:srgbClr val="002868"/>
                </a:solidFill>
              </a:defRPr>
            </a:lvl2pPr>
            <a:lvl3pPr>
              <a:buClr>
                <a:srgbClr val="69C0C9"/>
              </a:buClr>
              <a:defRPr sz="1200">
                <a:solidFill>
                  <a:srgbClr val="002868"/>
                </a:solidFill>
              </a:defRPr>
            </a:lvl3pPr>
            <a:lvl4pPr>
              <a:buClr>
                <a:srgbClr val="69C0C9"/>
              </a:buClr>
              <a:defRPr sz="1200">
                <a:solidFill>
                  <a:srgbClr val="002868"/>
                </a:solidFill>
              </a:defRPr>
            </a:lvl4pPr>
            <a:lvl5pPr>
              <a:buClr>
                <a:srgbClr val="69C0C9"/>
              </a:buClr>
              <a:defRPr sz="1200">
                <a:solidFill>
                  <a:srgbClr val="002868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3" y="1535114"/>
            <a:ext cx="411480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1">
                <a:solidFill>
                  <a:srgbClr val="002868"/>
                </a:solidFill>
              </a:defRPr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3" y="2174875"/>
            <a:ext cx="4114800" cy="3951288"/>
          </a:xfrm>
        </p:spPr>
        <p:txBody>
          <a:bodyPr/>
          <a:lstStyle>
            <a:lvl1pPr>
              <a:buClr>
                <a:srgbClr val="69C0C9"/>
              </a:buClr>
              <a:defRPr sz="2000">
                <a:solidFill>
                  <a:srgbClr val="002868"/>
                </a:solidFill>
              </a:defRPr>
            </a:lvl1pPr>
            <a:lvl2pPr>
              <a:buClr>
                <a:srgbClr val="69C0C9"/>
              </a:buClr>
              <a:defRPr sz="1600">
                <a:solidFill>
                  <a:srgbClr val="002868"/>
                </a:solidFill>
              </a:defRPr>
            </a:lvl2pPr>
            <a:lvl3pPr>
              <a:buClr>
                <a:srgbClr val="69C0C9"/>
              </a:buClr>
              <a:defRPr sz="1200">
                <a:solidFill>
                  <a:srgbClr val="002868"/>
                </a:solidFill>
              </a:defRPr>
            </a:lvl3pPr>
            <a:lvl4pPr>
              <a:buClr>
                <a:srgbClr val="69C0C9"/>
              </a:buClr>
              <a:defRPr sz="1200">
                <a:solidFill>
                  <a:srgbClr val="002868"/>
                </a:solidFill>
              </a:defRPr>
            </a:lvl4pPr>
            <a:lvl5pPr>
              <a:buClr>
                <a:srgbClr val="69C0C9"/>
              </a:buClr>
              <a:defRPr sz="1200">
                <a:solidFill>
                  <a:srgbClr val="002868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716932" y="6492240"/>
            <a:ext cx="6629400" cy="13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>
            <a:lvl1pPr marL="0" algn="l" defTabSz="914210" rtl="0" eaLnBrk="0" latinLnBrk="0" hangingPunct="0">
              <a:defRPr sz="900" kern="1200">
                <a:solidFill>
                  <a:srgbClr val="002868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Fixed Date [via Insert tab &gt; Header &amp; Footer]</a:t>
            </a:r>
            <a:endParaRPr lang="en-GB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1361" y="6356351"/>
            <a:ext cx="6858000" cy="13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>
            <a:lvl1pPr marL="0" algn="l" defTabSz="914210" rtl="0" eaLnBrk="0" latinLnBrk="0" hangingPunct="0">
              <a:defRPr sz="900" kern="1200">
                <a:solidFill>
                  <a:srgbClr val="002868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/>
              <a:t>Presentation Title [via Insert tab &gt; Header &amp; Footer]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1361" y="6492875"/>
            <a:ext cx="228600" cy="13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>
            <a:lvl1pPr marL="0" algn="l" defTabSz="914210" rtl="0" eaLnBrk="0" latinLnBrk="0" hangingPunct="0">
              <a:defRPr sz="900" kern="1200">
                <a:solidFill>
                  <a:srgbClr val="002868"/>
                </a:solidFill>
                <a:latin typeface="+mn-lt"/>
                <a:ea typeface="+mn-ea"/>
                <a:cs typeface="+mn-cs"/>
              </a:defRPr>
            </a:lvl1pPr>
          </a:lstStyle>
          <a:p>
            <a:fld id="{078CA1E6-1B09-488D-A1FF-E8A47C315D2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60375" y="981075"/>
            <a:ext cx="8226000" cy="444500"/>
          </a:xfrm>
        </p:spPr>
        <p:txBody>
          <a:bodyPr/>
          <a:lstStyle>
            <a:lvl1pPr marL="0" indent="0">
              <a:buNone/>
              <a:defRPr>
                <a:solidFill>
                  <a:srgbClr val="69C0C9"/>
                </a:solidFill>
              </a:defRPr>
            </a:lvl1pPr>
          </a:lstStyle>
          <a:p>
            <a:pPr lvl="0"/>
            <a:r>
              <a:rPr lang="en-US" dirty="0"/>
              <a:t>Click to edit subtitle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779066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7C394-B012-491B-B4CA-F66FDB7D8A04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BD388-48B3-4144-B4EE-56E051A0C8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-1"/>
            <a:ext cx="8226425" cy="817200"/>
          </a:xfrm>
        </p:spPr>
        <p:txBody>
          <a:bodyPr/>
          <a:lstStyle>
            <a:lvl1pPr>
              <a:defRPr>
                <a:solidFill>
                  <a:srgbClr val="002868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5613" y="1598613"/>
            <a:ext cx="8226425" cy="4387850"/>
          </a:xfrm>
        </p:spPr>
        <p:txBody>
          <a:bodyPr/>
          <a:lstStyle>
            <a:lvl1pPr>
              <a:buFontTx/>
              <a:buNone/>
              <a:defRPr>
                <a:solidFill>
                  <a:srgbClr val="002868"/>
                </a:solidFill>
              </a:defRPr>
            </a:lvl1pPr>
          </a:lstStyle>
          <a:p>
            <a:r>
              <a:rPr lang="en-US"/>
              <a:t>Click icon to add chart</a:t>
            </a:r>
            <a:endParaRPr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16932" y="6492240"/>
            <a:ext cx="6629400" cy="13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>
            <a:lvl1pPr marL="0" algn="l" defTabSz="914210" rtl="0" eaLnBrk="0" latinLnBrk="0" hangingPunct="0">
              <a:defRPr sz="900" kern="1200">
                <a:solidFill>
                  <a:srgbClr val="002868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Fixed Date [via Insert tab &gt; Header &amp; Footer]</a:t>
            </a:r>
            <a:endParaRPr lang="en-GB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1361" y="6356351"/>
            <a:ext cx="6858000" cy="13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>
            <a:lvl1pPr marL="0" algn="l" defTabSz="914210" rtl="0" eaLnBrk="0" latinLnBrk="0" hangingPunct="0">
              <a:defRPr sz="900" kern="1200">
                <a:solidFill>
                  <a:srgbClr val="002868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/>
              <a:t>Presentation Title [via Insert tab &gt; Header &amp; Footer]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1361" y="6492875"/>
            <a:ext cx="228600" cy="13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>
            <a:lvl1pPr marL="0" algn="l" defTabSz="914210" rtl="0" eaLnBrk="0" latinLnBrk="0" hangingPunct="0">
              <a:defRPr sz="900" kern="1200">
                <a:solidFill>
                  <a:srgbClr val="002868"/>
                </a:solidFill>
                <a:latin typeface="+mn-lt"/>
                <a:ea typeface="+mn-ea"/>
                <a:cs typeface="+mn-cs"/>
              </a:defRPr>
            </a:lvl1pPr>
          </a:lstStyle>
          <a:p>
            <a:fld id="{078CA1E6-1B09-488D-A1FF-E8A47C315D2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60375" y="981075"/>
            <a:ext cx="8226000" cy="444500"/>
          </a:xfrm>
        </p:spPr>
        <p:txBody>
          <a:bodyPr/>
          <a:lstStyle>
            <a:lvl1pPr marL="0" indent="0">
              <a:buNone/>
              <a:defRPr>
                <a:solidFill>
                  <a:srgbClr val="69C0C9"/>
                </a:solidFill>
              </a:defRPr>
            </a:lvl1pPr>
          </a:lstStyle>
          <a:p>
            <a:pPr lvl="0"/>
            <a:r>
              <a:rPr lang="en-US" dirty="0"/>
              <a:t>Click to edit subtitle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9184024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868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2" name="Chart Placeholder 11"/>
          <p:cNvSpPr>
            <a:spLocks noGrp="1"/>
          </p:cNvSpPr>
          <p:nvPr>
            <p:ph type="chart" sz="quarter" idx="11"/>
          </p:nvPr>
        </p:nvSpPr>
        <p:spPr>
          <a:xfrm>
            <a:off x="460377" y="1600201"/>
            <a:ext cx="3946525" cy="4379913"/>
          </a:xfrm>
        </p:spPr>
        <p:txBody>
          <a:bodyPr/>
          <a:lstStyle>
            <a:lvl1pPr>
              <a:buFontTx/>
              <a:buNone/>
              <a:defRPr>
                <a:solidFill>
                  <a:srgbClr val="002868"/>
                </a:solidFill>
              </a:defRPr>
            </a:lvl1pPr>
          </a:lstStyle>
          <a:p>
            <a:r>
              <a:rPr lang="en-US"/>
              <a:t>Click icon to add chart</a:t>
            </a:r>
            <a:endParaRPr/>
          </a:p>
        </p:txBody>
      </p:sp>
      <p:sp>
        <p:nvSpPr>
          <p:cNvPr id="13" name="Chart Placeholder 11"/>
          <p:cNvSpPr>
            <a:spLocks noGrp="1"/>
          </p:cNvSpPr>
          <p:nvPr>
            <p:ph type="chart" sz="quarter" idx="12"/>
          </p:nvPr>
        </p:nvSpPr>
        <p:spPr>
          <a:xfrm>
            <a:off x="4737100" y="1600201"/>
            <a:ext cx="3946525" cy="4379913"/>
          </a:xfrm>
        </p:spPr>
        <p:txBody>
          <a:bodyPr/>
          <a:lstStyle>
            <a:lvl1pPr>
              <a:buFontTx/>
              <a:buNone/>
              <a:defRPr>
                <a:solidFill>
                  <a:srgbClr val="002868"/>
                </a:solidFill>
              </a:defRPr>
            </a:lvl1pPr>
          </a:lstStyle>
          <a:p>
            <a:r>
              <a:rPr lang="en-US"/>
              <a:t>Click icon to add chart</a:t>
            </a:r>
            <a:endParaRPr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716932" y="6492240"/>
            <a:ext cx="6629400" cy="13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>
            <a:lvl1pPr marL="0" algn="l" defTabSz="914210" rtl="0" eaLnBrk="0" latinLnBrk="0" hangingPunct="0">
              <a:defRPr sz="900" kern="1200">
                <a:solidFill>
                  <a:srgbClr val="002868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Fixed Date [via Insert tab &gt; Header &amp; Footer]</a:t>
            </a:r>
            <a:endParaRPr lang="en-GB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1361" y="6356351"/>
            <a:ext cx="6858000" cy="13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>
            <a:lvl1pPr marL="0" algn="l" defTabSz="914210" rtl="0" eaLnBrk="0" latinLnBrk="0" hangingPunct="0">
              <a:defRPr sz="900" kern="1200">
                <a:solidFill>
                  <a:srgbClr val="002868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/>
              <a:t>Presentation Title [via Insert tab &gt; Header &amp; Footer]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1361" y="6492875"/>
            <a:ext cx="228600" cy="13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>
            <a:lvl1pPr marL="0" algn="l" defTabSz="914210" rtl="0" eaLnBrk="0" latinLnBrk="0" hangingPunct="0">
              <a:defRPr sz="900" kern="1200">
                <a:solidFill>
                  <a:srgbClr val="002868"/>
                </a:solidFill>
                <a:latin typeface="+mn-lt"/>
                <a:ea typeface="+mn-ea"/>
                <a:cs typeface="+mn-cs"/>
              </a:defRPr>
            </a:lvl1pPr>
          </a:lstStyle>
          <a:p>
            <a:fld id="{078CA1E6-1B09-488D-A1FF-E8A47C315D2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60375" y="981075"/>
            <a:ext cx="8226000" cy="444500"/>
          </a:xfrm>
        </p:spPr>
        <p:txBody>
          <a:bodyPr/>
          <a:lstStyle>
            <a:lvl1pPr marL="0" indent="0">
              <a:buNone/>
              <a:defRPr>
                <a:solidFill>
                  <a:srgbClr val="69C0C9"/>
                </a:solidFill>
              </a:defRPr>
            </a:lvl1pPr>
          </a:lstStyle>
          <a:p>
            <a:pPr lvl="0"/>
            <a:r>
              <a:rPr lang="en-US" dirty="0"/>
              <a:t>Click to edit subtitle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5685660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 Content Layout: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868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2" name="Chart Placeholder 11"/>
          <p:cNvSpPr>
            <a:spLocks noGrp="1"/>
          </p:cNvSpPr>
          <p:nvPr>
            <p:ph type="chart" sz="quarter" idx="11"/>
          </p:nvPr>
        </p:nvSpPr>
        <p:spPr>
          <a:xfrm>
            <a:off x="460377" y="1600200"/>
            <a:ext cx="3946525" cy="2108200"/>
          </a:xfrm>
        </p:spPr>
        <p:txBody>
          <a:bodyPr/>
          <a:lstStyle>
            <a:lvl1pPr>
              <a:buFontTx/>
              <a:buNone/>
              <a:defRPr>
                <a:solidFill>
                  <a:srgbClr val="002868"/>
                </a:solidFill>
              </a:defRPr>
            </a:lvl1pPr>
          </a:lstStyle>
          <a:p>
            <a:r>
              <a:rPr lang="en-US"/>
              <a:t>Click icon to add chart</a:t>
            </a:r>
            <a:endParaRPr/>
          </a:p>
        </p:txBody>
      </p:sp>
      <p:sp>
        <p:nvSpPr>
          <p:cNvPr id="13" name="Chart Placeholder 11"/>
          <p:cNvSpPr>
            <a:spLocks noGrp="1"/>
          </p:cNvSpPr>
          <p:nvPr>
            <p:ph type="chart" sz="quarter" idx="12"/>
          </p:nvPr>
        </p:nvSpPr>
        <p:spPr>
          <a:xfrm>
            <a:off x="4737100" y="1600200"/>
            <a:ext cx="3946525" cy="2108200"/>
          </a:xfrm>
        </p:spPr>
        <p:txBody>
          <a:bodyPr/>
          <a:lstStyle>
            <a:lvl1pPr>
              <a:buFontTx/>
              <a:buNone/>
              <a:defRPr>
                <a:solidFill>
                  <a:srgbClr val="002868"/>
                </a:solidFill>
              </a:defRPr>
            </a:lvl1pPr>
          </a:lstStyle>
          <a:p>
            <a:r>
              <a:rPr lang="en-US"/>
              <a:t>Click icon to add chart</a:t>
            </a:r>
            <a:endParaRPr/>
          </a:p>
        </p:txBody>
      </p:sp>
      <p:sp>
        <p:nvSpPr>
          <p:cNvPr id="14" name="Chart Placeholder 11"/>
          <p:cNvSpPr>
            <a:spLocks noGrp="1"/>
          </p:cNvSpPr>
          <p:nvPr>
            <p:ph type="chart" sz="quarter" idx="13"/>
          </p:nvPr>
        </p:nvSpPr>
        <p:spPr>
          <a:xfrm>
            <a:off x="460377" y="3871913"/>
            <a:ext cx="3946525" cy="2108200"/>
          </a:xfrm>
        </p:spPr>
        <p:txBody>
          <a:bodyPr/>
          <a:lstStyle>
            <a:lvl1pPr>
              <a:buFontTx/>
              <a:buNone/>
              <a:defRPr>
                <a:solidFill>
                  <a:srgbClr val="002868"/>
                </a:solidFill>
              </a:defRPr>
            </a:lvl1pPr>
          </a:lstStyle>
          <a:p>
            <a:r>
              <a:rPr lang="en-US"/>
              <a:t>Click icon to add chart</a:t>
            </a:r>
            <a:endParaRPr/>
          </a:p>
        </p:txBody>
      </p:sp>
      <p:sp>
        <p:nvSpPr>
          <p:cNvPr id="15" name="Chart Placeholder 11"/>
          <p:cNvSpPr>
            <a:spLocks noGrp="1"/>
          </p:cNvSpPr>
          <p:nvPr>
            <p:ph type="chart" sz="quarter" idx="14"/>
          </p:nvPr>
        </p:nvSpPr>
        <p:spPr>
          <a:xfrm>
            <a:off x="4737100" y="3871913"/>
            <a:ext cx="3946525" cy="2108200"/>
          </a:xfrm>
        </p:spPr>
        <p:txBody>
          <a:bodyPr/>
          <a:lstStyle>
            <a:lvl1pPr>
              <a:buFontTx/>
              <a:buNone/>
              <a:defRPr>
                <a:solidFill>
                  <a:srgbClr val="002868"/>
                </a:solidFill>
              </a:defRPr>
            </a:lvl1pPr>
          </a:lstStyle>
          <a:p>
            <a:r>
              <a:rPr lang="en-US"/>
              <a:t>Click icon to add chart</a:t>
            </a:r>
            <a:endParaRPr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16932" y="6492240"/>
            <a:ext cx="6629400" cy="13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>
            <a:lvl1pPr marL="0" algn="l" defTabSz="914210" rtl="0" eaLnBrk="0" latinLnBrk="0" hangingPunct="0">
              <a:defRPr sz="900" kern="1200">
                <a:solidFill>
                  <a:srgbClr val="002868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Fixed Date [via Insert tab &gt; Header &amp; Footer]</a:t>
            </a:r>
            <a:endParaRPr lang="en-GB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1361" y="6356351"/>
            <a:ext cx="6858000" cy="13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>
            <a:lvl1pPr marL="0" algn="l" defTabSz="914210" rtl="0" eaLnBrk="0" latinLnBrk="0" hangingPunct="0">
              <a:defRPr sz="900" kern="1200">
                <a:solidFill>
                  <a:srgbClr val="002868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/>
              <a:t>Presentation Title [via Insert tab &gt; Header &amp; Footer]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1361" y="6492875"/>
            <a:ext cx="228600" cy="13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>
            <a:lvl1pPr marL="0" algn="l" defTabSz="914210" rtl="0" eaLnBrk="0" latinLnBrk="0" hangingPunct="0">
              <a:defRPr sz="900" kern="1200">
                <a:solidFill>
                  <a:srgbClr val="002868"/>
                </a:solidFill>
                <a:latin typeface="+mn-lt"/>
                <a:ea typeface="+mn-ea"/>
                <a:cs typeface="+mn-cs"/>
              </a:defRPr>
            </a:lvl1pPr>
          </a:lstStyle>
          <a:p>
            <a:fld id="{078CA1E6-1B09-488D-A1FF-E8A47C315D2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60375" y="981075"/>
            <a:ext cx="8226000" cy="444500"/>
          </a:xfrm>
        </p:spPr>
        <p:txBody>
          <a:bodyPr/>
          <a:lstStyle>
            <a:lvl1pPr marL="0" indent="0">
              <a:buNone/>
              <a:defRPr>
                <a:solidFill>
                  <a:srgbClr val="69C0C9"/>
                </a:solidFill>
              </a:defRPr>
            </a:lvl1pPr>
          </a:lstStyle>
          <a:p>
            <a:pPr lvl="0"/>
            <a:r>
              <a:rPr lang="en-US" dirty="0"/>
              <a:t>Click to edit subtitle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7348288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 Layout: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868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8045" y="1598613"/>
            <a:ext cx="3950208" cy="4387850"/>
          </a:xfrm>
        </p:spPr>
        <p:txBody>
          <a:bodyPr/>
          <a:lstStyle>
            <a:lvl1pPr>
              <a:buClr>
                <a:srgbClr val="69C0C9"/>
              </a:buClr>
              <a:defRPr sz="2000">
                <a:solidFill>
                  <a:srgbClr val="002868"/>
                </a:solidFill>
              </a:defRPr>
            </a:lvl1pPr>
            <a:lvl2pPr>
              <a:buClr>
                <a:srgbClr val="69C0C9"/>
              </a:buClr>
              <a:defRPr sz="1600">
                <a:solidFill>
                  <a:srgbClr val="002868"/>
                </a:solidFill>
              </a:defRPr>
            </a:lvl2pPr>
            <a:lvl3pPr>
              <a:buClr>
                <a:srgbClr val="69C0C9"/>
              </a:buClr>
              <a:defRPr sz="1200">
                <a:solidFill>
                  <a:srgbClr val="002868"/>
                </a:solidFill>
              </a:defRPr>
            </a:lvl3pPr>
            <a:lvl4pPr>
              <a:buClr>
                <a:srgbClr val="69C0C9"/>
              </a:buClr>
              <a:defRPr sz="1200">
                <a:solidFill>
                  <a:srgbClr val="002868"/>
                </a:solidFill>
              </a:defRPr>
            </a:lvl4pPr>
            <a:lvl5pPr>
              <a:buClr>
                <a:srgbClr val="69C0C9"/>
              </a:buClr>
              <a:defRPr sz="1200">
                <a:solidFill>
                  <a:srgbClr val="002868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1"/>
          </p:nvPr>
        </p:nvSpPr>
        <p:spPr>
          <a:xfrm>
            <a:off x="460377" y="1600202"/>
            <a:ext cx="3946525" cy="4379913"/>
          </a:xfrm>
        </p:spPr>
        <p:txBody>
          <a:bodyPr/>
          <a:lstStyle>
            <a:lvl1pPr>
              <a:buFontTx/>
              <a:buNone/>
              <a:defRPr>
                <a:solidFill>
                  <a:srgbClr val="002868"/>
                </a:solidFill>
              </a:defRPr>
            </a:lvl1pPr>
          </a:lstStyle>
          <a:p>
            <a:r>
              <a:rPr lang="en-US"/>
              <a:t>Click icon to add chart</a:t>
            </a:r>
            <a:endParaRPr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2"/>
          </p:nvPr>
        </p:nvSpPr>
        <p:spPr>
          <a:xfrm>
            <a:off x="716932" y="6492240"/>
            <a:ext cx="6629400" cy="13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>
            <a:lvl1pPr marL="0" algn="l" defTabSz="914210" rtl="0" eaLnBrk="0" latinLnBrk="0" hangingPunct="0">
              <a:defRPr sz="900" kern="1200">
                <a:solidFill>
                  <a:srgbClr val="002868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Fixed Date [via Insert tab &gt; Header &amp; Footer]</a:t>
            </a:r>
            <a:endParaRPr lang="en-GB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1361" y="6356351"/>
            <a:ext cx="6858000" cy="13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>
            <a:lvl1pPr marL="0" algn="l" defTabSz="914210" rtl="0" eaLnBrk="0" latinLnBrk="0" hangingPunct="0">
              <a:defRPr sz="900" kern="1200">
                <a:solidFill>
                  <a:srgbClr val="002868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/>
              <a:t>Presentation Title [via Insert tab &gt; Header &amp; Footer]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1361" y="6492875"/>
            <a:ext cx="228600" cy="13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>
            <a:lvl1pPr marL="0" algn="l" defTabSz="914210" rtl="0" eaLnBrk="0" latinLnBrk="0" hangingPunct="0">
              <a:defRPr sz="900" kern="1200">
                <a:solidFill>
                  <a:srgbClr val="002868"/>
                </a:solidFill>
                <a:latin typeface="+mn-lt"/>
                <a:ea typeface="+mn-ea"/>
                <a:cs typeface="+mn-cs"/>
              </a:defRPr>
            </a:lvl1pPr>
          </a:lstStyle>
          <a:p>
            <a:fld id="{078CA1E6-1B09-488D-A1FF-E8A47C315D2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60375" y="981075"/>
            <a:ext cx="8226000" cy="444500"/>
          </a:xfrm>
        </p:spPr>
        <p:txBody>
          <a:bodyPr/>
          <a:lstStyle>
            <a:lvl1pPr marL="0" indent="0">
              <a:buNone/>
              <a:defRPr>
                <a:solidFill>
                  <a:srgbClr val="69C0C9"/>
                </a:solidFill>
              </a:defRPr>
            </a:lvl1pPr>
          </a:lstStyle>
          <a:p>
            <a:pPr lvl="0"/>
            <a:r>
              <a:rPr lang="en-US" dirty="0"/>
              <a:t>Click to edit subtitle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7942470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"/>
            <a:ext cx="8226425" cy="818685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69C0C9"/>
              </a:buClr>
              <a:defRPr sz="2000"/>
            </a:lvl1pPr>
            <a:lvl2pPr>
              <a:buClr>
                <a:srgbClr val="69C0C9"/>
              </a:buClr>
              <a:defRPr/>
            </a:lvl2pPr>
            <a:lvl3pPr>
              <a:buClr>
                <a:srgbClr val="69C0C9"/>
              </a:buClr>
              <a:defRPr/>
            </a:lvl3pPr>
            <a:lvl4pPr>
              <a:buClr>
                <a:srgbClr val="69C0C9"/>
              </a:buClr>
              <a:defRPr/>
            </a:lvl4pPr>
            <a:lvl5pPr>
              <a:buClr>
                <a:srgbClr val="69C0C9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716932" y="6492240"/>
            <a:ext cx="6629400" cy="13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>
            <a:lvl1pPr marL="0" algn="l" defTabSz="914210" rtl="0" eaLnBrk="0" latinLnBrk="0" hangingPunct="0">
              <a:defRPr sz="900" kern="1200">
                <a:solidFill>
                  <a:srgbClr val="002868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Fixed Date [via Insert tab &gt; Header &amp; Footer]</a:t>
            </a:r>
            <a:endParaRPr lang="en-GB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1361" y="6356351"/>
            <a:ext cx="6858000" cy="13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>
            <a:lvl1pPr marL="0" algn="l" defTabSz="914210" rtl="0" eaLnBrk="0" latinLnBrk="0" hangingPunct="0">
              <a:defRPr sz="900" kern="1200">
                <a:solidFill>
                  <a:srgbClr val="002868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/>
              <a:t>Presentation Title [via Insert tab &gt; Header &amp; Footer]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1361" y="6492875"/>
            <a:ext cx="228600" cy="13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>
            <a:lvl1pPr marL="0" algn="l" defTabSz="914210" rtl="0" eaLnBrk="0" latinLnBrk="0" hangingPunct="0">
              <a:defRPr sz="900" kern="1200">
                <a:solidFill>
                  <a:srgbClr val="002868"/>
                </a:solidFill>
                <a:latin typeface="+mn-lt"/>
                <a:ea typeface="+mn-ea"/>
                <a:cs typeface="+mn-cs"/>
              </a:defRPr>
            </a:lvl1pPr>
          </a:lstStyle>
          <a:p>
            <a:fld id="{078CA1E6-1B09-488D-A1FF-E8A47C315D2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60375" y="981075"/>
            <a:ext cx="8226000" cy="444500"/>
          </a:xfrm>
        </p:spPr>
        <p:txBody>
          <a:bodyPr/>
          <a:lstStyle>
            <a:lvl1pPr marL="0" indent="0">
              <a:buNone/>
              <a:defRPr>
                <a:solidFill>
                  <a:srgbClr val="69C0C9"/>
                </a:solidFill>
              </a:defRPr>
            </a:lvl1pPr>
          </a:lstStyle>
          <a:p>
            <a:pPr lvl="0"/>
            <a:r>
              <a:rPr lang="en-US" dirty="0"/>
              <a:t>Click to edit Subtitle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0531418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4584700" y="1714502"/>
            <a:ext cx="0" cy="4411663"/>
          </a:xfrm>
          <a:prstGeom prst="line">
            <a:avLst/>
          </a:prstGeom>
          <a:ln w="6350" cmpd="sng">
            <a:solidFill>
              <a:srgbClr val="CAC2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3900" y="1714502"/>
            <a:ext cx="3632200" cy="4411663"/>
          </a:xfrm>
        </p:spPr>
        <p:txBody>
          <a:bodyPr/>
          <a:lstStyle>
            <a:lvl1pPr marL="182842" indent="-182842">
              <a:defRPr sz="2200"/>
            </a:lvl1pPr>
            <a:lvl2pPr marL="548526" indent="-182842">
              <a:spcBef>
                <a:spcPts val="1079"/>
              </a:spcBef>
              <a:buClr>
                <a:srgbClr val="B70000"/>
              </a:buClr>
              <a:defRPr sz="2000"/>
            </a:lvl2pPr>
            <a:lvl3pPr marL="822790" indent="-182842">
              <a:spcBef>
                <a:spcPts val="1032"/>
              </a:spcBef>
              <a:defRPr sz="1800"/>
            </a:lvl3pPr>
            <a:lvl4pPr marL="1142764" indent="-182842">
              <a:spcBef>
                <a:spcPts val="984"/>
              </a:spcBef>
              <a:defRPr sz="1700"/>
            </a:lvl4pPr>
            <a:lvl5pPr marL="1417026" indent="-137131">
              <a:spcBef>
                <a:spcPts val="984"/>
              </a:spcBef>
              <a:defRPr sz="17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13300" y="1714502"/>
            <a:ext cx="3619500" cy="4411663"/>
          </a:xfrm>
        </p:spPr>
        <p:txBody>
          <a:bodyPr/>
          <a:lstStyle>
            <a:lvl1pPr marL="182842" indent="-182842">
              <a:defRPr sz="2200"/>
            </a:lvl1pPr>
            <a:lvl2pPr marL="548526" indent="-182842">
              <a:spcBef>
                <a:spcPts val="1079"/>
              </a:spcBef>
              <a:defRPr sz="2000"/>
            </a:lvl2pPr>
            <a:lvl3pPr marL="822790" indent="-182842">
              <a:spcBef>
                <a:spcPts val="1032"/>
              </a:spcBef>
              <a:defRPr sz="1800"/>
            </a:lvl3pPr>
            <a:lvl4pPr marL="1142764" indent="-182842">
              <a:spcBef>
                <a:spcPts val="1008"/>
              </a:spcBef>
              <a:defRPr sz="1700"/>
            </a:lvl4pPr>
            <a:lvl5pPr marL="1417026" indent="-137131">
              <a:spcBef>
                <a:spcPts val="1008"/>
              </a:spcBef>
              <a:defRPr sz="17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484940"/>
            <a:ext cx="2133600" cy="365125"/>
          </a:xfrm>
          <a:prstGeom prst="rect">
            <a:avLst/>
          </a:prstGeom>
        </p:spPr>
        <p:txBody>
          <a:bodyPr lIns="91420" tIns="45711" rIns="91420" bIns="45711"/>
          <a:lstStyle>
            <a:lvl1pPr>
              <a:defRPr smtClean="0"/>
            </a:lvl1pPr>
          </a:lstStyle>
          <a:p>
            <a:pPr>
              <a:defRPr/>
            </a:pPr>
            <a:fld id="{0FD72BD9-55C5-4C87-88BD-DAA6A36019DF}" type="datetime1">
              <a:rPr lang="en-US" altLang="en-US"/>
              <a:pPr>
                <a:defRPr/>
              </a:pPr>
              <a:t>9/2/2019</a:t>
            </a:fld>
            <a:endParaRPr lang="en-US" alt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483352"/>
            <a:ext cx="2895600" cy="365125"/>
          </a:xfrm>
          <a:prstGeom prst="rect">
            <a:avLst/>
          </a:prstGeom>
        </p:spPr>
        <p:txBody>
          <a:bodyPr lIns="91420" tIns="45711" rIns="91420" bIns="45711"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UNIVERSITY OF WISCONSIN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6236D57-7729-4847-8240-1637DE960C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207279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4098925" y="38512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0" hangingPunct="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098550" y="4095750"/>
            <a:ext cx="6861175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0" hangingPunct="0">
              <a:defRPr/>
            </a:pPr>
            <a:r>
              <a:rPr lang="en-US" sz="2400">
                <a:solidFill>
                  <a:srgbClr val="3333CC"/>
                </a:solidFill>
                <a:latin typeface="Comic Sans MS" pitchFamily="66" charset="0"/>
              </a:rPr>
              <a:t>Miron Livny</a:t>
            </a:r>
          </a:p>
          <a:p>
            <a:pPr algn="ctr" eaLnBrk="0" hangingPunct="0">
              <a:defRPr/>
            </a:pPr>
            <a:r>
              <a:rPr lang="en-US" sz="2400">
                <a:solidFill>
                  <a:srgbClr val="3333CC"/>
                </a:solidFill>
                <a:latin typeface="Comic Sans MS" pitchFamily="66" charset="0"/>
              </a:rPr>
              <a:t>Center for High Throughput Computing (CHTC)</a:t>
            </a:r>
          </a:p>
          <a:p>
            <a:pPr algn="ctr" eaLnBrk="0" hangingPunct="0">
              <a:defRPr/>
            </a:pPr>
            <a:r>
              <a:rPr lang="en-US" sz="2400">
                <a:solidFill>
                  <a:srgbClr val="3333CC"/>
                </a:solidFill>
                <a:latin typeface="Comic Sans MS" pitchFamily="66" charset="0"/>
              </a:rPr>
              <a:t>Computer Sciences Department</a:t>
            </a:r>
          </a:p>
          <a:p>
            <a:pPr algn="ctr" eaLnBrk="0" hangingPunct="0">
              <a:defRPr/>
            </a:pPr>
            <a:r>
              <a:rPr lang="en-US" sz="2400">
                <a:solidFill>
                  <a:srgbClr val="3333CC"/>
                </a:solidFill>
                <a:latin typeface="Comic Sans MS" pitchFamily="66" charset="0"/>
              </a:rPr>
              <a:t>University of Wisconsin-Madison</a:t>
            </a:r>
          </a:p>
          <a:p>
            <a:pPr algn="ctr" eaLnBrk="0" hangingPunct="0">
              <a:defRPr/>
            </a:pPr>
            <a:r>
              <a:rPr lang="en-US" sz="2400">
                <a:solidFill>
                  <a:srgbClr val="3333CC"/>
                </a:solidFill>
                <a:latin typeface="Comic Sans MS" pitchFamily="66" charset="0"/>
              </a:rPr>
              <a:t>miron@cs.wisc.edu</a:t>
            </a:r>
          </a:p>
        </p:txBody>
      </p:sp>
      <p:grpSp>
        <p:nvGrpSpPr>
          <p:cNvPr id="5" name="Group 6"/>
          <p:cNvGrpSpPr>
            <a:grpSpLocks/>
          </p:cNvGrpSpPr>
          <p:nvPr userDrawn="1"/>
        </p:nvGrpSpPr>
        <p:grpSpPr bwMode="auto">
          <a:xfrm>
            <a:off x="306388" y="5757863"/>
            <a:ext cx="8447087" cy="952500"/>
            <a:chOff x="193" y="3627"/>
            <a:chExt cx="5321" cy="600"/>
          </a:xfrm>
        </p:grpSpPr>
        <p:grpSp>
          <p:nvGrpSpPr>
            <p:cNvPr id="6" name="Group 7"/>
            <p:cNvGrpSpPr>
              <a:grpSpLocks/>
            </p:cNvGrpSpPr>
            <p:nvPr userDrawn="1"/>
          </p:nvGrpSpPr>
          <p:grpSpPr bwMode="auto">
            <a:xfrm>
              <a:off x="193" y="3766"/>
              <a:ext cx="4875" cy="279"/>
              <a:chOff x="193" y="3766"/>
              <a:chExt cx="4875" cy="279"/>
            </a:xfrm>
          </p:grpSpPr>
          <p:pic>
            <p:nvPicPr>
              <p:cNvPr id="8" name="Picture 8" descr="new-logo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134"/>
              <a:stretch>
                <a:fillRect/>
              </a:stretch>
            </p:blipFill>
            <p:spPr bwMode="auto">
              <a:xfrm>
                <a:off x="193" y="3766"/>
                <a:ext cx="835" cy="2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Rectangle 9"/>
              <p:cNvSpPr>
                <a:spLocks noChangeArrowheads="1"/>
              </p:cNvSpPr>
              <p:nvPr/>
            </p:nvSpPr>
            <p:spPr bwMode="auto">
              <a:xfrm>
                <a:off x="716" y="3816"/>
                <a:ext cx="4352" cy="42"/>
              </a:xfrm>
              <a:prstGeom prst="rect">
                <a:avLst/>
              </a:prstGeom>
              <a:gradFill rotWithShape="0">
                <a:gsLst>
                  <a:gs pos="0">
                    <a:srgbClr val="373737"/>
                  </a:gs>
                  <a:gs pos="50000">
                    <a:srgbClr val="777777"/>
                  </a:gs>
                  <a:gs pos="100000">
                    <a:srgbClr val="373737"/>
                  </a:gs>
                </a:gsLst>
                <a:lin ang="5400000" scaled="1"/>
              </a:gradFill>
              <a:ln w="19050">
                <a:solidFill>
                  <a:srgbClr val="B2B2B2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rgbClr val="CC6600"/>
                </a:outerShdw>
              </a:effectLst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eaLnBrk="0" hangingPunct="0"/>
                <a:endParaRPr lang="en-US" altLang="en-US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7" name="Picture 10" descr="UW_tiny_log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3" y="3627"/>
              <a:ext cx="521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86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04800"/>
            <a:ext cx="7772400" cy="2438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ftr" sz="quarter" idx="10"/>
          </p:nvPr>
        </p:nvSpPr>
        <p:spPr>
          <a:xfrm>
            <a:off x="381000" y="6172200"/>
            <a:ext cx="6019800" cy="457200"/>
          </a:xfrm>
        </p:spPr>
        <p:txBody>
          <a:bodyPr/>
          <a:lstStyle>
            <a:lvl1pPr algn="ctr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93784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79D6B5-4ABE-495F-8ECC-97A4AA85B8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94916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9BCB94-34BA-46E5-97E0-F0B3675A0E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42277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00238"/>
            <a:ext cx="3810000" cy="37385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0238"/>
            <a:ext cx="3810000" cy="37385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0D004F-4088-4DFA-A426-FBC5BA654C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509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7C394-B012-491B-B4CA-F66FDB7D8A04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BD388-48B3-4144-B4EE-56E051A0C8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38FEDD-1D40-43D1-BEE3-9463FF4464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00579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D65E7A-C98B-408C-8A0B-5F8E26F1F4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52630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9322BD-F645-4F1D-B2EB-3E216CD1B7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60273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088904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059A57-E909-4FBE-8EDF-CE0C177C7B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65233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420AB5-BFBE-4330-AE58-58968D4C08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05636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AA6DC9-ED23-4AF7-94FF-0FAEA80FF3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08598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029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029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0A9C60-4828-4C1C-9EBD-DD7743459B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4370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00238"/>
            <a:ext cx="7772400" cy="3738562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FE9265-3673-48DE-A605-4318888CA5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60802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6"/>
          <p:cNvGrpSpPr>
            <a:grpSpLocks/>
          </p:cNvGrpSpPr>
          <p:nvPr userDrawn="1"/>
        </p:nvGrpSpPr>
        <p:grpSpPr bwMode="auto">
          <a:xfrm>
            <a:off x="0" y="5915025"/>
            <a:ext cx="9144000" cy="942975"/>
            <a:chOff x="0" y="5915384"/>
            <a:chExt cx="9144000" cy="942616"/>
          </a:xfrm>
        </p:grpSpPr>
        <p:pic>
          <p:nvPicPr>
            <p:cNvPr id="4" name="Picture 7" descr="CHTC_logo_color_vert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8400" y="5915384"/>
              <a:ext cx="1660706" cy="942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8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943600"/>
              <a:ext cx="3708400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9"/>
            <p:cNvPicPr>
              <a:picLocks noChangeAspect="1"/>
            </p:cNvPicPr>
            <p:nvPr userDrawn="1"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5600" y="5943600"/>
              <a:ext cx="3708400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440362"/>
          </a:xfrm>
        </p:spPr>
        <p:txBody>
          <a:bodyPr>
            <a:normAutofit/>
          </a:bodyPr>
          <a:lstStyle>
            <a:lvl1pPr>
              <a:defRPr sz="6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6844F441-74D4-4997-AE05-EF71D0557DEB}" type="datetimeFigureOut">
              <a:rPr lang="en-US" sz="2800">
                <a:solidFill>
                  <a:srgbClr val="000000"/>
                </a:solidFill>
              </a:rPr>
              <a:pPr>
                <a:defRPr/>
              </a:pPr>
              <a:t>9/2/2019</a:t>
            </a:fld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A8D076FA-2A26-4CD9-85B4-E056E5828A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7934" y="5915384"/>
            <a:ext cx="9136066" cy="942616"/>
            <a:chOff x="7934" y="357726"/>
            <a:chExt cx="9136066" cy="942616"/>
          </a:xfrm>
        </p:grpSpPr>
        <p:pic>
          <p:nvPicPr>
            <p:cNvPr id="11" name="Picture 10" descr="CHTC_logo_color_vert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6334" y="357726"/>
              <a:ext cx="1660706" cy="942615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934" y="385942"/>
              <a:ext cx="3708400" cy="914400"/>
            </a:xfrm>
            <a:prstGeom prst="rect">
              <a:avLst/>
            </a:prstGeom>
          </p:spPr>
        </p:pic>
        <p:grpSp>
          <p:nvGrpSpPr>
            <p:cNvPr id="13" name="Group 12"/>
            <p:cNvGrpSpPr/>
            <p:nvPr userDrawn="1"/>
          </p:nvGrpSpPr>
          <p:grpSpPr>
            <a:xfrm>
              <a:off x="5435600" y="385942"/>
              <a:ext cx="3708400" cy="914400"/>
              <a:chOff x="5377040" y="2158640"/>
              <a:chExt cx="3708400" cy="914400"/>
            </a:xfrm>
          </p:grpSpPr>
          <p:pic>
            <p:nvPicPr>
              <p:cNvPr id="14" name="Picture 13"/>
              <p:cNvPicPr>
                <a:picLocks noChangeAspect="1"/>
              </p:cNvPicPr>
              <p:nvPr userDrawn="1"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377040" y="2158640"/>
                <a:ext cx="3708400" cy="914400"/>
              </a:xfrm>
              <a:prstGeom prst="rect">
                <a:avLst/>
              </a:prstGeom>
            </p:spPr>
          </p:pic>
          <p:sp>
            <p:nvSpPr>
              <p:cNvPr id="15" name="Rectangle 14"/>
              <p:cNvSpPr/>
              <p:nvPr userDrawn="1"/>
            </p:nvSpPr>
            <p:spPr>
              <a:xfrm>
                <a:off x="6208890" y="2158640"/>
                <a:ext cx="2876550" cy="892010"/>
              </a:xfrm>
              <a:prstGeom prst="rect">
                <a:avLst/>
              </a:prstGeom>
              <a:solidFill>
                <a:srgbClr val="9A47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6" name="Picture 15"/>
              <p:cNvPicPr>
                <a:picLocks noChangeAspect="1"/>
              </p:cNvPicPr>
              <p:nvPr userDrawn="1"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97" t="12537" r="4766" b="12803"/>
              <a:stretch/>
            </p:blipFill>
            <p:spPr>
              <a:xfrm>
                <a:off x="6486002" y="2313778"/>
                <a:ext cx="1963301" cy="67236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037309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7C394-B012-491B-B4CA-F66FDB7D8A04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BD388-48B3-4144-B4EE-56E051A0C8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 userDrawn="1"/>
        </p:nvGrpSpPr>
        <p:grpSpPr bwMode="auto">
          <a:xfrm>
            <a:off x="0" y="5915025"/>
            <a:ext cx="9144000" cy="942975"/>
            <a:chOff x="0" y="5915384"/>
            <a:chExt cx="9144000" cy="942616"/>
          </a:xfrm>
        </p:grpSpPr>
        <p:pic>
          <p:nvPicPr>
            <p:cNvPr id="3" name="Picture 7" descr="CHTC_logo_color_vert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8400" y="5915384"/>
              <a:ext cx="1660706" cy="942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8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943600"/>
              <a:ext cx="3708400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9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5600" y="5943600"/>
              <a:ext cx="3708400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8BDE85BA-65A3-44CD-B788-265D13CC7672}" type="datetimeFigureOut">
              <a:rPr lang="en-US" sz="2800">
                <a:solidFill>
                  <a:srgbClr val="000000"/>
                </a:solidFill>
              </a:rPr>
              <a:pPr>
                <a:defRPr/>
              </a:pPr>
              <a:t>9/2/2019</a:t>
            </a:fld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D3A6F511-B121-4CD2-9EAE-0F04670C1B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7934" y="5915384"/>
            <a:ext cx="9136066" cy="942616"/>
            <a:chOff x="7934" y="357726"/>
            <a:chExt cx="9136066" cy="942616"/>
          </a:xfrm>
        </p:grpSpPr>
        <p:pic>
          <p:nvPicPr>
            <p:cNvPr id="10" name="Picture 9" descr="CHTC_logo_color_vert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6334" y="357726"/>
              <a:ext cx="1660706" cy="94261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934" y="385942"/>
              <a:ext cx="3708400" cy="914400"/>
            </a:xfrm>
            <a:prstGeom prst="rect">
              <a:avLst/>
            </a:prstGeom>
          </p:spPr>
        </p:pic>
        <p:grpSp>
          <p:nvGrpSpPr>
            <p:cNvPr id="12" name="Group 11"/>
            <p:cNvGrpSpPr/>
            <p:nvPr userDrawn="1"/>
          </p:nvGrpSpPr>
          <p:grpSpPr>
            <a:xfrm>
              <a:off x="5435600" y="385942"/>
              <a:ext cx="3708400" cy="914400"/>
              <a:chOff x="5377040" y="2158640"/>
              <a:chExt cx="3708400" cy="914400"/>
            </a:xfrm>
          </p:grpSpPr>
          <p:pic>
            <p:nvPicPr>
              <p:cNvPr id="13" name="Picture 12"/>
              <p:cNvPicPr>
                <a:picLocks noChangeAspect="1"/>
              </p:cNvPicPr>
              <p:nvPr userDrawn="1"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377040" y="2158640"/>
                <a:ext cx="3708400" cy="914400"/>
              </a:xfrm>
              <a:prstGeom prst="rect">
                <a:avLst/>
              </a:prstGeom>
            </p:spPr>
          </p:pic>
          <p:sp>
            <p:nvSpPr>
              <p:cNvPr id="14" name="Rectangle 13"/>
              <p:cNvSpPr/>
              <p:nvPr userDrawn="1"/>
            </p:nvSpPr>
            <p:spPr>
              <a:xfrm>
                <a:off x="6208890" y="2158640"/>
                <a:ext cx="2876550" cy="892010"/>
              </a:xfrm>
              <a:prstGeom prst="rect">
                <a:avLst/>
              </a:prstGeom>
              <a:solidFill>
                <a:srgbClr val="9A47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5" name="Picture 14"/>
              <p:cNvPicPr>
                <a:picLocks noChangeAspect="1"/>
              </p:cNvPicPr>
              <p:nvPr userDrawn="1"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97" t="12537" r="4766" b="12803"/>
              <a:stretch/>
            </p:blipFill>
            <p:spPr>
              <a:xfrm>
                <a:off x="6486002" y="2313778"/>
                <a:ext cx="1963301" cy="67236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61287813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4098925" y="38512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098550" y="4095750"/>
            <a:ext cx="6861175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Miron Livny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Center for High Throughput Computing (CHTC)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Computer Sciences Department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University of Wisconsin-Madison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miron@cs.wisc.edu</a:t>
            </a:r>
          </a:p>
        </p:txBody>
      </p:sp>
      <p:grpSp>
        <p:nvGrpSpPr>
          <p:cNvPr id="5" name="Group 6"/>
          <p:cNvGrpSpPr>
            <a:grpSpLocks/>
          </p:cNvGrpSpPr>
          <p:nvPr userDrawn="1"/>
        </p:nvGrpSpPr>
        <p:grpSpPr bwMode="auto">
          <a:xfrm>
            <a:off x="306388" y="5757863"/>
            <a:ext cx="8447087" cy="952500"/>
            <a:chOff x="193" y="3627"/>
            <a:chExt cx="5321" cy="600"/>
          </a:xfrm>
        </p:grpSpPr>
        <p:grpSp>
          <p:nvGrpSpPr>
            <p:cNvPr id="6" name="Group 7"/>
            <p:cNvGrpSpPr>
              <a:grpSpLocks/>
            </p:cNvGrpSpPr>
            <p:nvPr userDrawn="1"/>
          </p:nvGrpSpPr>
          <p:grpSpPr bwMode="auto">
            <a:xfrm>
              <a:off x="193" y="3766"/>
              <a:ext cx="4875" cy="279"/>
              <a:chOff x="193" y="3766"/>
              <a:chExt cx="4875" cy="279"/>
            </a:xfrm>
          </p:grpSpPr>
          <p:pic>
            <p:nvPicPr>
              <p:cNvPr id="8" name="Picture 8" descr="new-logo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134"/>
              <a:stretch>
                <a:fillRect/>
              </a:stretch>
            </p:blipFill>
            <p:spPr bwMode="auto">
              <a:xfrm>
                <a:off x="193" y="3766"/>
                <a:ext cx="835" cy="2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Rectangle 9"/>
              <p:cNvSpPr>
                <a:spLocks noChangeArrowheads="1"/>
              </p:cNvSpPr>
              <p:nvPr/>
            </p:nvSpPr>
            <p:spPr bwMode="auto">
              <a:xfrm>
                <a:off x="716" y="3816"/>
                <a:ext cx="4352" cy="42"/>
              </a:xfrm>
              <a:prstGeom prst="rect">
                <a:avLst/>
              </a:prstGeom>
              <a:gradFill rotWithShape="0">
                <a:gsLst>
                  <a:gs pos="0">
                    <a:srgbClr val="373737"/>
                  </a:gs>
                  <a:gs pos="50000">
                    <a:srgbClr val="777777"/>
                  </a:gs>
                  <a:gs pos="100000">
                    <a:srgbClr val="373737"/>
                  </a:gs>
                </a:gsLst>
                <a:lin ang="5400000" scaled="1"/>
              </a:gradFill>
              <a:ln w="19050">
                <a:solidFill>
                  <a:srgbClr val="B2B2B2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rgbClr val="CC6600"/>
                </a:outerShdw>
              </a:effectLst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endParaRPr>
              </a:p>
            </p:txBody>
          </p:sp>
        </p:grpSp>
        <p:pic>
          <p:nvPicPr>
            <p:cNvPr id="7" name="Picture 10" descr="UW_tiny_log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3" y="3627"/>
              <a:ext cx="521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86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04800"/>
            <a:ext cx="7772400" cy="2438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ftr" sz="quarter" idx="10"/>
          </p:nvPr>
        </p:nvSpPr>
        <p:spPr>
          <a:xfrm>
            <a:off x="381000" y="6172200"/>
            <a:ext cx="6019800" cy="457200"/>
          </a:xfrm>
        </p:spPr>
        <p:txBody>
          <a:bodyPr/>
          <a:lstStyle>
            <a:lvl1pPr algn="ctr">
              <a:defRPr>
                <a:latin typeface="Times New Roman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397760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79D6B5-4ABE-495F-8ECC-97A4AA85B88E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631801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9BCB94-34BA-46E5-97E0-F0B3675A0EBD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770845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00238"/>
            <a:ext cx="3810000" cy="37385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0238"/>
            <a:ext cx="3810000" cy="37385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0D004F-4088-4DFA-A426-FBC5BA654CC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735009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38FEDD-1D40-43D1-BEE3-9463FF44642A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263960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D65E7A-C98B-408C-8A0B-5F8E26F1F4CD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564855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9322BD-F645-4F1D-B2EB-3E216CD1B79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784240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055139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059A57-E909-4FBE-8EDF-CE0C177C7B6C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2661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08.xml"/><Relationship Id="rId16" Type="http://schemas.openxmlformats.org/officeDocument/2006/relationships/theme" Target="../theme/theme10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Relationship Id="rId14" Type="http://schemas.openxmlformats.org/officeDocument/2006/relationships/slideLayout" Target="../slideLayouts/slideLayout12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theme" Target="../theme/theme13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4" Type="http://schemas.openxmlformats.org/officeDocument/2006/relationships/image" Target="../media/image10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49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Relationship Id="rId9" Type="http://schemas.openxmlformats.org/officeDocument/2006/relationships/image" Target="../media/image6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17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6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B7C394-B012-491B-B4CA-F66FDB7D8A04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0BD388-48B3-4144-B4EE-56E051A0C89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05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00238"/>
            <a:ext cx="7772400" cy="373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8538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0" y="6172200"/>
            <a:ext cx="411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Arial"/>
            </a:endParaRPr>
          </a:p>
        </p:txBody>
      </p:sp>
      <p:sp>
        <p:nvSpPr>
          <p:cNvPr id="48538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67600" y="6248400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8867F8-F3A6-48A0-B6C0-CA694964237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6948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7" r:id="rId1"/>
    <p:sldLayoutId id="2147484328" r:id="rId2"/>
    <p:sldLayoutId id="2147484329" r:id="rId3"/>
    <p:sldLayoutId id="2147484330" r:id="rId4"/>
    <p:sldLayoutId id="2147484331" r:id="rId5"/>
    <p:sldLayoutId id="2147484332" r:id="rId6"/>
    <p:sldLayoutId id="2147484333" r:id="rId7"/>
    <p:sldLayoutId id="2147484334" r:id="rId8"/>
    <p:sldLayoutId id="2147484335" r:id="rId9"/>
    <p:sldLayoutId id="2147484336" r:id="rId10"/>
    <p:sldLayoutId id="2147484337" r:id="rId11"/>
    <p:sldLayoutId id="2147484338" r:id="rId12"/>
    <p:sldLayoutId id="2147484339" r:id="rId13"/>
    <p:sldLayoutId id="2147484341" r:id="rId14"/>
    <p:sldLayoutId id="2147484342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333CC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333CC"/>
          </a:solidFill>
          <a:latin typeface="Comic Sans MS" pitchFamily="66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333CC"/>
          </a:solidFill>
          <a:latin typeface="Comic Sans MS" pitchFamily="66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333CC"/>
          </a:solidFill>
          <a:latin typeface="Comic Sans MS" pitchFamily="66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333CC"/>
          </a:solidFill>
          <a:latin typeface="Comic Sans MS" pitchFamily="66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3333CC"/>
          </a:solidFill>
          <a:latin typeface="Comic Sans MS" pitchFamily="66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3333CC"/>
          </a:solidFill>
          <a:latin typeface="Comic Sans MS" pitchFamily="66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3333CC"/>
          </a:solidFill>
          <a:latin typeface="Comic Sans MS" pitchFamily="66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3333CC"/>
          </a:solidFill>
          <a:latin typeface="Comic Sans MS" pitchFamily="66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808000"/>
        </a:buClr>
        <a:buSzPct val="120000"/>
        <a:buChar char="›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90000"/>
        <a:buFont typeface="Marlett" pitchFamily="2" charset="2"/>
        <a:buChar char="h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D35FE4-5CE3-4141-BA9B-C267EF63A85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F3F190-4CCF-40E6-BD49-08A9CAFC16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834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8" r:id="rId1"/>
    <p:sldLayoutId id="2147484379" r:id="rId2"/>
    <p:sldLayoutId id="2147484380" r:id="rId3"/>
    <p:sldLayoutId id="2147484381" r:id="rId4"/>
    <p:sldLayoutId id="2147484382" r:id="rId5"/>
    <p:sldLayoutId id="2147484383" r:id="rId6"/>
    <p:sldLayoutId id="2147484384" r:id="rId7"/>
    <p:sldLayoutId id="2147484385" r:id="rId8"/>
    <p:sldLayoutId id="2147484386" r:id="rId9"/>
    <p:sldLayoutId id="2147484387" r:id="rId10"/>
    <p:sldLayoutId id="2147484388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6" fontAlgn="auto">
              <a:spcBef>
                <a:spcPts val="0"/>
              </a:spcBef>
              <a:spcAft>
                <a:spcPts val="0"/>
              </a:spcAft>
            </a:pPr>
            <a:fld id="{E18580C9-F534-564B-B9CB-6F9858E8853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Helvetica"/>
              </a:rPr>
              <a:pPr defTabSz="457206" fontAlgn="auto">
                <a:spcBef>
                  <a:spcPts val="0"/>
                </a:spcBef>
                <a:spcAft>
                  <a:spcPts val="0"/>
                </a:spcAft>
              </a:pPr>
              <a:t>9/2/2019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j-ea"/>
              <a:cs typeface="+mj-cs"/>
              <a:sym typeface="Helvetic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6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j-ea"/>
              <a:cs typeface="+mj-cs"/>
              <a:sym typeface="Helvetic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6" fontAlgn="auto">
              <a:spcBef>
                <a:spcPts val="0"/>
              </a:spcBef>
              <a:spcAft>
                <a:spcPts val="0"/>
              </a:spcAft>
            </a:pPr>
            <a:fld id="{4895C7CD-F13C-054C-8697-23CC81106CC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Helvetica"/>
              </a:rPr>
              <a:pPr defTabSz="45720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j-ea"/>
              <a:cs typeface="+mj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905520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0" r:id="rId1"/>
    <p:sldLayoutId id="2147484391" r:id="rId2"/>
    <p:sldLayoutId id="2147484392" r:id="rId3"/>
    <p:sldLayoutId id="2147484393" r:id="rId4"/>
    <p:sldLayoutId id="2147484394" r:id="rId5"/>
    <p:sldLayoutId id="2147484395" r:id="rId6"/>
    <p:sldLayoutId id="2147484396" r:id="rId7"/>
    <p:sldLayoutId id="2147484397" r:id="rId8"/>
    <p:sldLayoutId id="2147484398" r:id="rId9"/>
    <p:sldLayoutId id="2147484399" r:id="rId10"/>
    <p:sldLayoutId id="2147484400" r:id="rId11"/>
    <p:sldLayoutId id="2147484405" r:id="rId12"/>
  </p:sldLayoutIdLst>
  <p:txStyles>
    <p:titleStyle>
      <a:lvl1pPr algn="ctr" defTabSz="45720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4" indent="-342904" algn="l" defTabSz="457206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9" indent="-285754" algn="l" defTabSz="457206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4" indent="-228603" algn="l" defTabSz="457206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0" indent="-228603" algn="l" defTabSz="457206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6" indent="-228603" algn="l" defTabSz="457206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2" indent="-228603" algn="l" defTabSz="4572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7" indent="-228603" algn="l" defTabSz="4572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3" indent="-228603" algn="l" defTabSz="4572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9" indent="-228603" algn="l" defTabSz="4572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457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457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457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457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457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457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457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457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IR_ppt_templatepattern_coverslide01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51" y="198"/>
            <a:ext cx="9143472" cy="685760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1485900" y="274638"/>
            <a:ext cx="6172200" cy="11430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tIns="91439" bIns="91439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1485900" y="1600200"/>
            <a:ext cx="6172200" cy="452596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tIns="91439" bIns="9143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hape 5"/>
          <p:cNvSpPr>
            <a:spLocks noGrp="1"/>
          </p:cNvSpPr>
          <p:nvPr>
            <p:ph type="sldNum" sz="quarter" idx="2"/>
          </p:nvPr>
        </p:nvSpPr>
        <p:spPr>
          <a:xfrm>
            <a:off x="5732170" y="6194770"/>
            <a:ext cx="325730" cy="323163"/>
          </a:xfrm>
          <a:prstGeom prst="rect">
            <a:avLst/>
          </a:prstGeom>
          <a:ln w="25400">
            <a:miter lim="400000"/>
          </a:ln>
        </p:spPr>
        <p:txBody>
          <a:bodyPr wrap="none" tIns="91439" bIns="91439" anchor="ctr">
            <a:spAutoFit/>
          </a:bodyPr>
          <a:lstStyle>
            <a:lvl1pPr algn="r">
              <a:lnSpc>
                <a:spcPct val="100000"/>
              </a:lnSpc>
              <a:defRPr sz="9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defTabSz="685800" fontAlgn="auto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lang="en-US" kern="0" smtClean="0"/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380434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03" r:id="rId1"/>
    <p:sldLayoutId id="2147484404" r:id="rId2"/>
  </p:sldLayoutIdLst>
  <p:transition spd="med"/>
  <p:txStyles>
    <p:titleStyle>
      <a:lvl1pPr marL="0" marR="0" indent="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50" b="1" i="0" u="none" strike="noStrike" cap="none" spc="0" baseline="0">
          <a:ln>
            <a:noFill/>
          </a:ln>
          <a:solidFill>
            <a:srgbClr val="000000"/>
          </a:solidFill>
          <a:uFillTx/>
          <a:latin typeface="Lucida Grande"/>
          <a:ea typeface="Lucida Grande"/>
          <a:cs typeface="Lucida Grande"/>
          <a:sym typeface="Lucida Grande"/>
        </a:defRPr>
      </a:lvl1pPr>
      <a:lvl2pPr marL="0" marR="0" indent="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50" b="1" i="0" u="none" strike="noStrike" cap="none" spc="0" baseline="0">
          <a:ln>
            <a:noFill/>
          </a:ln>
          <a:solidFill>
            <a:srgbClr val="000000"/>
          </a:solidFill>
          <a:uFillTx/>
          <a:latin typeface="Lucida Grande"/>
          <a:ea typeface="Lucida Grande"/>
          <a:cs typeface="Lucida Grande"/>
          <a:sym typeface="Lucida Grande"/>
        </a:defRPr>
      </a:lvl2pPr>
      <a:lvl3pPr marL="0" marR="0" indent="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50" b="1" i="0" u="none" strike="noStrike" cap="none" spc="0" baseline="0">
          <a:ln>
            <a:noFill/>
          </a:ln>
          <a:solidFill>
            <a:srgbClr val="000000"/>
          </a:solidFill>
          <a:uFillTx/>
          <a:latin typeface="Lucida Grande"/>
          <a:ea typeface="Lucida Grande"/>
          <a:cs typeface="Lucida Grande"/>
          <a:sym typeface="Lucida Grande"/>
        </a:defRPr>
      </a:lvl3pPr>
      <a:lvl4pPr marL="0" marR="0" indent="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50" b="1" i="0" u="none" strike="noStrike" cap="none" spc="0" baseline="0">
          <a:ln>
            <a:noFill/>
          </a:ln>
          <a:solidFill>
            <a:srgbClr val="000000"/>
          </a:solidFill>
          <a:uFillTx/>
          <a:latin typeface="Lucida Grande"/>
          <a:ea typeface="Lucida Grande"/>
          <a:cs typeface="Lucida Grande"/>
          <a:sym typeface="Lucida Grande"/>
        </a:defRPr>
      </a:lvl4pPr>
      <a:lvl5pPr marL="0" marR="0" indent="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50" b="1" i="0" u="none" strike="noStrike" cap="none" spc="0" baseline="0">
          <a:ln>
            <a:noFill/>
          </a:ln>
          <a:solidFill>
            <a:srgbClr val="000000"/>
          </a:solidFill>
          <a:uFillTx/>
          <a:latin typeface="Lucida Grande"/>
          <a:ea typeface="Lucida Grande"/>
          <a:cs typeface="Lucida Grande"/>
          <a:sym typeface="Lucida Grande"/>
        </a:defRPr>
      </a:lvl5pPr>
      <a:lvl6pPr marL="0" marR="0" indent="17145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50" b="1" i="0" u="none" strike="noStrike" cap="none" spc="0" baseline="0">
          <a:ln>
            <a:noFill/>
          </a:ln>
          <a:solidFill>
            <a:srgbClr val="000000"/>
          </a:solidFill>
          <a:uFillTx/>
          <a:latin typeface="Lucida Grande"/>
          <a:ea typeface="Lucida Grande"/>
          <a:cs typeface="Lucida Grande"/>
          <a:sym typeface="Lucida Grande"/>
        </a:defRPr>
      </a:lvl6pPr>
      <a:lvl7pPr marL="0" marR="0" indent="34290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50" b="1" i="0" u="none" strike="noStrike" cap="none" spc="0" baseline="0">
          <a:ln>
            <a:noFill/>
          </a:ln>
          <a:solidFill>
            <a:srgbClr val="000000"/>
          </a:solidFill>
          <a:uFillTx/>
          <a:latin typeface="Lucida Grande"/>
          <a:ea typeface="Lucida Grande"/>
          <a:cs typeface="Lucida Grande"/>
          <a:sym typeface="Lucida Grande"/>
        </a:defRPr>
      </a:lvl7pPr>
      <a:lvl8pPr marL="0" marR="0" indent="51435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50" b="1" i="0" u="none" strike="noStrike" cap="none" spc="0" baseline="0">
          <a:ln>
            <a:noFill/>
          </a:ln>
          <a:solidFill>
            <a:srgbClr val="000000"/>
          </a:solidFill>
          <a:uFillTx/>
          <a:latin typeface="Lucida Grande"/>
          <a:ea typeface="Lucida Grande"/>
          <a:cs typeface="Lucida Grande"/>
          <a:sym typeface="Lucida Grande"/>
        </a:defRPr>
      </a:lvl8pPr>
      <a:lvl9pPr marL="0" marR="0" indent="68580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50" b="1" i="0" u="none" strike="noStrike" cap="none" spc="0" baseline="0">
          <a:ln>
            <a:noFill/>
          </a:ln>
          <a:solidFill>
            <a:srgbClr val="000000"/>
          </a:solidFill>
          <a:uFillTx/>
          <a:latin typeface="Lucida Grande"/>
          <a:ea typeface="Lucida Grande"/>
          <a:cs typeface="Lucida Grande"/>
          <a:sym typeface="Lucida Grande"/>
        </a:defRPr>
      </a:lvl9pPr>
    </p:titleStyle>
    <p:bodyStyle>
      <a:lvl1pPr marL="0" marR="0" indent="0" algn="l" defTabSz="685800" rtl="0" latinLnBrk="0">
        <a:lnSpc>
          <a:spcPct val="100000"/>
        </a:lnSpc>
        <a:spcBef>
          <a:spcPts val="45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Lucida Grande"/>
          <a:ea typeface="Lucida Grande"/>
          <a:cs typeface="Lucida Grande"/>
          <a:sym typeface="Lucida Grande"/>
        </a:defRPr>
      </a:lvl1pPr>
      <a:lvl2pPr marL="0" marR="0" indent="171450" algn="l" defTabSz="685800" rtl="0" latinLnBrk="0">
        <a:lnSpc>
          <a:spcPct val="100000"/>
        </a:lnSpc>
        <a:spcBef>
          <a:spcPts val="45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Lucida Grande"/>
          <a:ea typeface="Lucida Grande"/>
          <a:cs typeface="Lucida Grande"/>
          <a:sym typeface="Lucida Grande"/>
        </a:defRPr>
      </a:lvl2pPr>
      <a:lvl3pPr marL="0" marR="0" indent="342900" algn="l" defTabSz="685800" rtl="0" latinLnBrk="0">
        <a:lnSpc>
          <a:spcPct val="100000"/>
        </a:lnSpc>
        <a:spcBef>
          <a:spcPts val="45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Lucida Grande"/>
          <a:ea typeface="Lucida Grande"/>
          <a:cs typeface="Lucida Grande"/>
          <a:sym typeface="Lucida Grande"/>
        </a:defRPr>
      </a:lvl3pPr>
      <a:lvl4pPr marL="0" marR="0" indent="514350" algn="l" defTabSz="685800" rtl="0" latinLnBrk="0">
        <a:lnSpc>
          <a:spcPct val="100000"/>
        </a:lnSpc>
        <a:spcBef>
          <a:spcPts val="45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Lucida Grande"/>
          <a:ea typeface="Lucida Grande"/>
          <a:cs typeface="Lucida Grande"/>
          <a:sym typeface="Lucida Grande"/>
        </a:defRPr>
      </a:lvl4pPr>
      <a:lvl5pPr marL="0" marR="0" indent="685800" algn="l" defTabSz="685800" rtl="0" latinLnBrk="0">
        <a:lnSpc>
          <a:spcPct val="100000"/>
        </a:lnSpc>
        <a:spcBef>
          <a:spcPts val="45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Lucida Grande"/>
          <a:ea typeface="Lucida Grande"/>
          <a:cs typeface="Lucida Grande"/>
          <a:sym typeface="Lucida Grande"/>
        </a:defRPr>
      </a:lvl5pPr>
      <a:lvl6pPr marL="0" marR="0" indent="857250" algn="l" defTabSz="685800" rtl="0" latinLnBrk="0">
        <a:lnSpc>
          <a:spcPct val="100000"/>
        </a:lnSpc>
        <a:spcBef>
          <a:spcPts val="45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Lucida Grande"/>
          <a:ea typeface="Lucida Grande"/>
          <a:cs typeface="Lucida Grande"/>
          <a:sym typeface="Lucida Grande"/>
        </a:defRPr>
      </a:lvl6pPr>
      <a:lvl7pPr marL="0" marR="0" indent="1028700" algn="l" defTabSz="685800" rtl="0" latinLnBrk="0">
        <a:lnSpc>
          <a:spcPct val="100000"/>
        </a:lnSpc>
        <a:spcBef>
          <a:spcPts val="45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Lucida Grande"/>
          <a:ea typeface="Lucida Grande"/>
          <a:cs typeface="Lucida Grande"/>
          <a:sym typeface="Lucida Grande"/>
        </a:defRPr>
      </a:lvl7pPr>
      <a:lvl8pPr marL="0" marR="0" indent="1200150" algn="l" defTabSz="685800" rtl="0" latinLnBrk="0">
        <a:lnSpc>
          <a:spcPct val="100000"/>
        </a:lnSpc>
        <a:spcBef>
          <a:spcPts val="45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Lucida Grande"/>
          <a:ea typeface="Lucida Grande"/>
          <a:cs typeface="Lucida Grande"/>
          <a:sym typeface="Lucida Grande"/>
        </a:defRPr>
      </a:lvl8pPr>
      <a:lvl9pPr marL="0" marR="0" indent="1371600" algn="l" defTabSz="685800" rtl="0" latinLnBrk="0">
        <a:lnSpc>
          <a:spcPct val="100000"/>
        </a:lnSpc>
        <a:spcBef>
          <a:spcPts val="45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Lucida Grande"/>
          <a:ea typeface="Lucida Grande"/>
          <a:cs typeface="Lucida Grande"/>
          <a:sym typeface="Lucida Grande"/>
        </a:defRPr>
      </a:lvl9pPr>
    </p:bodyStyle>
    <p:otherStyle>
      <a:lvl1pPr marL="0" marR="0" indent="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17145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3429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51435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6858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A9F6A-FBFF-4B30-BF08-C5EB96C1E095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CAD152-6735-443C-A525-61EE1B12F56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031FEFDA-A955-094F-A742-62D021BE203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9/2/2019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FEAD7CA6-2E29-6D4D-9D93-FF615D739D1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740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86" r:id="rId3"/>
    <p:sldLayoutId id="2147483758" r:id="rId4"/>
    <p:sldLayoutId id="2147483757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80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15E3F2-F68D-4892-892D-300B494B755D}" type="datetimeFigureOut">
              <a:rPr lang="en-US" smtClean="0"/>
              <a:t>9/2/2019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5D15F-DDD3-43D7-95BD-5D2A4E53E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172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banner-ITonly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3000" y="0"/>
            <a:ext cx="8001000" cy="84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9" descr="pes-image.jpg"/>
          <p:cNvPicPr>
            <a:picLocks noChangeAspect="1"/>
          </p:cNvPicPr>
          <p:nvPr userDrawn="1"/>
        </p:nvPicPr>
        <p:blipFill>
          <a:blip r:embed="rId9" cstate="print"/>
          <a:srcRect b="86058"/>
          <a:stretch>
            <a:fillRect/>
          </a:stretch>
        </p:blipFill>
        <p:spPr bwMode="auto">
          <a:xfrm>
            <a:off x="0" y="0"/>
            <a:ext cx="1219200" cy="84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Rectangle 9"/>
          <p:cNvSpPr>
            <a:spLocks noGrp="1" noChangeArrowheads="1"/>
          </p:cNvSpPr>
          <p:nvPr userDrawn="1">
            <p:ph type="body" idx="1"/>
          </p:nvPr>
        </p:nvSpPr>
        <p:spPr bwMode="auto">
          <a:xfrm>
            <a:off x="228600" y="1066800"/>
            <a:ext cx="8763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54" name="Rectangle 8"/>
          <p:cNvSpPr>
            <a:spLocks noGrp="1" noChangeArrowheads="1"/>
          </p:cNvSpPr>
          <p:nvPr userDrawn="1">
            <p:ph type="title"/>
          </p:nvPr>
        </p:nvSpPr>
        <p:spPr bwMode="auto">
          <a:xfrm>
            <a:off x="1295400" y="0"/>
            <a:ext cx="5562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50" name="Rectangle 10"/>
          <p:cNvSpPr>
            <a:spLocks noGrp="1" noChangeArrowheads="1"/>
          </p:cNvSpPr>
          <p:nvPr userDrawn="1">
            <p:ph type="ftr" sz="quarter" idx="3"/>
          </p:nvPr>
        </p:nvSpPr>
        <p:spPr bwMode="auto">
          <a:xfrm>
            <a:off x="2514600" y="6553200"/>
            <a:ext cx="647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 i="1" smtClean="0">
                <a:solidFill>
                  <a:srgbClr val="00529E"/>
                </a:solidFill>
              </a:defRPr>
            </a:lvl1pPr>
          </a:lstStyle>
          <a:p>
            <a:pPr>
              <a:defRPr/>
            </a:pPr>
            <a:r>
              <a:rPr lang="en-US">
                <a:ea typeface="ＭＳ Ｐゴシック" pitchFamily="-112" charset="-128"/>
              </a:rPr>
              <a:t> </a:t>
            </a:r>
            <a:r>
              <a:rPr lang="en-US">
                <a:solidFill>
                  <a:srgbClr val="3861AA"/>
                </a:solidFill>
                <a:ea typeface="ＭＳ Ｐゴシック" pitchFamily="-112" charset="-128"/>
              </a:rPr>
              <a:t>Presentation title - </a:t>
            </a:r>
            <a:fld id="{96659A7F-C6A7-4B41-B57C-FF596D7789B2}" type="slidenum">
              <a:rPr lang="en-US">
                <a:solidFill>
                  <a:srgbClr val="3861AA"/>
                </a:solidFill>
                <a:ea typeface="ＭＳ Ｐゴシック" pitchFamily="-112" charset="-128"/>
              </a:rPr>
              <a:pPr>
                <a:defRPr/>
              </a:pPr>
              <a:t>‹#›</a:t>
            </a:fld>
            <a:endParaRPr lang="en-US">
              <a:solidFill>
                <a:srgbClr val="3861AA"/>
              </a:solidFill>
              <a:ea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38843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ＭＳ Ｐゴシック" pitchFamily="-112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ea typeface="ＭＳ Ｐゴシック" pitchFamily="-112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ea typeface="ＭＳ Ｐゴシック" pitchFamily="-112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ea typeface="ＭＳ Ｐゴシック" pitchFamily="-112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ea typeface="ＭＳ Ｐゴシック" pitchFamily="-112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3861AA"/>
        </a:buClr>
        <a:buChar char="•"/>
        <a:defRPr sz="28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3861AA"/>
        </a:buClr>
        <a:buFont typeface="Arial" charset="0"/>
        <a:buChar char="–"/>
        <a:defRPr sz="2400">
          <a:solidFill>
            <a:schemeClr val="tx1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gray">
          <a:xfrm>
            <a:off x="455613" y="0"/>
            <a:ext cx="8226425" cy="818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gray">
          <a:xfrm>
            <a:off x="455613" y="1598613"/>
            <a:ext cx="8226425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1361" y="6492875"/>
            <a:ext cx="228600" cy="13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>
            <a:lvl1pPr marL="0" algn="l" defTabSz="914210" rtl="0" eaLnBrk="0" latinLnBrk="0" hangingPunct="0">
              <a:defRPr sz="900" kern="1200">
                <a:solidFill>
                  <a:srgbClr val="002868"/>
                </a:solidFill>
                <a:latin typeface="+mn-lt"/>
                <a:ea typeface="+mn-ea"/>
                <a:cs typeface="+mn-cs"/>
              </a:defRPr>
            </a:lvl1pPr>
          </a:lstStyle>
          <a:p>
            <a:fld id="{078CA1E6-1B09-488D-A1FF-E8A47C315D27}" type="slidenum">
              <a:rPr lang="en-GB" smtClean="0">
                <a:latin typeface="Verdana"/>
              </a:rPr>
              <a:pPr/>
              <a:t>‹#›</a:t>
            </a:fld>
            <a:endParaRPr lang="en-GB">
              <a:latin typeface="Verdana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455613" y="899366"/>
            <a:ext cx="8226425" cy="0"/>
          </a:xfrm>
          <a:prstGeom prst="line">
            <a:avLst/>
          </a:prstGeom>
          <a:ln w="19050">
            <a:solidFill>
              <a:srgbClr val="69C0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55613" y="6237312"/>
            <a:ext cx="8226425" cy="0"/>
          </a:xfrm>
          <a:prstGeom prst="line">
            <a:avLst/>
          </a:prstGeom>
          <a:ln w="19050">
            <a:solidFill>
              <a:srgbClr val="0028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0464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1" r:id="rId1"/>
    <p:sldLayoutId id="2147484152" r:id="rId2"/>
    <p:sldLayoutId id="2147484153" r:id="rId3"/>
    <p:sldLayoutId id="2147484154" r:id="rId4"/>
    <p:sldLayoutId id="2147484155" r:id="rId5"/>
    <p:sldLayoutId id="2147484156" r:id="rId6"/>
    <p:sldLayoutId id="2147484157" r:id="rId7"/>
    <p:sldLayoutId id="2147484158" r:id="rId8"/>
    <p:sldLayoutId id="2147484159" r:id="rId9"/>
    <p:sldLayoutId id="2147484160" r:id="rId10"/>
    <p:sldLayoutId id="2147484161" r:id="rId11"/>
    <p:sldLayoutId id="2147484162" r:id="rId12"/>
  </p:sldLayoutIdLst>
  <p:transition/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2868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</a:defRPr>
      </a:lvl5pPr>
      <a:lvl6pPr marL="45710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</a:defRPr>
      </a:lvl6pPr>
      <a:lvl7pPr marL="91421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</a:defRPr>
      </a:lvl7pPr>
      <a:lvl8pPr marL="137131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</a:defRPr>
      </a:lvl8pPr>
      <a:lvl9pPr marL="1828421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</a:defRPr>
      </a:lvl9pPr>
    </p:titleStyle>
    <p:bodyStyle>
      <a:lvl1pPr marL="228553" indent="-228553" algn="l" rtl="0" eaLnBrk="1" fontAlgn="base" hangingPunct="1">
        <a:spcBef>
          <a:spcPct val="50000"/>
        </a:spcBef>
        <a:spcAft>
          <a:spcPct val="0"/>
        </a:spcAft>
        <a:buClr>
          <a:srgbClr val="69C0C9"/>
        </a:buClr>
        <a:buFont typeface="Verdana" pitchFamily="34" charset="0"/>
        <a:buChar char="•"/>
        <a:defRPr sz="2000">
          <a:solidFill>
            <a:srgbClr val="002868"/>
          </a:solidFill>
          <a:latin typeface="+mn-lt"/>
          <a:ea typeface="+mn-ea"/>
          <a:cs typeface="+mn-cs"/>
        </a:defRPr>
      </a:lvl1pPr>
      <a:lvl2pPr marL="571380" indent="-228553" algn="l" rtl="0" eaLnBrk="1" fontAlgn="base" hangingPunct="1">
        <a:spcBef>
          <a:spcPct val="40000"/>
        </a:spcBef>
        <a:spcAft>
          <a:spcPct val="0"/>
        </a:spcAft>
        <a:buClr>
          <a:srgbClr val="69C0C9"/>
        </a:buClr>
        <a:buFont typeface="Verdana" pitchFamily="34" charset="0"/>
        <a:buChar char="−"/>
        <a:defRPr sz="1600">
          <a:solidFill>
            <a:srgbClr val="002868"/>
          </a:solidFill>
          <a:latin typeface="+mn-lt"/>
        </a:defRPr>
      </a:lvl2pPr>
      <a:lvl3pPr marL="914210" indent="-228553" algn="l" rtl="0" eaLnBrk="1" fontAlgn="base" hangingPunct="1">
        <a:spcBef>
          <a:spcPct val="30000"/>
        </a:spcBef>
        <a:spcAft>
          <a:spcPct val="0"/>
        </a:spcAft>
        <a:buClr>
          <a:srgbClr val="69C0C9"/>
        </a:buClr>
        <a:buFont typeface="Verdana" pitchFamily="34" charset="0"/>
        <a:buChar char="•"/>
        <a:defRPr sz="1400">
          <a:solidFill>
            <a:srgbClr val="002868"/>
          </a:solidFill>
          <a:latin typeface="+mn-lt"/>
        </a:defRPr>
      </a:lvl3pPr>
      <a:lvl4pPr marL="1257039" indent="-228553" algn="l" rtl="0" eaLnBrk="1" fontAlgn="base" hangingPunct="1">
        <a:spcBef>
          <a:spcPct val="30000"/>
        </a:spcBef>
        <a:spcAft>
          <a:spcPct val="0"/>
        </a:spcAft>
        <a:buClr>
          <a:srgbClr val="69C0C9"/>
        </a:buClr>
        <a:buFont typeface="Verdana" pitchFamily="34" charset="0"/>
        <a:buChar char="–"/>
        <a:defRPr sz="1200">
          <a:solidFill>
            <a:srgbClr val="002868"/>
          </a:solidFill>
          <a:latin typeface="+mn-lt"/>
        </a:defRPr>
      </a:lvl4pPr>
      <a:lvl5pPr marL="1599868" indent="-228553" algn="l" rtl="0" eaLnBrk="1" fontAlgn="base" hangingPunct="1">
        <a:spcBef>
          <a:spcPct val="30000"/>
        </a:spcBef>
        <a:spcAft>
          <a:spcPct val="0"/>
        </a:spcAft>
        <a:buClr>
          <a:srgbClr val="69C0C9"/>
        </a:buClr>
        <a:buFont typeface="Verdana" pitchFamily="34" charset="0"/>
        <a:buChar char="◦"/>
        <a:defRPr sz="1200">
          <a:solidFill>
            <a:srgbClr val="002868"/>
          </a:solidFill>
          <a:latin typeface="+mn-lt"/>
        </a:defRPr>
      </a:lvl5pPr>
      <a:lvl6pPr marL="2056974" indent="-228553" algn="l" rtl="0" eaLnBrk="1" fontAlgn="base" hangingPunct="1">
        <a:spcBef>
          <a:spcPct val="30000"/>
        </a:spcBef>
        <a:spcAft>
          <a:spcPct val="0"/>
        </a:spcAft>
        <a:buClr>
          <a:schemeClr val="tx1"/>
        </a:buClr>
        <a:buFont typeface="Verdana" pitchFamily="34" charset="0"/>
        <a:buChar char="◦"/>
        <a:defRPr sz="1200">
          <a:solidFill>
            <a:schemeClr val="tx1"/>
          </a:solidFill>
          <a:latin typeface="+mn-lt"/>
        </a:defRPr>
      </a:lvl6pPr>
      <a:lvl7pPr marL="2514079" indent="-228553" algn="l" rtl="0" eaLnBrk="1" fontAlgn="base" hangingPunct="1">
        <a:spcBef>
          <a:spcPct val="30000"/>
        </a:spcBef>
        <a:spcAft>
          <a:spcPct val="0"/>
        </a:spcAft>
        <a:buClr>
          <a:schemeClr val="tx1"/>
        </a:buClr>
        <a:buFont typeface="Verdana" pitchFamily="34" charset="0"/>
        <a:buChar char="◦"/>
        <a:defRPr sz="1200">
          <a:solidFill>
            <a:schemeClr val="tx1"/>
          </a:solidFill>
          <a:latin typeface="+mn-lt"/>
        </a:defRPr>
      </a:lvl7pPr>
      <a:lvl8pPr marL="2971184" indent="-228553" algn="l" rtl="0" eaLnBrk="1" fontAlgn="base" hangingPunct="1">
        <a:spcBef>
          <a:spcPct val="30000"/>
        </a:spcBef>
        <a:spcAft>
          <a:spcPct val="0"/>
        </a:spcAft>
        <a:buClr>
          <a:schemeClr val="tx1"/>
        </a:buClr>
        <a:buFont typeface="Verdana" pitchFamily="34" charset="0"/>
        <a:buChar char="◦"/>
        <a:defRPr sz="1200">
          <a:solidFill>
            <a:schemeClr val="tx1"/>
          </a:solidFill>
          <a:latin typeface="+mn-lt"/>
        </a:defRPr>
      </a:lvl8pPr>
      <a:lvl9pPr marL="3428289" indent="-228553" algn="l" rtl="0" eaLnBrk="1" fontAlgn="base" hangingPunct="1">
        <a:spcBef>
          <a:spcPct val="30000"/>
        </a:spcBef>
        <a:spcAft>
          <a:spcPct val="0"/>
        </a:spcAft>
        <a:buClr>
          <a:schemeClr val="tx1"/>
        </a:buClr>
        <a:buFont typeface="Verdana" pitchFamily="34" charset="0"/>
        <a:buChar char="◦"/>
        <a:defRPr sz="1200">
          <a:solidFill>
            <a:schemeClr val="tx1"/>
          </a:solidFill>
          <a:latin typeface="+mn-lt"/>
        </a:defRPr>
      </a:lvl9pPr>
    </p:bodyStyle>
    <p:otherStyle>
      <a:defPPr>
        <a:defRPr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gray">
          <a:xfrm>
            <a:off x="455613" y="0"/>
            <a:ext cx="8226425" cy="818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gray">
          <a:xfrm>
            <a:off x="455613" y="1598613"/>
            <a:ext cx="8226425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1361" y="6492875"/>
            <a:ext cx="228600" cy="13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>
            <a:lvl1pPr marL="0" algn="l" defTabSz="914210" rtl="0" eaLnBrk="0" latinLnBrk="0" hangingPunct="0">
              <a:defRPr sz="900" kern="1200">
                <a:solidFill>
                  <a:srgbClr val="002868"/>
                </a:solidFill>
                <a:latin typeface="+mn-lt"/>
                <a:ea typeface="+mn-ea"/>
                <a:cs typeface="+mn-cs"/>
              </a:defRPr>
            </a:lvl1pPr>
          </a:lstStyle>
          <a:p>
            <a:fld id="{078CA1E6-1B09-488D-A1FF-E8A47C315D27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14" name="Straight Connector 13"/>
          <p:cNvCxnSpPr/>
          <p:nvPr/>
        </p:nvCxnSpPr>
        <p:spPr>
          <a:xfrm>
            <a:off x="455613" y="899366"/>
            <a:ext cx="8226425" cy="0"/>
          </a:xfrm>
          <a:prstGeom prst="line">
            <a:avLst/>
          </a:prstGeom>
          <a:ln w="19050">
            <a:solidFill>
              <a:srgbClr val="69C0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55613" y="6237312"/>
            <a:ext cx="8226425" cy="0"/>
          </a:xfrm>
          <a:prstGeom prst="line">
            <a:avLst/>
          </a:prstGeom>
          <a:ln w="19050">
            <a:solidFill>
              <a:srgbClr val="0028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967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4" r:id="rId1"/>
    <p:sldLayoutId id="2147484165" r:id="rId2"/>
    <p:sldLayoutId id="2147484166" r:id="rId3"/>
    <p:sldLayoutId id="2147484167" r:id="rId4"/>
    <p:sldLayoutId id="2147484168" r:id="rId5"/>
    <p:sldLayoutId id="2147484169" r:id="rId6"/>
    <p:sldLayoutId id="2147484170" r:id="rId7"/>
    <p:sldLayoutId id="2147484171" r:id="rId8"/>
    <p:sldLayoutId id="2147484172" r:id="rId9"/>
    <p:sldLayoutId id="2147484173" r:id="rId10"/>
    <p:sldLayoutId id="2147484175" r:id="rId11"/>
  </p:sldLayoutIdLst>
  <p:transition/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660066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</a:defRPr>
      </a:lvl5pPr>
      <a:lvl6pPr marL="45710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</a:defRPr>
      </a:lvl6pPr>
      <a:lvl7pPr marL="91421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</a:defRPr>
      </a:lvl7pPr>
      <a:lvl8pPr marL="137131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</a:defRPr>
      </a:lvl8pPr>
      <a:lvl9pPr marL="1828421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</a:defRPr>
      </a:lvl9pPr>
    </p:titleStyle>
    <p:bodyStyle>
      <a:lvl1pPr marL="228553" indent="-228553" algn="l" rtl="0" eaLnBrk="1" fontAlgn="base" hangingPunct="1">
        <a:spcBef>
          <a:spcPct val="50000"/>
        </a:spcBef>
        <a:spcAft>
          <a:spcPct val="0"/>
        </a:spcAft>
        <a:buClr>
          <a:srgbClr val="69C0C9"/>
        </a:buClr>
        <a:buFont typeface="Verdana" pitchFamily="34" charset="0"/>
        <a:buChar char="•"/>
        <a:defRPr sz="2000">
          <a:solidFill>
            <a:srgbClr val="000090"/>
          </a:solidFill>
          <a:latin typeface="+mn-lt"/>
          <a:ea typeface="+mn-ea"/>
          <a:cs typeface="+mn-cs"/>
        </a:defRPr>
      </a:lvl1pPr>
      <a:lvl2pPr marL="571380" indent="-228553" algn="l" rtl="0" eaLnBrk="1" fontAlgn="base" hangingPunct="1">
        <a:spcBef>
          <a:spcPct val="40000"/>
        </a:spcBef>
        <a:spcAft>
          <a:spcPct val="0"/>
        </a:spcAft>
        <a:buClr>
          <a:srgbClr val="69C0C9"/>
        </a:buClr>
        <a:buFont typeface="Verdana" pitchFamily="34" charset="0"/>
        <a:buChar char="−"/>
        <a:defRPr sz="1600">
          <a:solidFill>
            <a:srgbClr val="000090"/>
          </a:solidFill>
          <a:latin typeface="+mn-lt"/>
        </a:defRPr>
      </a:lvl2pPr>
      <a:lvl3pPr marL="914210" indent="-228553" algn="l" rtl="0" eaLnBrk="1" fontAlgn="base" hangingPunct="1">
        <a:spcBef>
          <a:spcPct val="30000"/>
        </a:spcBef>
        <a:spcAft>
          <a:spcPct val="0"/>
        </a:spcAft>
        <a:buClr>
          <a:srgbClr val="69C0C9"/>
        </a:buClr>
        <a:buFont typeface="Verdana" pitchFamily="34" charset="0"/>
        <a:buChar char="•"/>
        <a:defRPr sz="1400">
          <a:solidFill>
            <a:srgbClr val="000090"/>
          </a:solidFill>
          <a:latin typeface="+mn-lt"/>
        </a:defRPr>
      </a:lvl3pPr>
      <a:lvl4pPr marL="1257039" indent="-228553" algn="l" rtl="0" eaLnBrk="1" fontAlgn="base" hangingPunct="1">
        <a:spcBef>
          <a:spcPct val="30000"/>
        </a:spcBef>
        <a:spcAft>
          <a:spcPct val="0"/>
        </a:spcAft>
        <a:buClr>
          <a:srgbClr val="69C0C9"/>
        </a:buClr>
        <a:buFont typeface="Verdana" pitchFamily="34" charset="0"/>
        <a:buChar char="–"/>
        <a:defRPr sz="1200">
          <a:solidFill>
            <a:srgbClr val="000090"/>
          </a:solidFill>
          <a:latin typeface="+mn-lt"/>
        </a:defRPr>
      </a:lvl4pPr>
      <a:lvl5pPr marL="1599868" indent="-228553" algn="l" rtl="0" eaLnBrk="1" fontAlgn="base" hangingPunct="1">
        <a:spcBef>
          <a:spcPct val="30000"/>
        </a:spcBef>
        <a:spcAft>
          <a:spcPct val="0"/>
        </a:spcAft>
        <a:buClr>
          <a:srgbClr val="69C0C9"/>
        </a:buClr>
        <a:buFont typeface="Verdana" pitchFamily="34" charset="0"/>
        <a:buChar char="◦"/>
        <a:defRPr sz="1200">
          <a:solidFill>
            <a:srgbClr val="000090"/>
          </a:solidFill>
          <a:latin typeface="+mn-lt"/>
        </a:defRPr>
      </a:lvl5pPr>
      <a:lvl6pPr marL="2056974" indent="-228553" algn="l" rtl="0" eaLnBrk="1" fontAlgn="base" hangingPunct="1">
        <a:spcBef>
          <a:spcPct val="30000"/>
        </a:spcBef>
        <a:spcAft>
          <a:spcPct val="0"/>
        </a:spcAft>
        <a:buClr>
          <a:schemeClr val="tx1"/>
        </a:buClr>
        <a:buFont typeface="Verdana" pitchFamily="34" charset="0"/>
        <a:buChar char="◦"/>
        <a:defRPr sz="1200">
          <a:solidFill>
            <a:schemeClr val="tx1"/>
          </a:solidFill>
          <a:latin typeface="+mn-lt"/>
        </a:defRPr>
      </a:lvl6pPr>
      <a:lvl7pPr marL="2514079" indent="-228553" algn="l" rtl="0" eaLnBrk="1" fontAlgn="base" hangingPunct="1">
        <a:spcBef>
          <a:spcPct val="30000"/>
        </a:spcBef>
        <a:spcAft>
          <a:spcPct val="0"/>
        </a:spcAft>
        <a:buClr>
          <a:schemeClr val="tx1"/>
        </a:buClr>
        <a:buFont typeface="Verdana" pitchFamily="34" charset="0"/>
        <a:buChar char="◦"/>
        <a:defRPr sz="1200">
          <a:solidFill>
            <a:schemeClr val="tx1"/>
          </a:solidFill>
          <a:latin typeface="+mn-lt"/>
        </a:defRPr>
      </a:lvl7pPr>
      <a:lvl8pPr marL="2971184" indent="-228553" algn="l" rtl="0" eaLnBrk="1" fontAlgn="base" hangingPunct="1">
        <a:spcBef>
          <a:spcPct val="30000"/>
        </a:spcBef>
        <a:spcAft>
          <a:spcPct val="0"/>
        </a:spcAft>
        <a:buClr>
          <a:schemeClr val="tx1"/>
        </a:buClr>
        <a:buFont typeface="Verdana" pitchFamily="34" charset="0"/>
        <a:buChar char="◦"/>
        <a:defRPr sz="1200">
          <a:solidFill>
            <a:schemeClr val="tx1"/>
          </a:solidFill>
          <a:latin typeface="+mn-lt"/>
        </a:defRPr>
      </a:lvl8pPr>
      <a:lvl9pPr marL="3428289" indent="-228553" algn="l" rtl="0" eaLnBrk="1" fontAlgn="base" hangingPunct="1">
        <a:spcBef>
          <a:spcPct val="30000"/>
        </a:spcBef>
        <a:spcAft>
          <a:spcPct val="0"/>
        </a:spcAft>
        <a:buClr>
          <a:schemeClr val="tx1"/>
        </a:buClr>
        <a:buFont typeface="Verdana" pitchFamily="34" charset="0"/>
        <a:buChar char="◦"/>
        <a:defRPr sz="1200">
          <a:solidFill>
            <a:schemeClr val="tx1"/>
          </a:solidFill>
          <a:latin typeface="+mn-lt"/>
        </a:defRPr>
      </a:lvl9pPr>
    </p:bodyStyle>
    <p:otherStyle>
      <a:defPPr>
        <a:defRPr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00238"/>
            <a:ext cx="7772400" cy="373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8538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0" y="6172200"/>
            <a:ext cx="411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eaLnBrk="0" hangingPunct="0">
              <a:defRPr/>
            </a:pPr>
            <a:endParaRPr lang="en-US"/>
          </a:p>
        </p:txBody>
      </p:sp>
      <p:sp>
        <p:nvSpPr>
          <p:cNvPr id="48538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67600" y="6248400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 eaLnBrk="0" hangingPunct="0">
              <a:defRPr/>
            </a:pPr>
            <a:fld id="{138867F8-F3A6-48A0-B6C0-CA694964237F}" type="slidenum">
              <a:rPr lang="en-US">
                <a:latin typeface="Times New Roman" pitchFamily="18" charset="0"/>
              </a:rPr>
              <a:pPr eaLnBrk="0" hangingPunct="0">
                <a:defRPr/>
              </a:pPr>
              <a:t>‹#›</a:t>
            </a:fld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791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7" r:id="rId1"/>
    <p:sldLayoutId id="2147484178" r:id="rId2"/>
    <p:sldLayoutId id="2147484179" r:id="rId3"/>
    <p:sldLayoutId id="2147484180" r:id="rId4"/>
    <p:sldLayoutId id="2147484181" r:id="rId5"/>
    <p:sldLayoutId id="2147484182" r:id="rId6"/>
    <p:sldLayoutId id="2147484183" r:id="rId7"/>
    <p:sldLayoutId id="2147484184" r:id="rId8"/>
    <p:sldLayoutId id="2147484185" r:id="rId9"/>
    <p:sldLayoutId id="2147484186" r:id="rId10"/>
    <p:sldLayoutId id="2147484187" r:id="rId11"/>
    <p:sldLayoutId id="2147484188" r:id="rId12"/>
    <p:sldLayoutId id="2147484189" r:id="rId13"/>
    <p:sldLayoutId id="2147484190" r:id="rId14"/>
    <p:sldLayoutId id="2147484191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333CC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333CC"/>
          </a:solidFill>
          <a:latin typeface="Comic Sans MS" pitchFamily="66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333CC"/>
          </a:solidFill>
          <a:latin typeface="Comic Sans MS" pitchFamily="66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333CC"/>
          </a:solidFill>
          <a:latin typeface="Comic Sans MS" pitchFamily="66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333CC"/>
          </a:solidFill>
          <a:latin typeface="Comic Sans MS" pitchFamily="66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3333CC"/>
          </a:solidFill>
          <a:latin typeface="Comic Sans MS" pitchFamily="66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3333CC"/>
          </a:solidFill>
          <a:latin typeface="Comic Sans MS" pitchFamily="66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3333CC"/>
          </a:solidFill>
          <a:latin typeface="Comic Sans MS" pitchFamily="66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3333CC"/>
          </a:solidFill>
          <a:latin typeface="Comic Sans MS" pitchFamily="66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808000"/>
        </a:buClr>
        <a:buSzPct val="120000"/>
        <a:buChar char="›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90000"/>
        <a:buFont typeface="Marlett" pitchFamily="2" charset="2"/>
        <a:buChar char="h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00238"/>
            <a:ext cx="7772400" cy="373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8538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0" y="6172200"/>
            <a:ext cx="411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Arial"/>
            </a:endParaRPr>
          </a:p>
        </p:txBody>
      </p:sp>
      <p:sp>
        <p:nvSpPr>
          <p:cNvPr id="48538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67600" y="6248400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8867F8-F3A6-48A0-B6C0-CA694964237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2436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7" r:id="rId1"/>
    <p:sldLayoutId id="2147484298" r:id="rId2"/>
    <p:sldLayoutId id="2147484299" r:id="rId3"/>
    <p:sldLayoutId id="2147484300" r:id="rId4"/>
    <p:sldLayoutId id="2147484301" r:id="rId5"/>
    <p:sldLayoutId id="2147484302" r:id="rId6"/>
    <p:sldLayoutId id="2147484303" r:id="rId7"/>
    <p:sldLayoutId id="2147484304" r:id="rId8"/>
    <p:sldLayoutId id="2147484305" r:id="rId9"/>
    <p:sldLayoutId id="2147484306" r:id="rId10"/>
    <p:sldLayoutId id="2147484307" r:id="rId11"/>
    <p:sldLayoutId id="2147484308" r:id="rId12"/>
    <p:sldLayoutId id="2147484309" r:id="rId13"/>
    <p:sldLayoutId id="2147484311" r:id="rId14"/>
    <p:sldLayoutId id="2147484312" r:id="rId15"/>
    <p:sldLayoutId id="2147484313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333CC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333CC"/>
          </a:solidFill>
          <a:latin typeface="Comic Sans MS" pitchFamily="66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333CC"/>
          </a:solidFill>
          <a:latin typeface="Comic Sans MS" pitchFamily="66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333CC"/>
          </a:solidFill>
          <a:latin typeface="Comic Sans MS" pitchFamily="66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333CC"/>
          </a:solidFill>
          <a:latin typeface="Comic Sans MS" pitchFamily="66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3333CC"/>
          </a:solidFill>
          <a:latin typeface="Comic Sans MS" pitchFamily="66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3333CC"/>
          </a:solidFill>
          <a:latin typeface="Comic Sans MS" pitchFamily="66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3333CC"/>
          </a:solidFill>
          <a:latin typeface="Comic Sans MS" pitchFamily="66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3333CC"/>
          </a:solidFill>
          <a:latin typeface="Comic Sans MS" pitchFamily="66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808000"/>
        </a:buClr>
        <a:buSzPct val="120000"/>
        <a:buChar char="›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90000"/>
        <a:buFont typeface="Marlett" pitchFamily="2" charset="2"/>
        <a:buChar char="h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21.emf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emf"/><Relationship Id="rId9" Type="http://schemas.openxmlformats.org/officeDocument/2006/relationships/image" Target="../media/image24.emf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4.xml"/><Relationship Id="rId4" Type="http://schemas.openxmlformats.org/officeDocument/2006/relationships/image" Target="../media/image24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4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6.xm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6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0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lcf.anl.gov/user-guides/cooley" TargetMode="External"/><Relationship Id="rId3" Type="http://schemas.openxmlformats.org/officeDocument/2006/relationships/hyperlink" Target="https://aws.amazon.com/" TargetMode="External"/><Relationship Id="rId7" Type="http://schemas.openxmlformats.org/officeDocument/2006/relationships/image" Target="../media/image50.png"/><Relationship Id="rId12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3.xml"/><Relationship Id="rId6" Type="http://schemas.openxmlformats.org/officeDocument/2006/relationships/hyperlink" Target="https://icecube.wisc.edu/" TargetMode="External"/><Relationship Id="rId11" Type="http://schemas.openxmlformats.org/officeDocument/2006/relationships/image" Target="../media/image52.png"/><Relationship Id="rId5" Type="http://schemas.openxmlformats.org/officeDocument/2006/relationships/image" Target="../media/image49.png"/><Relationship Id="rId10" Type="http://schemas.openxmlformats.org/officeDocument/2006/relationships/hyperlink" Target="https://opensciencegrid.org/" TargetMode="External"/><Relationship Id="rId4" Type="http://schemas.openxmlformats.org/officeDocument/2006/relationships/image" Target="../media/image48.png"/><Relationship Id="rId9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21.emf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emf"/><Relationship Id="rId9" Type="http://schemas.openxmlformats.org/officeDocument/2006/relationships/image" Target="../media/image2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21.emf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emf"/><Relationship Id="rId9" Type="http://schemas.openxmlformats.org/officeDocument/2006/relationships/image" Target="../media/image24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004" y="982056"/>
            <a:ext cx="8955992" cy="2609850"/>
          </a:xfrm>
        </p:spPr>
        <p:txBody>
          <a:bodyPr>
            <a:noAutofit/>
          </a:bodyPr>
          <a:lstStyle/>
          <a:p>
            <a:r>
              <a:rPr lang="en-US" b="1" dirty="0"/>
              <a:t>Harnessing the Capacity </a:t>
            </a:r>
            <a:r>
              <a:rPr lang="en-US" b="1" dirty="0" smtClean="0"/>
              <a:t>of </a:t>
            </a:r>
            <a:br>
              <a:rPr lang="en-US" b="1" dirty="0" smtClean="0"/>
            </a:br>
            <a:r>
              <a:rPr lang="en-US" b="1" dirty="0" smtClean="0"/>
              <a:t>HPC </a:t>
            </a:r>
            <a:r>
              <a:rPr lang="en-US" b="1" dirty="0"/>
              <a:t>Facilities to support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Distributed </a:t>
            </a:r>
            <a:r>
              <a:rPr lang="en-US" b="1" dirty="0"/>
              <a:t>HTC Workloads</a:t>
            </a:r>
            <a:r>
              <a:rPr lang="en-US" sz="4800" b="1" dirty="0" smtClean="0"/>
              <a:t>  </a:t>
            </a:r>
            <a:endParaRPr lang="en-US" sz="4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211516"/>
            <a:ext cx="6400800" cy="144193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Miron Livny</a:t>
            </a:r>
          </a:p>
          <a:p>
            <a:r>
              <a:rPr lang="en-US" dirty="0"/>
              <a:t>John P. Morgridge Professor of Computer Science</a:t>
            </a:r>
          </a:p>
          <a:p>
            <a:r>
              <a:rPr lang="en-US" dirty="0" smtClean="0"/>
              <a:t>Center for High Throughput Computing </a:t>
            </a:r>
            <a:endParaRPr lang="en-US" dirty="0"/>
          </a:p>
          <a:p>
            <a:r>
              <a:rPr lang="en-US" dirty="0"/>
              <a:t>University of Wisconsin-Madison</a:t>
            </a:r>
          </a:p>
        </p:txBody>
      </p:sp>
    </p:spTree>
    <p:extLst>
      <p:ext uri="{BB962C8B-B14F-4D97-AF65-F5344CB8AC3E}">
        <p14:creationId xmlns:p14="http://schemas.microsoft.com/office/powerpoint/2010/main" val="161754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The HTC community prefers late binding of work (managed locally) to (global) resources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smtClean="0"/>
              <a:t>Separation between acquisition of (global) resources and assignment (delegation) of work to the resource once acquired and ready to serve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smtClean="0"/>
              <a:t>Accomplished by a distributed HTC overlay that is deployed on-the-fly and presents the dynamically acquired (global) resources as a unified managed HTC system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7845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5181600"/>
            <a:ext cx="9144000" cy="1676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charset="0"/>
            </a:endParaRPr>
          </a:p>
        </p:txBody>
      </p:sp>
      <p:sp>
        <p:nvSpPr>
          <p:cNvPr id="40962" name="Rectangle 2"/>
          <p:cNvSpPr>
            <a:spLocks noGrp="1" noChangeArrowheads="1"/>
          </p:cNvSpPr>
          <p:nvPr>
            <p:ph idx="1"/>
          </p:nvPr>
        </p:nvSpPr>
        <p:spPr>
          <a:xfrm>
            <a:off x="423081" y="746313"/>
            <a:ext cx="8500195" cy="4443248"/>
          </a:xfrm>
        </p:spPr>
        <p:txBody>
          <a:bodyPr>
            <a:normAutofit/>
          </a:bodyPr>
          <a:lstStyle/>
          <a:p>
            <a:pPr marL="0" indent="0" eaLnBrk="1" hangingPunct="1">
              <a:buFontTx/>
              <a:buNone/>
            </a:pPr>
            <a:r>
              <a:rPr lang="en-US" sz="2800" dirty="0"/>
              <a:t>In 1996 I introduced the distinction between High </a:t>
            </a:r>
            <a:r>
              <a:rPr lang="en-US" sz="3600" b="1" dirty="0"/>
              <a:t>Performance</a:t>
            </a:r>
            <a:r>
              <a:rPr lang="en-US" sz="2800" dirty="0"/>
              <a:t> Computing (</a:t>
            </a:r>
            <a:r>
              <a:rPr lang="en-US" sz="2800" b="1" dirty="0"/>
              <a:t>HPC</a:t>
            </a:r>
            <a:r>
              <a:rPr lang="en-US" sz="2800" dirty="0"/>
              <a:t>) and High </a:t>
            </a:r>
            <a:r>
              <a:rPr lang="en-US" sz="3600" b="1" dirty="0"/>
              <a:t>Throughput</a:t>
            </a:r>
            <a:r>
              <a:rPr lang="en-US" sz="2800" dirty="0"/>
              <a:t> Computing (</a:t>
            </a:r>
            <a:r>
              <a:rPr lang="en-US" sz="2800" b="1" dirty="0"/>
              <a:t>HTC</a:t>
            </a:r>
            <a:r>
              <a:rPr lang="en-US" sz="2800" dirty="0"/>
              <a:t>) in a seminar at the NASA Goddard Flight Center in and a month later at the European Laboratory for Particle Physics (CERN). In June of 1997 </a:t>
            </a:r>
            <a:r>
              <a:rPr lang="en-US" sz="2800" dirty="0" err="1"/>
              <a:t>HPCWire</a:t>
            </a:r>
            <a:r>
              <a:rPr lang="en-US" sz="2800" dirty="0"/>
              <a:t> published an interview on High Throughput Computing.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86" y="4477403"/>
            <a:ext cx="8668390" cy="2112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30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665329" y="671491"/>
            <a:ext cx="7772400" cy="2571440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dirty="0"/>
              <a:t>High Throughput Computing requires </a:t>
            </a:r>
            <a:r>
              <a:rPr lang="en-US" sz="4000" dirty="0">
                <a:solidFill>
                  <a:srgbClr val="FF0000"/>
                </a:solidFill>
              </a:rPr>
              <a:t>automation</a:t>
            </a:r>
            <a:r>
              <a:rPr lang="en-US" sz="4000" dirty="0"/>
              <a:t> as </a:t>
            </a:r>
            <a:r>
              <a:rPr lang="en-US" sz="4000" dirty="0" smtClean="0"/>
              <a:t>it is </a:t>
            </a:r>
            <a:br>
              <a:rPr lang="en-US" sz="4000" dirty="0" smtClean="0"/>
            </a:br>
            <a:r>
              <a:rPr lang="en-US" sz="4000" dirty="0" smtClean="0"/>
              <a:t>a </a:t>
            </a:r>
            <a:r>
              <a:rPr lang="en-US" sz="4000" dirty="0">
                <a:solidFill>
                  <a:srgbClr val="FF3300"/>
                </a:solidFill>
              </a:rPr>
              <a:t>24-7-365</a:t>
            </a:r>
            <a:r>
              <a:rPr lang="en-US" sz="4000" dirty="0"/>
              <a:t> activity that involves large numbers of </a:t>
            </a:r>
            <a:r>
              <a:rPr lang="en-US" sz="4000" dirty="0" smtClean="0"/>
              <a:t>jobs and computing resources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87043" name="Rectangle 3"/>
          <p:cNvSpPr>
            <a:spLocks noChangeArrowheads="1"/>
          </p:cNvSpPr>
          <p:nvPr/>
        </p:nvSpPr>
        <p:spPr bwMode="auto">
          <a:xfrm>
            <a:off x="914400" y="3900653"/>
            <a:ext cx="7620000" cy="82391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FLOPY </a:t>
            </a: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  <a:sym typeface="Symbol" panose="05050102010706020507" pitchFamily="18" charset="2"/>
              </a:rPr>
              <a:t>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(60*60*24*7*52)*FLOPS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914400" y="5059122"/>
            <a:ext cx="7620000" cy="646331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100K Hours*1 Job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anose="05050102010706020507" pitchFamily="18" charset="2"/>
              </a:rPr>
              <a:t> 1 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*100K J</a:t>
            </a:r>
          </a:p>
        </p:txBody>
      </p:sp>
    </p:spTree>
    <p:extLst>
      <p:ext uri="{BB962C8B-B14F-4D97-AF65-F5344CB8AC3E}">
        <p14:creationId xmlns:p14="http://schemas.microsoft.com/office/powerpoint/2010/main" val="269114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66" b="85176"/>
          <a:stretch/>
        </p:blipFill>
        <p:spPr bwMode="auto">
          <a:xfrm>
            <a:off x="865364" y="875594"/>
            <a:ext cx="7923439" cy="7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71" r="7366"/>
          <a:stretch/>
        </p:blipFill>
        <p:spPr bwMode="auto">
          <a:xfrm>
            <a:off x="865363" y="1704975"/>
            <a:ext cx="7923439" cy="1777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>
            <a:spLocks noGrp="1" noChangeArrowheads="1"/>
          </p:cNvSpPr>
          <p:nvPr>
            <p:ph idx="4294967295"/>
          </p:nvPr>
        </p:nvSpPr>
        <p:spPr>
          <a:xfrm>
            <a:off x="914400" y="3771900"/>
            <a:ext cx="8229600" cy="2686050"/>
          </a:xfrm>
        </p:spPr>
        <p:txBody>
          <a:bodyPr anchor="ctr">
            <a:noAutofit/>
          </a:bodyPr>
          <a:lstStyle/>
          <a:p>
            <a:pPr marL="0" indent="0" algn="ctr" eaLnBrk="1" hangingPunct="1">
              <a:buFontTx/>
              <a:buNone/>
            </a:pPr>
            <a:r>
              <a:rPr lang="en-US" sz="3600" dirty="0"/>
              <a:t>“… many fields today rely on </a:t>
            </a:r>
            <a:r>
              <a:rPr lang="en-US" sz="3600" b="1" dirty="0"/>
              <a:t>high-throughput computing</a:t>
            </a:r>
            <a:r>
              <a:rPr lang="en-US" sz="3600" dirty="0"/>
              <a:t> for </a:t>
            </a:r>
            <a:r>
              <a:rPr lang="en-US" sz="3600" b="1" dirty="0"/>
              <a:t>discovery</a:t>
            </a:r>
            <a:r>
              <a:rPr lang="en-US" sz="3600" dirty="0"/>
              <a:t>.</a:t>
            </a:r>
            <a:r>
              <a:rPr lang="en-US" sz="2800" dirty="0"/>
              <a:t>”</a:t>
            </a:r>
          </a:p>
          <a:p>
            <a:pPr marL="0" indent="0" algn="ctr" eaLnBrk="1" hangingPunct="1">
              <a:buFontTx/>
              <a:buNone/>
            </a:pPr>
            <a:r>
              <a:rPr lang="en-US" sz="2800" dirty="0"/>
              <a:t>“</a:t>
            </a:r>
            <a:r>
              <a:rPr lang="en-US" sz="3600" dirty="0"/>
              <a:t>Many fields </a:t>
            </a:r>
            <a:r>
              <a:rPr lang="en-US" sz="3600" b="1" dirty="0"/>
              <a:t>increasingly</a:t>
            </a:r>
            <a:r>
              <a:rPr lang="en-US" sz="3600" dirty="0"/>
              <a:t> rely </a:t>
            </a:r>
            <a:r>
              <a:rPr lang="en-US" sz="3600" b="1" dirty="0"/>
              <a:t>on high-throughput computing</a:t>
            </a:r>
            <a:r>
              <a:rPr lang="en-US" sz="3600" dirty="0"/>
              <a:t>” </a:t>
            </a:r>
            <a:endParaRPr lang="en-US" sz="2800" dirty="0"/>
          </a:p>
          <a:p>
            <a:pPr marL="0" indent="0" eaLnBrk="1" hangingPunct="1">
              <a:buFontTx/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4373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The work of more and more researchers depend on more and more HTC computing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smtClean="0"/>
              <a:t>Each computation can easily fit on a single (modern) server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smtClean="0"/>
              <a:t>Research requires “many” of these computations</a:t>
            </a:r>
          </a:p>
          <a:p>
            <a:pPr marL="1314450" lvl="1" indent="-571500"/>
            <a:r>
              <a:rPr lang="en-US" dirty="0" smtClean="0"/>
              <a:t>Processing of measured data</a:t>
            </a:r>
          </a:p>
          <a:p>
            <a:pPr marL="1314450" lvl="1" indent="-571500"/>
            <a:r>
              <a:rPr lang="en-US" dirty="0" smtClean="0"/>
              <a:t>Simulation</a:t>
            </a:r>
          </a:p>
          <a:p>
            <a:pPr marL="1314450" lvl="1" indent="-571500"/>
            <a:r>
              <a:rPr lang="en-US" dirty="0" smtClean="0"/>
              <a:t>Monte Carlo </a:t>
            </a:r>
          </a:p>
          <a:p>
            <a:pPr marL="1314450" lvl="1" indent="-571500"/>
            <a:r>
              <a:rPr lang="en-US" dirty="0" smtClean="0"/>
              <a:t>Parameter sweeps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7495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413" y="4246340"/>
            <a:ext cx="6949161" cy="21011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71095"/>
            <a:ext cx="5812158" cy="32103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9964" y="1114425"/>
            <a:ext cx="3740445" cy="294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892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66" b="85176"/>
          <a:stretch/>
        </p:blipFill>
        <p:spPr bwMode="auto">
          <a:xfrm>
            <a:off x="865363" y="720146"/>
            <a:ext cx="7923439" cy="7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71" r="13253"/>
          <a:stretch/>
        </p:blipFill>
        <p:spPr bwMode="auto">
          <a:xfrm>
            <a:off x="865363" y="1463802"/>
            <a:ext cx="5789571" cy="14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>
            <a:spLocks noGrp="1" noChangeArrowheads="1"/>
          </p:cNvSpPr>
          <p:nvPr>
            <p:ph idx="4294967295"/>
          </p:nvPr>
        </p:nvSpPr>
        <p:spPr>
          <a:xfrm>
            <a:off x="740050" y="3254502"/>
            <a:ext cx="8048752" cy="3287839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US" sz="3600" dirty="0"/>
              <a:t>“Recommendation 2.2. NSF should (a) … and (b) broaden the accessibility and utility of these large-scale platforms by allocating </a:t>
            </a:r>
            <a:r>
              <a:rPr lang="en-US" sz="3600" b="1" dirty="0"/>
              <a:t>high-throughput</a:t>
            </a:r>
            <a:r>
              <a:rPr lang="en-US" sz="3600" dirty="0"/>
              <a:t> as well as high-performance workflows to them.”</a:t>
            </a:r>
            <a:r>
              <a:rPr lang="en-US" sz="4400" dirty="0"/>
              <a:t>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4362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sz="4400" dirty="0" smtClean="0"/>
              <a:t>What does all this mean for researchers with ever growing HTC workloads? </a:t>
            </a:r>
          </a:p>
          <a:p>
            <a:endParaRPr lang="en-US" dirty="0" smtClean="0"/>
          </a:p>
          <a:p>
            <a:r>
              <a:rPr lang="en-US" dirty="0" smtClean="0"/>
              <a:t>Less money for acquisition of compute resources and more allocations of computing capacity on (very) large (HPC) facilities!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999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Some (HTC) numbers: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smtClean="0"/>
              <a:t>CHTC delivered more than 400M core hours in the past 12 month to more than 250 projects at the UW-Madison campus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smtClean="0"/>
              <a:t>OSG delivered more than 2B core hours in the past 12 month to research efforts ranging from single PI to LHC experiments (O(1K) researchers)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0916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4200" dirty="0" smtClean="0"/>
              <a:t>HPC facilities present challenges for HTC workloads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smtClean="0"/>
              <a:t>Acquisition managed by a batch system that allocates nodes/servers in (very) large chunks for a set time duration at unpredictable times where queuing (waiting) times depends on the dimensions of the requested chunk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smtClean="0"/>
              <a:t>Acquisition request must be associated with an allocation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smtClean="0"/>
              <a:t>Two factor authentication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smtClean="0"/>
              <a:t>Limited (no?) Network connectivity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smtClean="0"/>
              <a:t>Limited (no?) support for storage acquisition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8098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ChangeArrowheads="1"/>
          </p:cNvSpPr>
          <p:nvPr/>
        </p:nvSpPr>
        <p:spPr bwMode="auto">
          <a:xfrm>
            <a:off x="0" y="5362575"/>
            <a:ext cx="9144000" cy="14954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82947" name="Picture 3" descr="CondorExperien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2025" y="304800"/>
            <a:ext cx="4397375" cy="61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2948" name="Group 4"/>
          <p:cNvGrpSpPr>
            <a:grpSpLocks/>
          </p:cNvGrpSpPr>
          <p:nvPr/>
        </p:nvGrpSpPr>
        <p:grpSpPr bwMode="auto">
          <a:xfrm>
            <a:off x="504825" y="435189"/>
            <a:ext cx="3686175" cy="5925924"/>
            <a:chOff x="1884" y="-557"/>
            <a:chExt cx="2322" cy="4564"/>
          </a:xfrm>
        </p:grpSpPr>
        <p:pic>
          <p:nvPicPr>
            <p:cNvPr id="82949" name="Picture 5" descr="CondorExperience-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84" y="192"/>
              <a:ext cx="2322" cy="38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950" name="WordArt 6"/>
            <p:cNvSpPr>
              <a:spLocks noChangeArrowheads="1" noChangeShapeType="1" noTextEdit="1"/>
            </p:cNvSpPr>
            <p:nvPr/>
          </p:nvSpPr>
          <p:spPr bwMode="auto">
            <a:xfrm>
              <a:off x="2112" y="-557"/>
              <a:ext cx="1914" cy="572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0"/>
                </a:avLst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0" cap="none" spc="0" normalizeH="0" baseline="0" noProof="0" dirty="0">
                  <a:ln w="9525">
                    <a:solidFill>
                      <a:srgbClr val="FF66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effectLst/>
                  <a:uLnTx/>
                  <a:uFillTx/>
                  <a:latin typeface="Arial Black"/>
                  <a:ea typeface="+mn-ea"/>
                  <a:cs typeface="+mn-cs"/>
                </a:rPr>
                <a:t>1992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7607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849" y="207044"/>
            <a:ext cx="5324475" cy="653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0956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832" y="2564524"/>
            <a:ext cx="8848946" cy="32056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513" y="362333"/>
            <a:ext cx="8565584" cy="203648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38175" y="2564524"/>
            <a:ext cx="2076450" cy="312027"/>
          </a:xfrm>
          <a:prstGeom prst="rect">
            <a:avLst/>
          </a:prstGeom>
          <a:solidFill>
            <a:srgbClr val="FFFF00">
              <a:alpha val="37000"/>
            </a:srgb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381624" y="2927791"/>
            <a:ext cx="2162175" cy="312027"/>
          </a:xfrm>
          <a:prstGeom prst="rect">
            <a:avLst/>
          </a:prstGeom>
          <a:solidFill>
            <a:srgbClr val="FFFF00">
              <a:alpha val="37000"/>
            </a:srgb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771649" y="3600279"/>
            <a:ext cx="2943226" cy="312027"/>
          </a:xfrm>
          <a:prstGeom prst="rect">
            <a:avLst/>
          </a:prstGeom>
          <a:solidFill>
            <a:srgbClr val="FFFF00">
              <a:alpha val="37000"/>
            </a:srgb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7074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515"/>
            <a:ext cx="9144000" cy="6827034"/>
          </a:xfrm>
          <a:prstGeom prst="rect">
            <a:avLst/>
          </a:prstGeom>
        </p:spPr>
      </p:pic>
      <p:sp>
        <p:nvSpPr>
          <p:cNvPr id="3" name="Donut 2"/>
          <p:cNvSpPr/>
          <p:nvPr/>
        </p:nvSpPr>
        <p:spPr bwMode="auto">
          <a:xfrm>
            <a:off x="523875" y="571500"/>
            <a:ext cx="2105025" cy="1333500"/>
          </a:xfrm>
          <a:prstGeom prst="donut">
            <a:avLst>
              <a:gd name="adj" fmla="val 16429"/>
            </a:avLst>
          </a:prstGeom>
          <a:solidFill>
            <a:srgbClr val="FFFF00">
              <a:alpha val="44000"/>
            </a:srgb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35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25405" y="1044261"/>
            <a:ext cx="8672513" cy="705256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Joint project </a:t>
            </a:r>
            <a:endParaRPr lang="en-US" dirty="0" smtClean="0"/>
          </a:p>
          <a:p>
            <a:pPr marL="0" indent="0" algn="ctr">
              <a:buNone/>
            </a:pPr>
            <a:r>
              <a:rPr lang="en-US" sz="2000" b="1" dirty="0" err="1" smtClean="0">
                <a:solidFill>
                  <a:schemeClr val="tx1"/>
                </a:solidFill>
              </a:rPr>
              <a:t>HEPCloud</a:t>
            </a:r>
            <a:r>
              <a:rPr lang="en-US" sz="2000" dirty="0" smtClean="0"/>
              <a:t> </a:t>
            </a:r>
            <a:r>
              <a:rPr lang="en-US" sz="2000" dirty="0"/>
              <a:t>(Fermilab), </a:t>
            </a:r>
            <a:r>
              <a:rPr lang="en-US" sz="2000" b="1" dirty="0">
                <a:solidFill>
                  <a:schemeClr val="accent4"/>
                </a:solidFill>
              </a:rPr>
              <a:t>HTCondor</a:t>
            </a:r>
            <a:r>
              <a:rPr lang="en-US" sz="2000" dirty="0"/>
              <a:t> (</a:t>
            </a:r>
            <a:r>
              <a:rPr lang="en-US" sz="2000" dirty="0" smtClean="0"/>
              <a:t>UW-Madison)</a:t>
            </a:r>
            <a:endParaRPr lang="en-US" sz="2000" b="1" dirty="0">
              <a:solidFill>
                <a:schemeClr val="accent3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25406" y="311433"/>
            <a:ext cx="8672512" cy="574098"/>
          </a:xfrm>
        </p:spPr>
        <p:txBody>
          <a:bodyPr/>
          <a:lstStyle/>
          <a:p>
            <a:r>
              <a:rPr lang="en-US" dirty="0" smtClean="0"/>
              <a:t>SC16 Demo: On Demand </a:t>
            </a:r>
            <a:r>
              <a:rPr lang="en-US" u="sng" dirty="0" smtClean="0"/>
              <a:t>Doubling</a:t>
            </a:r>
            <a:r>
              <a:rPr lang="en-US" dirty="0" smtClean="0"/>
              <a:t> of CMS Computing Capacity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96D49F-E75B-CA4C-9755-57CB093C34C1}" type="datetime1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+mn-ea"/>
              </a:rPr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+mn-e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Burt Holzman | Fermilab HEPCloud and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HTCondor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 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pic>
        <p:nvPicPr>
          <p:cNvPr id="8" name="Picture 7" descr="cms_dashboard_job_core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7" b="23909"/>
          <a:stretch/>
        </p:blipFill>
        <p:spPr>
          <a:xfrm>
            <a:off x="3927729" y="1847132"/>
            <a:ext cx="5164652" cy="3013520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 flipH="1">
            <a:off x="6706654" y="2285306"/>
            <a:ext cx="318695" cy="177843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25351" y="2189560"/>
            <a:ext cx="2032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charset="0"/>
                <a:ea typeface="+mn-ea"/>
                <a:cs typeface="Arial" charset="0"/>
              </a:rPr>
              <a:t>Google Cloud Cores</a:t>
            </a:r>
          </a:p>
        </p:txBody>
      </p:sp>
      <p:sp>
        <p:nvSpPr>
          <p:cNvPr id="11" name="Content Placeholder 5"/>
          <p:cNvSpPr txBox="1">
            <a:spLocks/>
          </p:cNvSpPr>
          <p:nvPr/>
        </p:nvSpPr>
        <p:spPr>
          <a:xfrm>
            <a:off x="115715" y="1782308"/>
            <a:ext cx="3848756" cy="4557531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276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3275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585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001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Helvetica"/>
            </a:endParaRPr>
          </a:p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/>
              </a:rPr>
              <a:t>HEPCloud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</a:rPr>
              <a:t> provisions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19A24"/>
                </a:solidFill>
                <a:effectLst/>
                <a:uLnTx/>
                <a:uFillTx/>
                <a:latin typeface="Helvetica"/>
              </a:rPr>
              <a:t>Google Cloud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</a:rPr>
              <a:t> with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AF272F"/>
                </a:solidFill>
                <a:effectLst/>
                <a:uLnTx/>
                <a:uFillTx/>
                <a:latin typeface="Helvetica"/>
              </a:rPr>
              <a:t>HTCondor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</a:rPr>
              <a:t> in two ways</a:t>
            </a:r>
          </a:p>
          <a:p>
            <a:pPr marL="512763" marR="0" lvl="1" indent="-230188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AF272F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HTCondor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 talks to Google API</a:t>
            </a:r>
          </a:p>
          <a:p>
            <a:pPr marL="512763" marR="0" lvl="1" indent="-230188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Resources are joined into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HEP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AF272F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HTCondor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 pool</a:t>
            </a:r>
          </a:p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</a:rPr>
              <a:t>Demonstrated sustained large scale elasticity (&gt;150K cores) in response to demand and external constraints</a:t>
            </a:r>
          </a:p>
          <a:p>
            <a:pPr marL="512763" marR="0" lvl="1" indent="-230188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Ramp-up/down with opening/closing of exhibition floor</a:t>
            </a:r>
          </a:p>
          <a:p>
            <a:pPr marL="512763" marR="0" lvl="1" indent="-230188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Tear-down when no jobs are waiting</a:t>
            </a:r>
          </a:p>
        </p:txBody>
      </p:sp>
      <p:sp>
        <p:nvSpPr>
          <p:cNvPr id="12" name="Content Placeholder 5"/>
          <p:cNvSpPr txBox="1">
            <a:spLocks/>
          </p:cNvSpPr>
          <p:nvPr/>
        </p:nvSpPr>
        <p:spPr>
          <a:xfrm>
            <a:off x="3927729" y="4918009"/>
            <a:ext cx="5164652" cy="14829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91440" bIns="0" anchor="ctr">
            <a:noAutofit/>
          </a:bodyPr>
          <a:lstStyle>
            <a:lvl1pPr marL="230188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276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3275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585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001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2575" marR="0" lvl="1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19A24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730,172 jobs consumed 6.35M core hours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19A24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produced 205M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19A24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simulated events (81.8 TB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19A24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) using .5PB of input data</a:t>
            </a:r>
          </a:p>
          <a:p>
            <a:pPr marL="282575" marR="0" lvl="1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19A24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Total cost ~$100K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519A24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957256" y="2102160"/>
            <a:ext cx="310338" cy="2724068"/>
            <a:chOff x="3957256" y="1244910"/>
            <a:chExt cx="310338" cy="2724068"/>
          </a:xfrm>
        </p:grpSpPr>
        <p:sp>
          <p:nvSpPr>
            <p:cNvPr id="15" name="Rectangle 14"/>
            <p:cNvSpPr/>
            <p:nvPr/>
          </p:nvSpPr>
          <p:spPr>
            <a:xfrm>
              <a:off x="3958935" y="1605898"/>
              <a:ext cx="301442" cy="18314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3087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300K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957256" y="1244910"/>
              <a:ext cx="301442" cy="18314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3087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350K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964473" y="1965365"/>
              <a:ext cx="301442" cy="18314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3087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250K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964473" y="2324832"/>
              <a:ext cx="301442" cy="18314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3087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200K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966152" y="2730748"/>
              <a:ext cx="301442" cy="18314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3087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150K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957256" y="3101119"/>
              <a:ext cx="301442" cy="18314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3087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100K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966152" y="3460947"/>
              <a:ext cx="301442" cy="18314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3087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 50K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964473" y="3785833"/>
              <a:ext cx="301442" cy="18314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3087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 </a:t>
              </a:r>
            </a:p>
          </p:txBody>
        </p:sp>
      </p:grpSp>
      <p:sp>
        <p:nvSpPr>
          <p:cNvPr id="26" name="Rectangle 25"/>
          <p:cNvSpPr/>
          <p:nvPr/>
        </p:nvSpPr>
        <p:spPr>
          <a:xfrm>
            <a:off x="4792164" y="1965384"/>
            <a:ext cx="4159624" cy="194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Global CMS Running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Jobs 11/14-19 </a:t>
            </a:r>
          </a:p>
        </p:txBody>
      </p:sp>
    </p:spTree>
    <p:extLst>
      <p:ext uri="{BB962C8B-B14F-4D97-AF65-F5344CB8AC3E}">
        <p14:creationId xmlns:p14="http://schemas.microsoft.com/office/powerpoint/2010/main" val="265531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533401"/>
            <a:ext cx="8072651" cy="5257800"/>
          </a:xfrm>
        </p:spPr>
        <p:txBody>
          <a:bodyPr>
            <a:noAutofit/>
          </a:bodyPr>
          <a:lstStyle/>
          <a:p>
            <a:r>
              <a:rPr lang="en-US" sz="4000" b="0" dirty="0" smtClean="0"/>
              <a:t>The UW-Madison Center for High Throughput Computing (</a:t>
            </a:r>
            <a:r>
              <a:rPr lang="en-US" sz="4000" dirty="0" smtClean="0"/>
              <a:t>CHTC</a:t>
            </a:r>
            <a:r>
              <a:rPr lang="en-US" sz="4000" b="0" dirty="0" smtClean="0"/>
              <a:t>) was established in 2006</a:t>
            </a:r>
            <a:r>
              <a:rPr lang="en-US" sz="4000" dirty="0" smtClean="0"/>
              <a:t> to bring the power of Distributed High Throughput Computing (HTC) to all fields of study, allowing the future of Distributed HTC to be shaped by insight from other disciplines 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86979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13486" b="15933"/>
          <a:stretch/>
        </p:blipFill>
        <p:spPr>
          <a:xfrm>
            <a:off x="-2830" y="1986140"/>
            <a:ext cx="9146830" cy="405011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6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1F497D"/>
              </a:solidFill>
              <a:latin typeface="Calibri"/>
              <a:sym typeface="Helvetic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478036"/>
            <a:ext cx="7923035" cy="857250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solidFill>
                  <a:srgbClr val="FFFFFF"/>
                </a:solidFill>
              </a:rPr>
              <a:t>Agile, Shared </a:t>
            </a:r>
            <a:r>
              <a:rPr lang="en-US" dirty="0" smtClean="0">
                <a:solidFill>
                  <a:srgbClr val="FFFFFF"/>
                </a:solidFill>
              </a:rPr>
              <a:t>Computing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6654" y="3001691"/>
            <a:ext cx="2742355" cy="100950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7889" y="4186143"/>
            <a:ext cx="3009900" cy="1766982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2046109" y="2564694"/>
            <a:ext cx="3781780" cy="3146778"/>
          </a:xfrm>
          <a:prstGeom prst="roundRect">
            <a:avLst/>
          </a:prstGeom>
          <a:solidFill>
            <a:srgbClr val="C00027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6" fontAlgn="auto">
              <a:spcBef>
                <a:spcPts val="0"/>
              </a:spcBef>
              <a:spcAft>
                <a:spcPts val="0"/>
              </a:spcAft>
            </a:pPr>
            <a:endParaRPr lang="en-US" sz="2025">
              <a:solidFill>
                <a:prstClr val="black"/>
              </a:solidFill>
              <a:latin typeface="Calibri"/>
              <a:sym typeface="Helvetica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1143" y="3418596"/>
            <a:ext cx="2336079" cy="2081250"/>
          </a:xfrm>
          <a:prstGeom prst="rect">
            <a:avLst/>
          </a:prstGeom>
        </p:spPr>
      </p:pic>
      <p:sp>
        <p:nvSpPr>
          <p:cNvPr id="20" name="Content Placeholder 6"/>
          <p:cNvSpPr>
            <a:spLocks noGrp="1"/>
          </p:cNvSpPr>
          <p:nvPr>
            <p:ph idx="1"/>
          </p:nvPr>
        </p:nvSpPr>
        <p:spPr>
          <a:xfrm>
            <a:off x="457200" y="1378547"/>
            <a:ext cx="8229600" cy="49936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i="1" dirty="0">
                <a:solidFill>
                  <a:schemeClr val="bg1">
                    <a:lumMod val="85000"/>
                  </a:schemeClr>
                </a:solidFill>
              </a:rPr>
              <a:t>“submit locally, run globally”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248013" y="3733401"/>
            <a:ext cx="18934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6" fontAlgn="auto"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prstClr val="white"/>
                </a:solidFill>
                <a:latin typeface="Myriad Pro"/>
                <a:ea typeface="+mj-ea"/>
                <a:cs typeface="Myriad Pro"/>
                <a:sym typeface="Helvetica"/>
              </a:rPr>
              <a:t>CHTC</a:t>
            </a:r>
            <a:endParaRPr lang="en-US" sz="4800" b="1" dirty="0">
              <a:solidFill>
                <a:prstClr val="white"/>
              </a:solidFill>
              <a:latin typeface="Myriad Pro"/>
              <a:ea typeface="+mj-ea"/>
              <a:cs typeface="Myriad Pro"/>
              <a:sym typeface="Helvetica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158318" y="2583182"/>
            <a:ext cx="283368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6" fontAlgn="auto">
              <a:spcBef>
                <a:spcPts val="0"/>
              </a:spcBef>
              <a:spcAft>
                <a:spcPts val="0"/>
              </a:spcAft>
            </a:pPr>
            <a:r>
              <a:rPr lang="en-US" sz="3300" b="1" dirty="0">
                <a:solidFill>
                  <a:prstClr val="white"/>
                </a:solidFill>
                <a:latin typeface="Myriad Pro"/>
                <a:ea typeface="+mj-ea"/>
                <a:cs typeface="Myriad Pro"/>
                <a:sym typeface="Helvetica"/>
              </a:rPr>
              <a:t>Campus Grid</a:t>
            </a:r>
            <a:endParaRPr lang="en-US" sz="2700" b="1" dirty="0">
              <a:solidFill>
                <a:prstClr val="white"/>
              </a:solidFill>
              <a:latin typeface="Myriad Pro"/>
              <a:ea typeface="+mj-ea"/>
              <a:cs typeface="Myriad Pro"/>
              <a:sym typeface="Helvetica"/>
            </a:endParaRPr>
          </a:p>
        </p:txBody>
      </p:sp>
      <p:sp>
        <p:nvSpPr>
          <p:cNvPr id="28" name="Left-Right Arrow 27"/>
          <p:cNvSpPr/>
          <p:nvPr/>
        </p:nvSpPr>
        <p:spPr>
          <a:xfrm rot="20012170">
            <a:off x="3940673" y="4138985"/>
            <a:ext cx="2619369" cy="342900"/>
          </a:xfrm>
          <a:prstGeom prst="leftRightArrow">
            <a:avLst>
              <a:gd name="adj1" fmla="val 53152"/>
              <a:gd name="adj2" fmla="val 6514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6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sym typeface="Helvetica"/>
            </a:endParaRPr>
          </a:p>
        </p:txBody>
      </p:sp>
      <p:sp>
        <p:nvSpPr>
          <p:cNvPr id="29" name="Left-Right Arrow 28"/>
          <p:cNvSpPr/>
          <p:nvPr/>
        </p:nvSpPr>
        <p:spPr>
          <a:xfrm>
            <a:off x="4084384" y="5090820"/>
            <a:ext cx="2144966" cy="342900"/>
          </a:xfrm>
          <a:prstGeom prst="leftRightArrow">
            <a:avLst>
              <a:gd name="adj1" fmla="val 53152"/>
              <a:gd name="adj2" fmla="val 6514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6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sym typeface="Helvetica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363513" y="3361014"/>
            <a:ext cx="23217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6" fontAlgn="auto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prstClr val="white"/>
                </a:solidFill>
                <a:latin typeface="Myriad Pro"/>
                <a:ea typeface="+mj-ea"/>
                <a:cs typeface="Myriad Pro"/>
                <a:sym typeface="Helvetica"/>
              </a:rPr>
              <a:t>The Cloud</a:t>
            </a:r>
            <a:endParaRPr lang="en-US" sz="2475" b="1" dirty="0">
              <a:solidFill>
                <a:prstClr val="white"/>
              </a:solidFill>
              <a:latin typeface="Myriad Pro"/>
              <a:ea typeface="+mj-ea"/>
              <a:cs typeface="Myriad Pro"/>
              <a:sym typeface="Helvetica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979376" y="4396676"/>
            <a:ext cx="26188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6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prstClr val="white"/>
                </a:solidFill>
                <a:latin typeface="Myriad Pro"/>
                <a:ea typeface="+mj-ea"/>
                <a:cs typeface="Myriad Pro"/>
                <a:sym typeface="Helvetica"/>
              </a:rPr>
              <a:t>Open Science</a:t>
            </a:r>
          </a:p>
          <a:p>
            <a:pPr algn="ctr" defTabSz="457206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prstClr val="white"/>
                </a:solidFill>
                <a:latin typeface="Myriad Pro"/>
                <a:ea typeface="+mj-ea"/>
                <a:cs typeface="Myriad Pro"/>
                <a:sym typeface="Helvetica"/>
              </a:rPr>
              <a:t>Grid (OSG)</a:t>
            </a:r>
            <a:endParaRPr lang="en-US" sz="2000" b="1" dirty="0">
              <a:solidFill>
                <a:prstClr val="white"/>
              </a:solidFill>
              <a:latin typeface="Myriad Pro"/>
              <a:ea typeface="+mj-ea"/>
              <a:cs typeface="Myriad Pro"/>
              <a:sym typeface="Helvetica"/>
            </a:endParaRPr>
          </a:p>
        </p:txBody>
      </p:sp>
      <p:sp>
        <p:nvSpPr>
          <p:cNvPr id="30" name="Left-Right Arrow 29"/>
          <p:cNvSpPr/>
          <p:nvPr/>
        </p:nvSpPr>
        <p:spPr>
          <a:xfrm>
            <a:off x="4062245" y="4143753"/>
            <a:ext cx="700676" cy="272991"/>
          </a:xfrm>
          <a:prstGeom prst="leftRightArrow">
            <a:avLst>
              <a:gd name="adj1" fmla="val 53152"/>
              <a:gd name="adj2" fmla="val 6514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6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sym typeface="Helvetica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570" y="3730268"/>
            <a:ext cx="1570794" cy="2094392"/>
          </a:xfrm>
          <a:prstGeom prst="rect">
            <a:avLst/>
          </a:prstGeom>
          <a:effectLst>
            <a:glow rad="127000">
              <a:schemeClr val="bg1">
                <a:alpha val="24000"/>
              </a:schemeClr>
            </a:glow>
          </a:effectLst>
        </p:spPr>
      </p:pic>
      <p:sp>
        <p:nvSpPr>
          <p:cNvPr id="32" name="Left-Right Arrow 31"/>
          <p:cNvSpPr/>
          <p:nvPr/>
        </p:nvSpPr>
        <p:spPr>
          <a:xfrm>
            <a:off x="1639582" y="4889178"/>
            <a:ext cx="917404" cy="281179"/>
          </a:xfrm>
          <a:prstGeom prst="leftRightArrow">
            <a:avLst>
              <a:gd name="adj1" fmla="val 53152"/>
              <a:gd name="adj2" fmla="val 6514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6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sym typeface="Helvetic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9" b="9939"/>
          <a:stretch/>
        </p:blipFill>
        <p:spPr>
          <a:xfrm>
            <a:off x="6028136" y="1807337"/>
            <a:ext cx="2661494" cy="970518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6736040" y="2038111"/>
            <a:ext cx="119359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6" fontAlgn="auto">
              <a:spcBef>
                <a:spcPts val="0"/>
              </a:spcBef>
              <a:spcAft>
                <a:spcPts val="0"/>
              </a:spcAft>
            </a:pPr>
            <a:r>
              <a:rPr lang="en-US" sz="3300" b="1" dirty="0">
                <a:solidFill>
                  <a:prstClr val="white"/>
                </a:solidFill>
                <a:latin typeface="Myriad Pro"/>
                <a:ea typeface="+mj-ea"/>
                <a:cs typeface="Myriad Pro"/>
                <a:sym typeface="Helvetica"/>
              </a:rPr>
              <a:t>HPC</a:t>
            </a:r>
            <a:endParaRPr lang="en-US" sz="3300" b="1" dirty="0">
              <a:solidFill>
                <a:prstClr val="white"/>
              </a:solidFill>
              <a:latin typeface="Myriad Pro"/>
              <a:ea typeface="+mj-ea"/>
              <a:cs typeface="Myriad Pro"/>
              <a:sym typeface="Helvetica"/>
            </a:endParaRPr>
          </a:p>
        </p:txBody>
      </p:sp>
      <p:sp>
        <p:nvSpPr>
          <p:cNvPr id="34" name="Left-Right Arrow 33"/>
          <p:cNvSpPr/>
          <p:nvPr/>
        </p:nvSpPr>
        <p:spPr>
          <a:xfrm rot="19377448">
            <a:off x="3882734" y="2841996"/>
            <a:ext cx="2685851" cy="342900"/>
          </a:xfrm>
          <a:prstGeom prst="leftRightArrow">
            <a:avLst>
              <a:gd name="adj1" fmla="val 39853"/>
              <a:gd name="adj2" fmla="val 6514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6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sym typeface="Helvetica"/>
            </a:endParaRPr>
          </a:p>
        </p:txBody>
      </p:sp>
      <p:pic>
        <p:nvPicPr>
          <p:cNvPr id="6" name="Picture 5" descr="UWlogo_ctr_4c_wht.eps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52" r="33660" b="32544"/>
          <a:stretch/>
        </p:blipFill>
        <p:spPr>
          <a:xfrm>
            <a:off x="2982118" y="4551404"/>
            <a:ext cx="575736" cy="78968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464759" y="2620129"/>
            <a:ext cx="1240357" cy="3049197"/>
            <a:chOff x="4464759" y="2620129"/>
            <a:chExt cx="1240357" cy="3049197"/>
          </a:xfrm>
        </p:grpSpPr>
        <p:sp>
          <p:nvSpPr>
            <p:cNvPr id="4" name="Rectangle 3"/>
            <p:cNvSpPr/>
            <p:nvPr/>
          </p:nvSpPr>
          <p:spPr>
            <a:xfrm>
              <a:off x="5268374" y="3107571"/>
              <a:ext cx="436742" cy="530442"/>
            </a:xfrm>
            <a:prstGeom prst="rect">
              <a:avLst/>
            </a:prstGeom>
            <a:pattFill prst="smCheck">
              <a:fgClr>
                <a:srgbClr val="9A470E"/>
              </a:fgClr>
              <a:bgClr>
                <a:schemeClr val="bg1"/>
              </a:bgClr>
            </a:patt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5143750" y="4535765"/>
              <a:ext cx="436742" cy="530442"/>
            </a:xfrm>
            <a:prstGeom prst="rect">
              <a:avLst/>
            </a:prstGeom>
            <a:pattFill prst="smCheck">
              <a:fgClr>
                <a:srgbClr val="9A470E"/>
              </a:fgClr>
              <a:bgClr>
                <a:schemeClr val="bg1"/>
              </a:bgClr>
            </a:patt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583310" y="4785678"/>
              <a:ext cx="436742" cy="313340"/>
            </a:xfrm>
            <a:prstGeom prst="rect">
              <a:avLst/>
            </a:prstGeom>
            <a:pattFill prst="smCheck">
              <a:fgClr>
                <a:srgbClr val="9A470E"/>
              </a:fgClr>
              <a:bgClr>
                <a:schemeClr val="bg1"/>
              </a:bgClr>
            </a:patt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645250" y="3612216"/>
              <a:ext cx="436742" cy="417368"/>
            </a:xfrm>
            <a:prstGeom prst="rect">
              <a:avLst/>
            </a:prstGeom>
            <a:pattFill prst="smCheck">
              <a:fgClr>
                <a:srgbClr val="9A470E"/>
              </a:fgClr>
              <a:bgClr>
                <a:schemeClr val="bg1"/>
              </a:bgClr>
            </a:patt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4938195" y="5412697"/>
              <a:ext cx="436742" cy="249360"/>
            </a:xfrm>
            <a:prstGeom prst="rect">
              <a:avLst/>
            </a:prstGeom>
            <a:pattFill prst="smCheck">
              <a:fgClr>
                <a:srgbClr val="9A470E"/>
              </a:fgClr>
              <a:bgClr>
                <a:schemeClr val="bg1"/>
              </a:bgClr>
            </a:patt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4952470" y="2620129"/>
              <a:ext cx="273189" cy="249360"/>
            </a:xfrm>
            <a:prstGeom prst="rect">
              <a:avLst/>
            </a:prstGeom>
            <a:pattFill prst="smCheck">
              <a:fgClr>
                <a:srgbClr val="9A470E"/>
              </a:fgClr>
              <a:bgClr>
                <a:schemeClr val="bg1"/>
              </a:bgClr>
            </a:patt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5247448" y="3744541"/>
              <a:ext cx="273189" cy="249360"/>
            </a:xfrm>
            <a:prstGeom prst="rect">
              <a:avLst/>
            </a:prstGeom>
            <a:pattFill prst="smCheck">
              <a:fgClr>
                <a:srgbClr val="9A470E"/>
              </a:fgClr>
              <a:bgClr>
                <a:schemeClr val="bg1"/>
              </a:bgClr>
            </a:patt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464759" y="5419966"/>
              <a:ext cx="273189" cy="249360"/>
            </a:xfrm>
            <a:prstGeom prst="rect">
              <a:avLst/>
            </a:prstGeom>
            <a:pattFill prst="smCheck">
              <a:fgClr>
                <a:srgbClr val="9A470E"/>
              </a:fgClr>
              <a:bgClr>
                <a:schemeClr val="bg1"/>
              </a:bgClr>
            </a:patt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4" name="Picture 3" descr="fake_segs_da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78" y="2883264"/>
            <a:ext cx="1702184" cy="700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004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160420_Morgridge_9358.d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51" t="13424" r="14678" b="21335"/>
          <a:stretch/>
        </p:blipFill>
        <p:spPr>
          <a:xfrm>
            <a:off x="0" y="1173042"/>
            <a:ext cx="9144000" cy="485593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857251"/>
            <a:ext cx="9144000" cy="77611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6"/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1520472"/>
            <a:ext cx="9144000" cy="4508500"/>
          </a:xfrm>
          <a:prstGeom prst="rect">
            <a:avLst/>
          </a:prstGeom>
          <a:gradFill flip="none" rotWithShape="1">
            <a:gsLst>
              <a:gs pos="0">
                <a:schemeClr val="lt1"/>
              </a:gs>
              <a:gs pos="100000">
                <a:schemeClr val="bg1">
                  <a:alpha val="0"/>
                </a:schemeClr>
              </a:gs>
              <a:gs pos="74000">
                <a:schemeClr val="lt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6"/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424" y="990659"/>
            <a:ext cx="8229600" cy="857250"/>
          </a:xfrm>
        </p:spPr>
        <p:txBody>
          <a:bodyPr/>
          <a:lstStyle/>
          <a:p>
            <a:pPr algn="l"/>
            <a:r>
              <a:rPr lang="en-US" b="1" dirty="0">
                <a:solidFill>
                  <a:schemeClr val="tx2"/>
                </a:solidFill>
              </a:rPr>
              <a:t>Research Computing </a:t>
            </a:r>
            <a:r>
              <a:rPr lang="en-US" b="1" i="1" dirty="0">
                <a:solidFill>
                  <a:schemeClr val="tx2"/>
                </a:solidFill>
              </a:rPr>
              <a:t>Facilitation</a:t>
            </a:r>
          </a:p>
        </p:txBody>
      </p:sp>
      <p:pic>
        <p:nvPicPr>
          <p:cNvPr id="7" name="Picture 6" descr="UWlogo_ctr_4c_wht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52" r="33660" b="32544"/>
          <a:stretch/>
        </p:blipFill>
        <p:spPr>
          <a:xfrm>
            <a:off x="8353779" y="936230"/>
            <a:ext cx="733777" cy="1006452"/>
          </a:xfrm>
          <a:prstGeom prst="rect">
            <a:avLst/>
          </a:prstGeom>
        </p:spPr>
      </p:pic>
      <p:sp>
        <p:nvSpPr>
          <p:cNvPr id="9" name="Content Placeholder 6"/>
          <p:cNvSpPr txBox="1">
            <a:spLocks/>
          </p:cNvSpPr>
          <p:nvPr/>
        </p:nvSpPr>
        <p:spPr>
          <a:xfrm>
            <a:off x="251585" y="1596276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6">
              <a:buNone/>
            </a:pPr>
            <a:r>
              <a:rPr lang="en-US" sz="2400" b="1" i="1" dirty="0">
                <a:solidFill>
                  <a:prstClr val="black"/>
                </a:solidFill>
                <a:latin typeface="Calibri"/>
              </a:rPr>
              <a:t>accelerating research transformations</a:t>
            </a:r>
          </a:p>
        </p:txBody>
      </p:sp>
      <p:sp>
        <p:nvSpPr>
          <p:cNvPr id="12" name="Content Placeholder 10"/>
          <p:cNvSpPr txBox="1">
            <a:spLocks/>
          </p:cNvSpPr>
          <p:nvPr/>
        </p:nvSpPr>
        <p:spPr>
          <a:xfrm>
            <a:off x="481390" y="237187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6">
              <a:buNone/>
            </a:pPr>
            <a:r>
              <a:rPr lang="en-US" sz="2800" dirty="0">
                <a:solidFill>
                  <a:srgbClr val="1F497D"/>
                </a:solidFill>
                <a:latin typeface="Calibri"/>
              </a:rPr>
              <a:t>proactive engagement</a:t>
            </a:r>
          </a:p>
          <a:p>
            <a:pPr marL="0" indent="0" defTabSz="457206">
              <a:buNone/>
            </a:pPr>
            <a:r>
              <a:rPr lang="en-US" sz="2800" dirty="0">
                <a:solidFill>
                  <a:srgbClr val="1F497D"/>
                </a:solidFill>
                <a:latin typeface="Calibri"/>
              </a:rPr>
              <a:t>personalized guidance</a:t>
            </a:r>
          </a:p>
          <a:p>
            <a:pPr marL="0" indent="0" defTabSz="457206">
              <a:buNone/>
            </a:pPr>
            <a:r>
              <a:rPr lang="en-US" sz="2800" dirty="0">
                <a:solidFill>
                  <a:srgbClr val="1F497D"/>
                </a:solidFill>
                <a:latin typeface="Calibri"/>
              </a:rPr>
              <a:t>teach-to-fish training</a:t>
            </a:r>
          </a:p>
          <a:p>
            <a:pPr marL="0" indent="0" defTabSz="457206">
              <a:buNone/>
            </a:pPr>
            <a:r>
              <a:rPr lang="en-US" sz="2800" dirty="0">
                <a:solidFill>
                  <a:srgbClr val="1F497D"/>
                </a:solidFill>
                <a:latin typeface="Calibri"/>
              </a:rPr>
              <a:t>technology agnostic</a:t>
            </a:r>
          </a:p>
          <a:p>
            <a:pPr marL="0" indent="0" defTabSz="457206">
              <a:buNone/>
            </a:pPr>
            <a:r>
              <a:rPr lang="en-US" sz="2800" dirty="0">
                <a:solidFill>
                  <a:srgbClr val="1F497D"/>
                </a:solidFill>
                <a:latin typeface="Calibri"/>
              </a:rPr>
              <a:t>collaboration liaising</a:t>
            </a:r>
          </a:p>
          <a:p>
            <a:pPr marL="0" indent="0" defTabSz="457206">
              <a:buNone/>
            </a:pPr>
            <a:r>
              <a:rPr lang="en-US" sz="2800" dirty="0">
                <a:solidFill>
                  <a:srgbClr val="1F497D"/>
                </a:solidFill>
                <a:latin typeface="Calibri"/>
              </a:rPr>
              <a:t>upward advocacy</a:t>
            </a:r>
          </a:p>
          <a:p>
            <a:pPr marL="0" indent="0" defTabSz="457206">
              <a:buNone/>
            </a:pPr>
            <a:endParaRPr lang="en-US" sz="2800" dirty="0">
              <a:solidFill>
                <a:srgbClr val="1F497D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86932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82" y="3141525"/>
            <a:ext cx="6128949" cy="20805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7956" y="1013607"/>
            <a:ext cx="2525397" cy="4415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b="13353"/>
          <a:stretch/>
        </p:blipFill>
        <p:spPr>
          <a:xfrm>
            <a:off x="491816" y="1123950"/>
            <a:ext cx="5429872" cy="139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883187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913" y="949140"/>
            <a:ext cx="5965031" cy="49563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5" t="9586" r="14101" b="6075"/>
          <a:stretch/>
        </p:blipFill>
        <p:spPr>
          <a:xfrm>
            <a:off x="6287435" y="3371850"/>
            <a:ext cx="2510094" cy="2085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11933"/>
          <a:stretch/>
        </p:blipFill>
        <p:spPr>
          <a:xfrm>
            <a:off x="6228245" y="949140"/>
            <a:ext cx="2569284" cy="237136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24375" y="3059823"/>
            <a:ext cx="1085850" cy="312027"/>
          </a:xfrm>
          <a:prstGeom prst="rect">
            <a:avLst/>
          </a:prstGeom>
          <a:solidFill>
            <a:srgbClr val="FFFF00">
              <a:alpha val="37000"/>
            </a:srgb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23875" y="4612399"/>
            <a:ext cx="1466850" cy="312027"/>
          </a:xfrm>
          <a:prstGeom prst="rect">
            <a:avLst/>
          </a:prstGeom>
          <a:solidFill>
            <a:srgbClr val="FFFF00">
              <a:alpha val="37000"/>
            </a:srgb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8749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4"/>
          <a:stretch/>
        </p:blipFill>
        <p:spPr>
          <a:xfrm>
            <a:off x="6100763" y="991915"/>
            <a:ext cx="2789634" cy="43944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319" y="3086100"/>
            <a:ext cx="5579269" cy="2514600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t="5596"/>
          <a:stretch/>
        </p:blipFill>
        <p:spPr>
          <a:xfrm>
            <a:off x="1045462" y="1064419"/>
            <a:ext cx="3383663" cy="180736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76556" y="5230374"/>
            <a:ext cx="2076450" cy="312027"/>
          </a:xfrm>
          <a:prstGeom prst="rect">
            <a:avLst/>
          </a:prstGeom>
          <a:solidFill>
            <a:srgbClr val="FFFF00">
              <a:alpha val="37000"/>
            </a:srgb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725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507" name="Group 3"/>
          <p:cNvGrpSpPr>
            <a:grpSpLocks/>
          </p:cNvGrpSpPr>
          <p:nvPr/>
        </p:nvGrpSpPr>
        <p:grpSpPr bwMode="auto">
          <a:xfrm>
            <a:off x="1027113" y="400050"/>
            <a:ext cx="6399212" cy="6410325"/>
            <a:chOff x="924" y="462"/>
            <a:chExt cx="4031" cy="4038"/>
          </a:xfrm>
        </p:grpSpPr>
        <p:sp>
          <p:nvSpPr>
            <p:cNvPr id="533508" name="Oval 4"/>
            <p:cNvSpPr>
              <a:spLocks noChangeArrowheads="1"/>
            </p:cNvSpPr>
            <p:nvPr/>
          </p:nvSpPr>
          <p:spPr bwMode="auto">
            <a:xfrm>
              <a:off x="924" y="462"/>
              <a:ext cx="4031" cy="4038"/>
            </a:xfrm>
            <a:prstGeom prst="ellipse">
              <a:avLst/>
            </a:prstGeom>
            <a:solidFill>
              <a:srgbClr val="FF0000"/>
            </a:solidFill>
            <a:ln w="9525">
              <a:round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00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33509" name="WordArt 5"/>
            <p:cNvSpPr>
              <a:spLocks noChangeArrowheads="1" noChangeShapeType="1" noTextEdit="1"/>
            </p:cNvSpPr>
            <p:nvPr/>
          </p:nvSpPr>
          <p:spPr bwMode="auto">
            <a:xfrm>
              <a:off x="2160" y="888"/>
              <a:ext cx="1585" cy="70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spcFirstLastPara="1" wrap="none" fromWordArt="1">
              <a:prstTxWarp prst="textArchUp">
                <a:avLst>
                  <a:gd name="adj" fmla="val 10800000"/>
                </a:avLst>
              </a:prstTxWarp>
              <a:scene3d>
                <a:camera prst="legacyObliqueTopRight"/>
                <a:lightRig rig="legacyFlat3" dir="b"/>
              </a:scene3d>
              <a:sp3d extrusionH="430200" prstMaterial="legacyMatte">
                <a:extrusionClr>
                  <a:schemeClr val="bg1"/>
                </a:extrusionClr>
              </a:sp3d>
            </a:bodyPr>
            <a:lstStyle/>
            <a:p>
              <a:pPr algn="ctr"/>
              <a:r>
                <a:rPr lang="en-US" sz="7200" kern="10">
                  <a:ln w="9525">
                    <a:round/>
                    <a:headEnd/>
                    <a:tailEnd/>
                  </a:ln>
                  <a:solidFill>
                    <a:schemeClr val="bg1"/>
                  </a:solidFill>
                  <a:latin typeface="Arial Black"/>
                </a:rPr>
                <a:t>world</a:t>
              </a:r>
            </a:p>
          </p:txBody>
        </p:sp>
      </p:grpSp>
      <p:grpSp>
        <p:nvGrpSpPr>
          <p:cNvPr id="533510" name="Group 6"/>
          <p:cNvGrpSpPr>
            <a:grpSpLocks/>
          </p:cNvGrpSpPr>
          <p:nvPr/>
        </p:nvGrpSpPr>
        <p:grpSpPr bwMode="auto">
          <a:xfrm>
            <a:off x="1027113" y="400050"/>
            <a:ext cx="6399212" cy="6410325"/>
            <a:chOff x="924" y="462"/>
            <a:chExt cx="4031" cy="4038"/>
          </a:xfrm>
        </p:grpSpPr>
        <p:sp>
          <p:nvSpPr>
            <p:cNvPr id="533511" name="Oval 7"/>
            <p:cNvSpPr>
              <a:spLocks noChangeArrowheads="1"/>
            </p:cNvSpPr>
            <p:nvPr/>
          </p:nvSpPr>
          <p:spPr bwMode="auto">
            <a:xfrm>
              <a:off x="924" y="462"/>
              <a:ext cx="4031" cy="4038"/>
            </a:xfrm>
            <a:prstGeom prst="ellipse">
              <a:avLst/>
            </a:prstGeom>
            <a:solidFill>
              <a:schemeClr val="accent2"/>
            </a:solidFill>
            <a:ln w="9525">
              <a:round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2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33512" name="WordArt 8"/>
            <p:cNvSpPr>
              <a:spLocks noChangeArrowheads="1" noChangeShapeType="1" noTextEdit="1"/>
            </p:cNvSpPr>
            <p:nvPr/>
          </p:nvSpPr>
          <p:spPr bwMode="auto">
            <a:xfrm>
              <a:off x="2160" y="888"/>
              <a:ext cx="1585" cy="70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spcFirstLastPara="1" wrap="none" fromWordArt="1">
              <a:prstTxWarp prst="textArchUp">
                <a:avLst>
                  <a:gd name="adj" fmla="val 10800000"/>
                </a:avLst>
              </a:prstTxWarp>
              <a:scene3d>
                <a:camera prst="legacyObliqueTopRight"/>
                <a:lightRig rig="legacyFlat3" dir="b"/>
              </a:scene3d>
              <a:sp3d extrusionH="430200" prstMaterial="legacyMatte">
                <a:extrusionClr>
                  <a:schemeClr val="bg1"/>
                </a:extrusionClr>
              </a:sp3d>
            </a:bodyPr>
            <a:lstStyle/>
            <a:p>
              <a:pPr algn="ctr"/>
              <a:r>
                <a:rPr lang="en-US" sz="7200" kern="10">
                  <a:ln w="9525">
                    <a:round/>
                    <a:headEnd/>
                    <a:tailEnd/>
                  </a:ln>
                  <a:solidFill>
                    <a:schemeClr val="bg1"/>
                  </a:solidFill>
                  <a:latin typeface="Arial Black"/>
                </a:rPr>
                <a:t>region</a:t>
              </a:r>
            </a:p>
          </p:txBody>
        </p:sp>
      </p:grpSp>
      <p:grpSp>
        <p:nvGrpSpPr>
          <p:cNvPr id="533513" name="Group 9"/>
          <p:cNvGrpSpPr>
            <a:grpSpLocks/>
          </p:cNvGrpSpPr>
          <p:nvPr/>
        </p:nvGrpSpPr>
        <p:grpSpPr bwMode="auto">
          <a:xfrm>
            <a:off x="1027113" y="400050"/>
            <a:ext cx="6399212" cy="6410325"/>
            <a:chOff x="924" y="462"/>
            <a:chExt cx="4031" cy="4038"/>
          </a:xfrm>
        </p:grpSpPr>
        <p:sp>
          <p:nvSpPr>
            <p:cNvPr id="533514" name="Oval 10"/>
            <p:cNvSpPr>
              <a:spLocks noChangeArrowheads="1"/>
            </p:cNvSpPr>
            <p:nvPr/>
          </p:nvSpPr>
          <p:spPr bwMode="auto">
            <a:xfrm>
              <a:off x="924" y="462"/>
              <a:ext cx="4031" cy="4038"/>
            </a:xfrm>
            <a:prstGeom prst="ellipse">
              <a:avLst/>
            </a:prstGeom>
            <a:solidFill>
              <a:srgbClr val="FF0000"/>
            </a:solidFill>
            <a:ln w="9525">
              <a:round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00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33515" name="WordArt 11"/>
            <p:cNvSpPr>
              <a:spLocks noChangeArrowheads="1" noChangeShapeType="1" noTextEdit="1"/>
            </p:cNvSpPr>
            <p:nvPr/>
          </p:nvSpPr>
          <p:spPr bwMode="auto">
            <a:xfrm>
              <a:off x="2160" y="888"/>
              <a:ext cx="1585" cy="70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spcFirstLastPara="1" wrap="none" fromWordArt="1">
              <a:prstTxWarp prst="textArchUp">
                <a:avLst>
                  <a:gd name="adj" fmla="val 10800000"/>
                </a:avLst>
              </a:prstTxWarp>
              <a:scene3d>
                <a:camera prst="legacyObliqueTopRight"/>
                <a:lightRig rig="legacyFlat3" dir="b"/>
              </a:scene3d>
              <a:sp3d extrusionH="430200" prstMaterial="legacyMatte">
                <a:extrusionClr>
                  <a:schemeClr val="bg1"/>
                </a:extrusionClr>
              </a:sp3d>
            </a:bodyPr>
            <a:lstStyle/>
            <a:p>
              <a:pPr algn="ctr"/>
              <a:r>
                <a:rPr lang="en-US" sz="7200" kern="10">
                  <a:ln w="9525">
                    <a:round/>
                    <a:headEnd/>
                    <a:tailEnd/>
                  </a:ln>
                  <a:solidFill>
                    <a:schemeClr val="bg1"/>
                  </a:solidFill>
                  <a:latin typeface="Arial Black"/>
                </a:rPr>
                <a:t>campus</a:t>
              </a:r>
            </a:p>
          </p:txBody>
        </p:sp>
      </p:grpSp>
      <p:grpSp>
        <p:nvGrpSpPr>
          <p:cNvPr id="533516" name="Group 12"/>
          <p:cNvGrpSpPr>
            <a:grpSpLocks/>
          </p:cNvGrpSpPr>
          <p:nvPr/>
        </p:nvGrpSpPr>
        <p:grpSpPr bwMode="auto">
          <a:xfrm>
            <a:off x="1028700" y="400050"/>
            <a:ext cx="6399213" cy="6410325"/>
            <a:chOff x="924" y="462"/>
            <a:chExt cx="4031" cy="4038"/>
          </a:xfrm>
        </p:grpSpPr>
        <p:sp>
          <p:nvSpPr>
            <p:cNvPr id="533517" name="Oval 13"/>
            <p:cNvSpPr>
              <a:spLocks noChangeArrowheads="1"/>
            </p:cNvSpPr>
            <p:nvPr/>
          </p:nvSpPr>
          <p:spPr bwMode="auto">
            <a:xfrm>
              <a:off x="924" y="462"/>
              <a:ext cx="4031" cy="4038"/>
            </a:xfrm>
            <a:prstGeom prst="ellipse">
              <a:avLst/>
            </a:prstGeom>
            <a:solidFill>
              <a:schemeClr val="accent2"/>
            </a:solidFill>
            <a:ln w="9525">
              <a:round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2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33518" name="WordArt 14"/>
            <p:cNvSpPr>
              <a:spLocks noChangeArrowheads="1" noChangeShapeType="1" noTextEdit="1"/>
            </p:cNvSpPr>
            <p:nvPr/>
          </p:nvSpPr>
          <p:spPr bwMode="auto">
            <a:xfrm>
              <a:off x="2160" y="888"/>
              <a:ext cx="1585" cy="70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spcFirstLastPara="1" wrap="none" fromWordArt="1">
              <a:prstTxWarp prst="textArchUp">
                <a:avLst>
                  <a:gd name="adj" fmla="val 10800000"/>
                </a:avLst>
              </a:prstTxWarp>
              <a:scene3d>
                <a:camera prst="legacyObliqueTopRight"/>
                <a:lightRig rig="legacyFlat3" dir="b"/>
              </a:scene3d>
              <a:sp3d extrusionH="430200" prstMaterial="legacyMatte">
                <a:extrusionClr>
                  <a:schemeClr val="bg1"/>
                </a:extrusionClr>
              </a:sp3d>
            </a:bodyPr>
            <a:lstStyle/>
            <a:p>
              <a:pPr algn="ctr"/>
              <a:r>
                <a:rPr lang="en-US" sz="7200" kern="10">
                  <a:ln w="9525">
                    <a:round/>
                    <a:headEnd/>
                    <a:tailEnd/>
                  </a:ln>
                  <a:solidFill>
                    <a:schemeClr val="bg1"/>
                  </a:solidFill>
                  <a:latin typeface="Arial Black"/>
                </a:rPr>
                <a:t>building</a:t>
              </a:r>
            </a:p>
          </p:txBody>
        </p:sp>
      </p:grpSp>
      <p:grpSp>
        <p:nvGrpSpPr>
          <p:cNvPr id="533519" name="Group 15"/>
          <p:cNvGrpSpPr>
            <a:grpSpLocks/>
          </p:cNvGrpSpPr>
          <p:nvPr/>
        </p:nvGrpSpPr>
        <p:grpSpPr bwMode="auto">
          <a:xfrm>
            <a:off x="1028700" y="400050"/>
            <a:ext cx="6399213" cy="6410325"/>
            <a:chOff x="828" y="366"/>
            <a:chExt cx="4031" cy="4038"/>
          </a:xfrm>
        </p:grpSpPr>
        <p:sp>
          <p:nvSpPr>
            <p:cNvPr id="533520" name="Oval 16"/>
            <p:cNvSpPr>
              <a:spLocks noChangeArrowheads="1"/>
            </p:cNvSpPr>
            <p:nvPr/>
          </p:nvSpPr>
          <p:spPr bwMode="auto">
            <a:xfrm>
              <a:off x="828" y="366"/>
              <a:ext cx="4031" cy="4038"/>
            </a:xfrm>
            <a:prstGeom prst="ellipse">
              <a:avLst/>
            </a:prstGeom>
            <a:solidFill>
              <a:srgbClr val="FF0000"/>
            </a:solidFill>
            <a:ln w="9525">
              <a:round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00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33521" name="WordArt 17"/>
            <p:cNvSpPr>
              <a:spLocks noChangeArrowheads="1" noChangeShapeType="1" noTextEdit="1"/>
            </p:cNvSpPr>
            <p:nvPr/>
          </p:nvSpPr>
          <p:spPr bwMode="auto">
            <a:xfrm>
              <a:off x="2064" y="792"/>
              <a:ext cx="1585" cy="70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spcFirstLastPara="1" wrap="none" fromWordArt="1">
              <a:prstTxWarp prst="textArchUp">
                <a:avLst>
                  <a:gd name="adj" fmla="val 10800000"/>
                </a:avLst>
              </a:prstTxWarp>
              <a:scene3d>
                <a:camera prst="legacyObliqueTopRight"/>
                <a:lightRig rig="legacyFlat3" dir="b"/>
              </a:scene3d>
              <a:sp3d extrusionH="430200" prstMaterial="legacyMatte">
                <a:extrusionClr>
                  <a:schemeClr val="bg1"/>
                </a:extrusionClr>
              </a:sp3d>
            </a:bodyPr>
            <a:lstStyle/>
            <a:p>
              <a:pPr algn="ctr"/>
              <a:r>
                <a:rPr lang="en-US" sz="7200" kern="10">
                  <a:ln w="9525">
                    <a:round/>
                    <a:headEnd/>
                    <a:tailEnd/>
                  </a:ln>
                  <a:solidFill>
                    <a:schemeClr val="bg1"/>
                  </a:solidFill>
                  <a:latin typeface="Arial Black"/>
                </a:rPr>
                <a:t>floor</a:t>
              </a:r>
            </a:p>
          </p:txBody>
        </p:sp>
      </p:grpSp>
      <p:grpSp>
        <p:nvGrpSpPr>
          <p:cNvPr id="533522" name="Group 18"/>
          <p:cNvGrpSpPr>
            <a:grpSpLocks/>
          </p:cNvGrpSpPr>
          <p:nvPr/>
        </p:nvGrpSpPr>
        <p:grpSpPr bwMode="auto">
          <a:xfrm>
            <a:off x="1028700" y="447675"/>
            <a:ext cx="6399213" cy="6410325"/>
            <a:chOff x="828" y="114"/>
            <a:chExt cx="4031" cy="4038"/>
          </a:xfrm>
        </p:grpSpPr>
        <p:sp>
          <p:nvSpPr>
            <p:cNvPr id="533523" name="Oval 19"/>
            <p:cNvSpPr>
              <a:spLocks noChangeArrowheads="1"/>
            </p:cNvSpPr>
            <p:nvPr/>
          </p:nvSpPr>
          <p:spPr bwMode="auto">
            <a:xfrm>
              <a:off x="828" y="114"/>
              <a:ext cx="4031" cy="4038"/>
            </a:xfrm>
            <a:prstGeom prst="ellipse">
              <a:avLst/>
            </a:prstGeom>
            <a:solidFill>
              <a:schemeClr val="accent2"/>
            </a:solidFill>
            <a:ln w="9525">
              <a:round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2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en-US" sz="3600" b="1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  <p:sp>
          <p:nvSpPr>
            <p:cNvPr id="533524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1404" y="786"/>
              <a:ext cx="3048" cy="2761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spcFirstLastPara="1" wrap="none" fromWordArt="1">
              <a:prstTxWarp prst="textArchUp">
                <a:avLst>
                  <a:gd name="adj" fmla="val 10800000"/>
                </a:avLst>
              </a:prstTxWarp>
              <a:scene3d>
                <a:camera prst="legacyObliqueTopRight"/>
                <a:lightRig rig="legacyFlat3" dir="b"/>
              </a:scene3d>
              <a:sp3d extrusionH="430200" prstMaterial="legacyMatte">
                <a:extrusionClr>
                  <a:schemeClr val="bg1"/>
                </a:extrusionClr>
              </a:sp3d>
            </a:bodyPr>
            <a:lstStyle/>
            <a:p>
              <a:pPr algn="ctr"/>
              <a:r>
                <a:rPr lang="en-US" sz="3600" kern="10">
                  <a:ln w="9525">
                    <a:round/>
                    <a:headEnd/>
                    <a:tailEnd/>
                  </a:ln>
                  <a:solidFill>
                    <a:schemeClr val="bg1"/>
                  </a:solidFill>
                  <a:latin typeface="Arial Black"/>
                </a:rPr>
                <a:t>desktop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20231" y="6029325"/>
            <a:ext cx="1210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2003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899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33522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33519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533522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533516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533519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533522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533513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533516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533519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533522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533510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533513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533516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533519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533522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982" y="483252"/>
            <a:ext cx="8002117" cy="32008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948" y="4696416"/>
            <a:ext cx="8919976" cy="102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787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3258662" y="2983320"/>
            <a:ext cx="4723288" cy="3371355"/>
            <a:chOff x="3258662" y="2983320"/>
            <a:chExt cx="4723288" cy="3371355"/>
          </a:xfrm>
        </p:grpSpPr>
        <p:pic>
          <p:nvPicPr>
            <p:cNvPr id="3078" name="Picture 6" descr="AWS Amazon Web Services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3450" y="4135905"/>
              <a:ext cx="3238500" cy="1349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4" name="Straight Arrow Connector 23"/>
            <p:cNvCxnSpPr/>
            <p:nvPr/>
          </p:nvCxnSpPr>
          <p:spPr>
            <a:xfrm>
              <a:off x="3258662" y="2983320"/>
              <a:ext cx="1834680" cy="150561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5581665" y="5893010"/>
              <a:ext cx="23968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condor_annex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endParaRPr>
            </a:p>
          </p:txBody>
        </p:sp>
      </p:grp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40844"/>
            <a:ext cx="9144000" cy="1325563"/>
          </a:xfrm>
        </p:spPr>
        <p:txBody>
          <a:bodyPr/>
          <a:lstStyle/>
          <a:p>
            <a:r>
              <a:rPr lang="en-US" b="1" dirty="0" smtClean="0"/>
              <a:t>Expanding </a:t>
            </a:r>
            <a:r>
              <a:rPr lang="en-US" b="1" dirty="0" smtClean="0"/>
              <a:t>GPU capacity for HTC ML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0405" t="38114" r="16763" b="11316"/>
          <a:stretch/>
        </p:blipFill>
        <p:spPr>
          <a:xfrm>
            <a:off x="5505921" y="1412042"/>
            <a:ext cx="1447799" cy="873275"/>
          </a:xfrm>
          <a:prstGeom prst="rect">
            <a:avLst/>
          </a:prstGeom>
        </p:spPr>
      </p:pic>
      <p:cxnSp>
        <p:nvCxnSpPr>
          <p:cNvPr id="11" name="Straight Arrow Connector 10"/>
          <p:cNvCxnSpPr>
            <a:stCxn id="3074" idx="3"/>
          </p:cNvCxnSpPr>
          <p:nvPr/>
        </p:nvCxnSpPr>
        <p:spPr>
          <a:xfrm flipV="1">
            <a:off x="3325359" y="1902019"/>
            <a:ext cx="2079833" cy="76248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/>
          <p:cNvGrpSpPr/>
          <p:nvPr/>
        </p:nvGrpSpPr>
        <p:grpSpPr>
          <a:xfrm>
            <a:off x="3325359" y="1302650"/>
            <a:ext cx="5494883" cy="2070135"/>
            <a:chOff x="3325359" y="1302650"/>
            <a:chExt cx="5494883" cy="2070135"/>
          </a:xfrm>
        </p:grpSpPr>
        <p:sp>
          <p:nvSpPr>
            <p:cNvPr id="9" name="TextBox 8"/>
            <p:cNvSpPr txBox="1"/>
            <p:nvPr/>
          </p:nvSpPr>
          <p:spPr>
            <a:xfrm>
              <a:off x="7890179" y="1759119"/>
              <a:ext cx="93006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UW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grid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endParaRPr>
            </a:p>
          </p:txBody>
        </p:sp>
        <p:pic>
          <p:nvPicPr>
            <p:cNvPr id="3076" name="Picture 4" descr="Ice Cube - South Pole Neutrino Detector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0892" y="2657474"/>
              <a:ext cx="2060739" cy="5429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5093342" y="1302650"/>
              <a:ext cx="2450458" cy="2070135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1" name="Straight Arrow Connector 20"/>
            <p:cNvCxnSpPr>
              <a:stCxn id="3074" idx="3"/>
            </p:cNvCxnSpPr>
            <p:nvPr/>
          </p:nvCxnSpPr>
          <p:spPr>
            <a:xfrm>
              <a:off x="3325359" y="2664502"/>
              <a:ext cx="1883249" cy="275468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2669460" y="2989580"/>
            <a:ext cx="2423882" cy="3879995"/>
            <a:chOff x="2669460" y="2989580"/>
            <a:chExt cx="2423882" cy="3879995"/>
          </a:xfrm>
        </p:grpSpPr>
        <p:pic>
          <p:nvPicPr>
            <p:cNvPr id="3080" name="Picture 8" descr="Home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9460" y="5334000"/>
              <a:ext cx="2423882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3157783" y="6223244"/>
              <a:ext cx="145931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Cooley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>
              <a:off x="3271520" y="2989580"/>
              <a:ext cx="609881" cy="261518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325101" y="3068545"/>
            <a:ext cx="2221570" cy="2904765"/>
            <a:chOff x="254198" y="2925356"/>
            <a:chExt cx="2221570" cy="2904765"/>
          </a:xfrm>
        </p:grpSpPr>
        <p:pic>
          <p:nvPicPr>
            <p:cNvPr id="3084" name="Picture 12" descr="osg_logo">
              <a:hlinkClick r:id="rId10"/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198" y="4419600"/>
              <a:ext cx="2221570" cy="14105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1" name="Straight Arrow Connector 30"/>
            <p:cNvCxnSpPr/>
            <p:nvPr/>
          </p:nvCxnSpPr>
          <p:spPr>
            <a:xfrm flipH="1">
              <a:off x="1409592" y="2925356"/>
              <a:ext cx="557780" cy="1583369"/>
            </a:xfrm>
            <a:prstGeom prst="straightConnector1">
              <a:avLst/>
            </a:prstGeom>
            <a:ln w="57150">
              <a:solidFill>
                <a:schemeClr val="bg1">
                  <a:lumMod val="50000"/>
                </a:schemeClr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5"/>
          <a:srcRect l="10405" t="38114" r="16763" b="11316"/>
          <a:stretch/>
        </p:blipFill>
        <p:spPr>
          <a:xfrm>
            <a:off x="5658321" y="1564442"/>
            <a:ext cx="1447799" cy="87327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5"/>
          <a:srcRect l="10405" t="38114" r="16763" b="11316"/>
          <a:stretch/>
        </p:blipFill>
        <p:spPr>
          <a:xfrm>
            <a:off x="5810721" y="1716842"/>
            <a:ext cx="1447799" cy="873275"/>
          </a:xfrm>
          <a:prstGeom prst="rect">
            <a:avLst/>
          </a:prstGeom>
        </p:spPr>
      </p:pic>
      <p:pic>
        <p:nvPicPr>
          <p:cNvPr id="25" name="Picture 24" descr="CHTC_logo_color_vert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13" y="1679504"/>
            <a:ext cx="2257134" cy="1281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0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colorTemperature colorTemp="64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00" y="74814"/>
            <a:ext cx="8831699" cy="5881911"/>
          </a:xfrm>
          <a:prstGeom prst="rect">
            <a:avLst/>
          </a:prstGeom>
          <a:solidFill>
            <a:schemeClr val="accent1">
              <a:alpha val="9000"/>
            </a:schemeClr>
          </a:solidFill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12300" y="371476"/>
            <a:ext cx="8530649" cy="5514974"/>
          </a:xfrm>
        </p:spPr>
        <p:txBody>
          <a:bodyPr>
            <a:normAutofit/>
          </a:bodyPr>
          <a:lstStyle/>
          <a:p>
            <a:r>
              <a:rPr lang="en-US" sz="4400" dirty="0"/>
              <a:t>The Open Science Grid (OSG) national fabric of </a:t>
            </a: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400" dirty="0" smtClean="0"/>
              <a:t>distribute </a:t>
            </a:r>
            <a:r>
              <a:rPr lang="en-US" sz="4400" dirty="0"/>
              <a:t>HTC </a:t>
            </a:r>
            <a:r>
              <a:rPr lang="en-US" sz="4400" dirty="0" smtClean="0"/>
              <a:t>services</a:t>
            </a:r>
            <a:br>
              <a:rPr lang="en-US" sz="4400" dirty="0" smtClean="0"/>
            </a:br>
            <a:r>
              <a:rPr lang="en-US" sz="4400" dirty="0" smtClean="0"/>
              <a:t>across more than </a:t>
            </a:r>
            <a:br>
              <a:rPr lang="en-US" sz="4400" dirty="0" smtClean="0"/>
            </a:br>
            <a:r>
              <a:rPr lang="en-US" sz="4400" dirty="0" smtClean="0"/>
              <a:t>130 (autonomous) clusters </a:t>
            </a:r>
            <a:br>
              <a:rPr lang="en-US" sz="4400" dirty="0" smtClean="0"/>
            </a:br>
            <a:r>
              <a:rPr lang="en-US" sz="4400" dirty="0" smtClean="0"/>
              <a:t>at more than 70 sites </a:t>
            </a:r>
            <a:br>
              <a:rPr lang="en-US" sz="4400" dirty="0" smtClean="0"/>
            </a:br>
            <a:r>
              <a:rPr lang="en-US" sz="4400" dirty="0" smtClean="0"/>
              <a:t>across the US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697660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6763" y="96837"/>
            <a:ext cx="7963999" cy="4492747"/>
          </a:xfrm>
        </p:spPr>
        <p:txBody>
          <a:bodyPr>
            <a:noAutofit/>
          </a:bodyPr>
          <a:lstStyle/>
          <a:p>
            <a:pPr algn="l"/>
            <a:r>
              <a:rPr lang="en-US" sz="3200" dirty="0"/>
              <a:t>“The members of </a:t>
            </a:r>
            <a:r>
              <a:rPr lang="en-US" sz="3200" b="1" dirty="0"/>
              <a:t>OSG</a:t>
            </a:r>
            <a:r>
              <a:rPr lang="en-US" sz="3200" dirty="0"/>
              <a:t> are united by a commitment to promote the adoption and to advance the state of the art of </a:t>
            </a:r>
            <a:r>
              <a:rPr lang="en-US" sz="3600" i="1" dirty="0"/>
              <a:t>distributed high throughput computing (</a:t>
            </a:r>
            <a:r>
              <a:rPr lang="en-US" sz="3600" b="1" i="1" dirty="0"/>
              <a:t>DHTC</a:t>
            </a:r>
            <a:r>
              <a:rPr lang="en-US" sz="3600" i="1" dirty="0"/>
              <a:t>) </a:t>
            </a:r>
            <a:r>
              <a:rPr lang="en-US" sz="3200" i="1" dirty="0"/>
              <a:t>– shared utilization of autonomous </a:t>
            </a:r>
            <a:r>
              <a:rPr lang="en-US" sz="3200" dirty="0"/>
              <a:t>resources where all the elements are optimized for maximizing computational throughput.”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3" t="36000" r="10117" b="29079"/>
          <a:stretch>
            <a:fillRect/>
          </a:stretch>
        </p:blipFill>
        <p:spPr bwMode="auto">
          <a:xfrm>
            <a:off x="65089" y="4879356"/>
            <a:ext cx="89154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333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7883" y="1423146"/>
            <a:ext cx="8068235" cy="13447"/>
          </a:xfrm>
          <a:custGeom>
            <a:avLst/>
            <a:gdLst/>
            <a:ahLst/>
            <a:cxnLst/>
            <a:rect l="l" t="t" r="r" b="b"/>
            <a:pathLst>
              <a:path w="9144000" h="15239">
                <a:moveTo>
                  <a:pt x="0" y="14909"/>
                </a:moveTo>
                <a:lnTo>
                  <a:pt x="9143997" y="0"/>
                </a:lnTo>
              </a:path>
            </a:pathLst>
          </a:custGeom>
          <a:ln w="38099">
            <a:solidFill>
              <a:srgbClr val="FF93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80686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743790" y="701493"/>
            <a:ext cx="671" cy="5102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80686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02284" y="523315"/>
            <a:ext cx="7002194" cy="558222"/>
          </a:xfrm>
          <a:prstGeom prst="rect">
            <a:avLst/>
          </a:prstGeom>
        </p:spPr>
        <p:txBody>
          <a:bodyPr vert="horz" wrap="square" lIns="0" tIns="121023" rIns="0" bIns="0" rtlCol="0">
            <a:spAutoFit/>
          </a:bodyPr>
          <a:lstStyle/>
          <a:p>
            <a:pPr marL="904363" marR="4483" indent="-683595">
              <a:lnSpc>
                <a:spcPts val="3353"/>
              </a:lnSpc>
            </a:pPr>
            <a:r>
              <a:rPr lang="en-US" sz="3200" spc="163" dirty="0" smtClean="0"/>
              <a:t>Submit Locally Run Globally</a:t>
            </a:r>
            <a:endParaRPr sz="2800" spc="172" dirty="0"/>
          </a:p>
        </p:txBody>
      </p:sp>
      <p:sp>
        <p:nvSpPr>
          <p:cNvPr id="9" name="object 9"/>
          <p:cNvSpPr/>
          <p:nvPr/>
        </p:nvSpPr>
        <p:spPr>
          <a:xfrm>
            <a:off x="713129" y="3257935"/>
            <a:ext cx="503704" cy="496981"/>
          </a:xfrm>
          <a:custGeom>
            <a:avLst/>
            <a:gdLst/>
            <a:ahLst/>
            <a:cxnLst/>
            <a:rect l="l" t="t" r="r" b="b"/>
            <a:pathLst>
              <a:path w="570865" h="563245">
                <a:moveTo>
                  <a:pt x="285415" y="0"/>
                </a:moveTo>
                <a:lnTo>
                  <a:pt x="239120" y="3681"/>
                </a:lnTo>
                <a:lnTo>
                  <a:pt x="195202" y="14341"/>
                </a:lnTo>
                <a:lnTo>
                  <a:pt x="154250" y="31400"/>
                </a:lnTo>
                <a:lnTo>
                  <a:pt x="116853" y="54277"/>
                </a:lnTo>
                <a:lnTo>
                  <a:pt x="83596" y="82395"/>
                </a:lnTo>
                <a:lnTo>
                  <a:pt x="55068" y="115174"/>
                </a:lnTo>
                <a:lnTo>
                  <a:pt x="31857" y="152034"/>
                </a:lnTo>
                <a:lnTo>
                  <a:pt x="14550" y="192398"/>
                </a:lnTo>
                <a:lnTo>
                  <a:pt x="3735" y="235684"/>
                </a:lnTo>
                <a:lnTo>
                  <a:pt x="0" y="281315"/>
                </a:lnTo>
                <a:lnTo>
                  <a:pt x="3735" y="326946"/>
                </a:lnTo>
                <a:lnTo>
                  <a:pt x="14550" y="370232"/>
                </a:lnTo>
                <a:lnTo>
                  <a:pt x="31857" y="410595"/>
                </a:lnTo>
                <a:lnTo>
                  <a:pt x="55068" y="447456"/>
                </a:lnTo>
                <a:lnTo>
                  <a:pt x="83596" y="480235"/>
                </a:lnTo>
                <a:lnTo>
                  <a:pt x="116853" y="508352"/>
                </a:lnTo>
                <a:lnTo>
                  <a:pt x="154250" y="531230"/>
                </a:lnTo>
                <a:lnTo>
                  <a:pt x="195202" y="548288"/>
                </a:lnTo>
                <a:lnTo>
                  <a:pt x="239120" y="558948"/>
                </a:lnTo>
                <a:lnTo>
                  <a:pt x="285415" y="562630"/>
                </a:lnTo>
                <a:lnTo>
                  <a:pt x="331711" y="558948"/>
                </a:lnTo>
                <a:lnTo>
                  <a:pt x="375629" y="548288"/>
                </a:lnTo>
                <a:lnTo>
                  <a:pt x="416581" y="531230"/>
                </a:lnTo>
                <a:lnTo>
                  <a:pt x="453978" y="508352"/>
                </a:lnTo>
                <a:lnTo>
                  <a:pt x="487235" y="480235"/>
                </a:lnTo>
                <a:lnTo>
                  <a:pt x="515763" y="447456"/>
                </a:lnTo>
                <a:lnTo>
                  <a:pt x="538974" y="410595"/>
                </a:lnTo>
                <a:lnTo>
                  <a:pt x="556281" y="370232"/>
                </a:lnTo>
                <a:lnTo>
                  <a:pt x="567096" y="326946"/>
                </a:lnTo>
                <a:lnTo>
                  <a:pt x="570831" y="281315"/>
                </a:lnTo>
                <a:lnTo>
                  <a:pt x="567096" y="235684"/>
                </a:lnTo>
                <a:lnTo>
                  <a:pt x="556281" y="192398"/>
                </a:lnTo>
                <a:lnTo>
                  <a:pt x="538974" y="152034"/>
                </a:lnTo>
                <a:lnTo>
                  <a:pt x="515763" y="115174"/>
                </a:lnTo>
                <a:lnTo>
                  <a:pt x="487235" y="82395"/>
                </a:lnTo>
                <a:lnTo>
                  <a:pt x="453978" y="54277"/>
                </a:lnTo>
                <a:lnTo>
                  <a:pt x="416581" y="31400"/>
                </a:lnTo>
                <a:lnTo>
                  <a:pt x="375629" y="14341"/>
                </a:lnTo>
                <a:lnTo>
                  <a:pt x="331711" y="3681"/>
                </a:lnTo>
                <a:lnTo>
                  <a:pt x="285415" y="0"/>
                </a:lnTo>
                <a:close/>
              </a:path>
            </a:pathLst>
          </a:custGeom>
          <a:solidFill>
            <a:srgbClr val="FCF388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58051" y="3406063"/>
            <a:ext cx="214032" cy="52107"/>
          </a:xfrm>
          <a:custGeom>
            <a:avLst/>
            <a:gdLst/>
            <a:ahLst/>
            <a:cxnLst/>
            <a:rect l="l" t="t" r="r" b="b"/>
            <a:pathLst>
              <a:path w="242569" h="59054">
                <a:moveTo>
                  <a:pt x="29731" y="0"/>
                </a:moveTo>
                <a:lnTo>
                  <a:pt x="18158" y="2302"/>
                </a:lnTo>
                <a:lnTo>
                  <a:pt x="8708" y="8582"/>
                </a:lnTo>
                <a:lnTo>
                  <a:pt x="2336" y="17897"/>
                </a:lnTo>
                <a:lnTo>
                  <a:pt x="0" y="29303"/>
                </a:lnTo>
                <a:lnTo>
                  <a:pt x="2336" y="40710"/>
                </a:lnTo>
                <a:lnTo>
                  <a:pt x="8708" y="50025"/>
                </a:lnTo>
                <a:lnTo>
                  <a:pt x="18158" y="56305"/>
                </a:lnTo>
                <a:lnTo>
                  <a:pt x="29731" y="58607"/>
                </a:lnTo>
                <a:lnTo>
                  <a:pt x="41303" y="56305"/>
                </a:lnTo>
                <a:lnTo>
                  <a:pt x="50754" y="50025"/>
                </a:lnTo>
                <a:lnTo>
                  <a:pt x="57125" y="40710"/>
                </a:lnTo>
                <a:lnTo>
                  <a:pt x="59462" y="29303"/>
                </a:lnTo>
                <a:lnTo>
                  <a:pt x="57125" y="17897"/>
                </a:lnTo>
                <a:lnTo>
                  <a:pt x="50754" y="8582"/>
                </a:lnTo>
                <a:lnTo>
                  <a:pt x="41303" y="2302"/>
                </a:lnTo>
                <a:lnTo>
                  <a:pt x="29731" y="0"/>
                </a:lnTo>
                <a:close/>
              </a:path>
              <a:path w="242569" h="59054">
                <a:moveTo>
                  <a:pt x="212608" y="0"/>
                </a:moveTo>
                <a:lnTo>
                  <a:pt x="201035" y="2302"/>
                </a:lnTo>
                <a:lnTo>
                  <a:pt x="191585" y="8582"/>
                </a:lnTo>
                <a:lnTo>
                  <a:pt x="185213" y="17897"/>
                </a:lnTo>
                <a:lnTo>
                  <a:pt x="182877" y="29303"/>
                </a:lnTo>
                <a:lnTo>
                  <a:pt x="185213" y="40710"/>
                </a:lnTo>
                <a:lnTo>
                  <a:pt x="191585" y="50025"/>
                </a:lnTo>
                <a:lnTo>
                  <a:pt x="201035" y="56305"/>
                </a:lnTo>
                <a:lnTo>
                  <a:pt x="212608" y="58607"/>
                </a:lnTo>
                <a:lnTo>
                  <a:pt x="224180" y="56305"/>
                </a:lnTo>
                <a:lnTo>
                  <a:pt x="233631" y="50025"/>
                </a:lnTo>
                <a:lnTo>
                  <a:pt x="240002" y="40710"/>
                </a:lnTo>
                <a:lnTo>
                  <a:pt x="242338" y="29303"/>
                </a:lnTo>
                <a:lnTo>
                  <a:pt x="240002" y="17897"/>
                </a:lnTo>
                <a:lnTo>
                  <a:pt x="233631" y="8582"/>
                </a:lnTo>
                <a:lnTo>
                  <a:pt x="224180" y="2302"/>
                </a:lnTo>
                <a:lnTo>
                  <a:pt x="212608" y="0"/>
                </a:lnTo>
                <a:close/>
              </a:path>
            </a:pathLst>
          </a:custGeom>
          <a:solidFill>
            <a:srgbClr val="D4CC72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58051" y="3406062"/>
            <a:ext cx="52668" cy="52107"/>
          </a:xfrm>
          <a:custGeom>
            <a:avLst/>
            <a:gdLst/>
            <a:ahLst/>
            <a:cxnLst/>
            <a:rect l="l" t="t" r="r" b="b"/>
            <a:pathLst>
              <a:path w="59690" h="59054">
                <a:moveTo>
                  <a:pt x="0" y="29303"/>
                </a:moveTo>
                <a:lnTo>
                  <a:pt x="2336" y="17897"/>
                </a:lnTo>
                <a:lnTo>
                  <a:pt x="8708" y="8582"/>
                </a:lnTo>
                <a:lnTo>
                  <a:pt x="18158" y="2302"/>
                </a:lnTo>
                <a:lnTo>
                  <a:pt x="29731" y="0"/>
                </a:lnTo>
                <a:lnTo>
                  <a:pt x="41303" y="2302"/>
                </a:lnTo>
                <a:lnTo>
                  <a:pt x="50754" y="8582"/>
                </a:lnTo>
                <a:lnTo>
                  <a:pt x="57125" y="17897"/>
                </a:lnTo>
                <a:lnTo>
                  <a:pt x="59462" y="29303"/>
                </a:lnTo>
                <a:lnTo>
                  <a:pt x="57125" y="40710"/>
                </a:lnTo>
                <a:lnTo>
                  <a:pt x="50754" y="50025"/>
                </a:lnTo>
                <a:lnTo>
                  <a:pt x="41303" y="56305"/>
                </a:lnTo>
                <a:lnTo>
                  <a:pt x="29731" y="58607"/>
                </a:lnTo>
                <a:lnTo>
                  <a:pt x="18158" y="56305"/>
                </a:lnTo>
                <a:lnTo>
                  <a:pt x="8708" y="50025"/>
                </a:lnTo>
                <a:lnTo>
                  <a:pt x="2336" y="40710"/>
                </a:lnTo>
                <a:lnTo>
                  <a:pt x="0" y="29303"/>
                </a:lnTo>
                <a:close/>
              </a:path>
            </a:pathLst>
          </a:custGeom>
          <a:ln w="9524">
            <a:solidFill>
              <a:srgbClr val="6871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80686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019413" y="3406062"/>
            <a:ext cx="52668" cy="52107"/>
          </a:xfrm>
          <a:custGeom>
            <a:avLst/>
            <a:gdLst/>
            <a:ahLst/>
            <a:cxnLst/>
            <a:rect l="l" t="t" r="r" b="b"/>
            <a:pathLst>
              <a:path w="59690" h="59054">
                <a:moveTo>
                  <a:pt x="0" y="29303"/>
                </a:moveTo>
                <a:lnTo>
                  <a:pt x="2336" y="17897"/>
                </a:lnTo>
                <a:lnTo>
                  <a:pt x="8707" y="8582"/>
                </a:lnTo>
                <a:lnTo>
                  <a:pt x="18158" y="2302"/>
                </a:lnTo>
                <a:lnTo>
                  <a:pt x="29730" y="0"/>
                </a:lnTo>
                <a:lnTo>
                  <a:pt x="41303" y="2302"/>
                </a:lnTo>
                <a:lnTo>
                  <a:pt x="50753" y="8582"/>
                </a:lnTo>
                <a:lnTo>
                  <a:pt x="57125" y="17897"/>
                </a:lnTo>
                <a:lnTo>
                  <a:pt x="59461" y="29303"/>
                </a:lnTo>
                <a:lnTo>
                  <a:pt x="57125" y="40710"/>
                </a:lnTo>
                <a:lnTo>
                  <a:pt x="50753" y="50025"/>
                </a:lnTo>
                <a:lnTo>
                  <a:pt x="41303" y="56305"/>
                </a:lnTo>
                <a:lnTo>
                  <a:pt x="29730" y="58607"/>
                </a:lnTo>
                <a:lnTo>
                  <a:pt x="18158" y="56305"/>
                </a:lnTo>
                <a:lnTo>
                  <a:pt x="8707" y="50025"/>
                </a:lnTo>
                <a:lnTo>
                  <a:pt x="2336" y="40710"/>
                </a:lnTo>
                <a:lnTo>
                  <a:pt x="0" y="29303"/>
                </a:lnTo>
                <a:close/>
              </a:path>
            </a:pathLst>
          </a:custGeom>
          <a:ln w="9524">
            <a:solidFill>
              <a:srgbClr val="6871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80686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28468" y="3614404"/>
            <a:ext cx="272863" cy="45384"/>
          </a:xfrm>
          <a:custGeom>
            <a:avLst/>
            <a:gdLst/>
            <a:ahLst/>
            <a:cxnLst/>
            <a:rect l="l" t="t" r="r" b="b"/>
            <a:pathLst>
              <a:path w="309244" h="51435">
                <a:moveTo>
                  <a:pt x="0" y="0"/>
                </a:moveTo>
                <a:lnTo>
                  <a:pt x="44192" y="25645"/>
                </a:lnTo>
                <a:lnTo>
                  <a:pt x="88369" y="42741"/>
                </a:lnTo>
                <a:lnTo>
                  <a:pt x="132531" y="51290"/>
                </a:lnTo>
                <a:lnTo>
                  <a:pt x="176679" y="51290"/>
                </a:lnTo>
                <a:lnTo>
                  <a:pt x="220811" y="42741"/>
                </a:lnTo>
                <a:lnTo>
                  <a:pt x="264929" y="25645"/>
                </a:lnTo>
                <a:lnTo>
                  <a:pt x="309032" y="0"/>
                </a:lnTo>
              </a:path>
            </a:pathLst>
          </a:custGeom>
          <a:ln w="9524">
            <a:solidFill>
              <a:srgbClr val="6871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80686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13129" y="3257935"/>
            <a:ext cx="503704" cy="496981"/>
          </a:xfrm>
          <a:custGeom>
            <a:avLst/>
            <a:gdLst/>
            <a:ahLst/>
            <a:cxnLst/>
            <a:rect l="l" t="t" r="r" b="b"/>
            <a:pathLst>
              <a:path w="570865" h="563245">
                <a:moveTo>
                  <a:pt x="0" y="281314"/>
                </a:moveTo>
                <a:lnTo>
                  <a:pt x="3735" y="235684"/>
                </a:lnTo>
                <a:lnTo>
                  <a:pt x="14550" y="192397"/>
                </a:lnTo>
                <a:lnTo>
                  <a:pt x="31857" y="152034"/>
                </a:lnTo>
                <a:lnTo>
                  <a:pt x="55068" y="115173"/>
                </a:lnTo>
                <a:lnTo>
                  <a:pt x="83596" y="82395"/>
                </a:lnTo>
                <a:lnTo>
                  <a:pt x="116853" y="54277"/>
                </a:lnTo>
                <a:lnTo>
                  <a:pt x="154250" y="31399"/>
                </a:lnTo>
                <a:lnTo>
                  <a:pt x="195202" y="14341"/>
                </a:lnTo>
                <a:lnTo>
                  <a:pt x="239120" y="3681"/>
                </a:lnTo>
                <a:lnTo>
                  <a:pt x="285415" y="0"/>
                </a:lnTo>
                <a:lnTo>
                  <a:pt x="331711" y="3681"/>
                </a:lnTo>
                <a:lnTo>
                  <a:pt x="375629" y="14341"/>
                </a:lnTo>
                <a:lnTo>
                  <a:pt x="416580" y="31399"/>
                </a:lnTo>
                <a:lnTo>
                  <a:pt x="453978" y="54277"/>
                </a:lnTo>
                <a:lnTo>
                  <a:pt x="487235" y="82395"/>
                </a:lnTo>
                <a:lnTo>
                  <a:pt x="515763" y="115173"/>
                </a:lnTo>
                <a:lnTo>
                  <a:pt x="538974" y="152034"/>
                </a:lnTo>
                <a:lnTo>
                  <a:pt x="556281" y="192397"/>
                </a:lnTo>
                <a:lnTo>
                  <a:pt x="567096" y="235684"/>
                </a:lnTo>
                <a:lnTo>
                  <a:pt x="570831" y="281314"/>
                </a:lnTo>
                <a:lnTo>
                  <a:pt x="567096" y="326945"/>
                </a:lnTo>
                <a:lnTo>
                  <a:pt x="556281" y="370232"/>
                </a:lnTo>
                <a:lnTo>
                  <a:pt x="538974" y="410595"/>
                </a:lnTo>
                <a:lnTo>
                  <a:pt x="515763" y="447455"/>
                </a:lnTo>
                <a:lnTo>
                  <a:pt x="487235" y="480234"/>
                </a:lnTo>
                <a:lnTo>
                  <a:pt x="453978" y="508352"/>
                </a:lnTo>
                <a:lnTo>
                  <a:pt x="416580" y="531230"/>
                </a:lnTo>
                <a:lnTo>
                  <a:pt x="375629" y="548288"/>
                </a:lnTo>
                <a:lnTo>
                  <a:pt x="331711" y="558948"/>
                </a:lnTo>
                <a:lnTo>
                  <a:pt x="285415" y="562629"/>
                </a:lnTo>
                <a:lnTo>
                  <a:pt x="239120" y="558948"/>
                </a:lnTo>
                <a:lnTo>
                  <a:pt x="195202" y="548288"/>
                </a:lnTo>
                <a:lnTo>
                  <a:pt x="154250" y="531230"/>
                </a:lnTo>
                <a:lnTo>
                  <a:pt x="116853" y="508352"/>
                </a:lnTo>
                <a:lnTo>
                  <a:pt x="83596" y="480234"/>
                </a:lnTo>
                <a:lnTo>
                  <a:pt x="55068" y="447455"/>
                </a:lnTo>
                <a:lnTo>
                  <a:pt x="31857" y="410595"/>
                </a:lnTo>
                <a:lnTo>
                  <a:pt x="14550" y="370232"/>
                </a:lnTo>
                <a:lnTo>
                  <a:pt x="3735" y="326945"/>
                </a:lnTo>
                <a:lnTo>
                  <a:pt x="0" y="281314"/>
                </a:lnTo>
                <a:close/>
              </a:path>
            </a:pathLst>
          </a:custGeom>
          <a:ln w="9524">
            <a:solidFill>
              <a:srgbClr val="6871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80686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910468" y="2731569"/>
            <a:ext cx="271613" cy="1482538"/>
          </a:xfrm>
          <a:prstGeom prst="rect">
            <a:avLst/>
          </a:prstGeom>
          <a:ln w="9524">
            <a:solidFill>
              <a:srgbClr val="0433FF"/>
            </a:solidFill>
          </a:ln>
        </p:spPr>
        <p:txBody>
          <a:bodyPr vert="vert" wrap="square" lIns="0" tIns="35859" rIns="0" bIns="0" rtlCol="0">
            <a:spAutoFit/>
          </a:bodyPr>
          <a:lstStyle/>
          <a:p>
            <a:pPr marL="98617" marR="0" lvl="0" indent="0" algn="l" defTabSz="806867" rtl="0" eaLnBrk="0" fontAlgn="auto" latinLnBrk="0" hangingPunct="0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65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Access Point</a:t>
            </a:r>
            <a:endParaRPr kumimoji="0" sz="17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322294" y="4786157"/>
            <a:ext cx="1487020" cy="307822"/>
          </a:xfrm>
          <a:prstGeom prst="rect">
            <a:avLst/>
          </a:prstGeom>
          <a:ln w="9524">
            <a:solidFill>
              <a:srgbClr val="0433FF"/>
            </a:solidFill>
          </a:ln>
        </p:spPr>
        <p:txBody>
          <a:bodyPr vert="horz" wrap="square" lIns="0" tIns="35859" rIns="0" bIns="0" rtlCol="0">
            <a:spAutoFit/>
          </a:bodyPr>
          <a:lstStyle/>
          <a:p>
            <a:pPr marL="76204" marR="0" lvl="0" indent="0" algn="l" defTabSz="806867" rtl="0" eaLnBrk="0" fontAlgn="auto" latinLnBrk="0" hangingPunct="0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65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Local</a:t>
            </a:r>
            <a:r>
              <a:rPr kumimoji="0" sz="1765" b="0" i="0" u="none" strike="noStrike" kern="1200" cap="none" spc="-88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765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Cluster</a:t>
            </a:r>
            <a:endParaRPr kumimoji="0" sz="17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876675" y="2936693"/>
            <a:ext cx="1952065" cy="1008529"/>
          </a:xfrm>
          <a:custGeom>
            <a:avLst/>
            <a:gdLst/>
            <a:ahLst/>
            <a:cxnLst/>
            <a:rect l="l" t="t" r="r" b="b"/>
            <a:pathLst>
              <a:path w="2212340" h="1143000">
                <a:moveTo>
                  <a:pt x="0" y="190453"/>
                </a:moveTo>
                <a:lnTo>
                  <a:pt x="5030" y="146784"/>
                </a:lnTo>
                <a:lnTo>
                  <a:pt x="19357" y="106697"/>
                </a:lnTo>
                <a:lnTo>
                  <a:pt x="41840" y="71334"/>
                </a:lnTo>
                <a:lnTo>
                  <a:pt x="71334" y="41840"/>
                </a:lnTo>
                <a:lnTo>
                  <a:pt x="106697" y="19357"/>
                </a:lnTo>
                <a:lnTo>
                  <a:pt x="146784" y="5030"/>
                </a:lnTo>
                <a:lnTo>
                  <a:pt x="190453" y="0"/>
                </a:lnTo>
                <a:lnTo>
                  <a:pt x="2021514" y="0"/>
                </a:lnTo>
                <a:lnTo>
                  <a:pt x="2065184" y="5030"/>
                </a:lnTo>
                <a:lnTo>
                  <a:pt x="2105271" y="19357"/>
                </a:lnTo>
                <a:lnTo>
                  <a:pt x="2140633" y="41840"/>
                </a:lnTo>
                <a:lnTo>
                  <a:pt x="2170128" y="71334"/>
                </a:lnTo>
                <a:lnTo>
                  <a:pt x="2192610" y="106697"/>
                </a:lnTo>
                <a:lnTo>
                  <a:pt x="2206938" y="146784"/>
                </a:lnTo>
                <a:lnTo>
                  <a:pt x="2211968" y="190453"/>
                </a:lnTo>
                <a:lnTo>
                  <a:pt x="2211968" y="952249"/>
                </a:lnTo>
                <a:lnTo>
                  <a:pt x="2206938" y="995919"/>
                </a:lnTo>
                <a:lnTo>
                  <a:pt x="2192610" y="1036006"/>
                </a:lnTo>
                <a:lnTo>
                  <a:pt x="2170128" y="1071368"/>
                </a:lnTo>
                <a:lnTo>
                  <a:pt x="2140633" y="1100863"/>
                </a:lnTo>
                <a:lnTo>
                  <a:pt x="2105271" y="1123345"/>
                </a:lnTo>
                <a:lnTo>
                  <a:pt x="2065184" y="1137673"/>
                </a:lnTo>
                <a:lnTo>
                  <a:pt x="2021514" y="1142703"/>
                </a:lnTo>
                <a:lnTo>
                  <a:pt x="190453" y="1142703"/>
                </a:lnTo>
                <a:lnTo>
                  <a:pt x="146784" y="1137673"/>
                </a:lnTo>
                <a:lnTo>
                  <a:pt x="106697" y="1123345"/>
                </a:lnTo>
                <a:lnTo>
                  <a:pt x="71334" y="1100863"/>
                </a:lnTo>
                <a:lnTo>
                  <a:pt x="41840" y="1071368"/>
                </a:lnTo>
                <a:lnTo>
                  <a:pt x="19357" y="1036006"/>
                </a:lnTo>
                <a:lnTo>
                  <a:pt x="5030" y="995919"/>
                </a:lnTo>
                <a:lnTo>
                  <a:pt x="0" y="952249"/>
                </a:lnTo>
                <a:lnTo>
                  <a:pt x="0" y="190453"/>
                </a:lnTo>
                <a:close/>
              </a:path>
            </a:pathLst>
          </a:custGeom>
          <a:ln w="76200">
            <a:solidFill>
              <a:srgbClr val="6871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80686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615391" y="1907491"/>
            <a:ext cx="2607049" cy="307822"/>
          </a:xfrm>
          <a:prstGeom prst="rect">
            <a:avLst/>
          </a:prstGeom>
          <a:ln w="9524">
            <a:solidFill>
              <a:srgbClr val="0433FF"/>
            </a:solidFill>
          </a:ln>
        </p:spPr>
        <p:txBody>
          <a:bodyPr vert="horz" wrap="square" lIns="0" tIns="35859" rIns="0" bIns="0" rtlCol="0">
            <a:spAutoFit/>
          </a:bodyPr>
          <a:lstStyle/>
          <a:p>
            <a:pPr marL="76204" marR="0" lvl="0" indent="0" algn="l" defTabSz="806867" rtl="0" eaLnBrk="0" fontAlgn="auto" latinLnBrk="0" hangingPunct="0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65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National</a:t>
            </a:r>
            <a:r>
              <a:rPr kumimoji="0" sz="1765" b="0" i="0" u="none" strike="noStrike" kern="1200" cap="none" spc="-88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765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Supercomputer</a:t>
            </a:r>
            <a:endParaRPr kumimoji="0" sz="17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774765" y="2813917"/>
            <a:ext cx="2347072" cy="307822"/>
          </a:xfrm>
          <a:prstGeom prst="rect">
            <a:avLst/>
          </a:prstGeom>
          <a:ln w="9524">
            <a:solidFill>
              <a:srgbClr val="0433FF"/>
            </a:solidFill>
          </a:ln>
        </p:spPr>
        <p:txBody>
          <a:bodyPr vert="horz" wrap="square" lIns="0" tIns="35859" rIns="0" bIns="0" rtlCol="0">
            <a:spAutoFit/>
          </a:bodyPr>
          <a:lstStyle/>
          <a:p>
            <a:pPr marL="76204" marR="0" lvl="0" indent="0" algn="l" defTabSz="806867" rtl="0" eaLnBrk="0" fontAlgn="auto" latinLnBrk="0" hangingPunct="0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65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Collaborator’s</a:t>
            </a:r>
            <a:r>
              <a:rPr kumimoji="0" sz="1765" b="0" i="0" u="none" strike="noStrike" kern="1200" cap="none" spc="-62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765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Cluster</a:t>
            </a:r>
            <a:endParaRPr kumimoji="0" sz="17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030791" y="3198070"/>
            <a:ext cx="1592356" cy="5432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922" marR="0" lvl="0" indent="0" algn="ctr" defTabSz="80686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65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OSG</a:t>
            </a:r>
            <a:r>
              <a:rPr kumimoji="0" lang="en-US" sz="17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765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Deployed </a:t>
            </a:r>
            <a:r>
              <a:rPr kumimoji="0" lang="en-US" sz="1765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HTCondor</a:t>
            </a:r>
            <a:endParaRPr kumimoji="0" sz="176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622863" y="3770143"/>
            <a:ext cx="2842372" cy="353546"/>
          </a:xfrm>
          <a:custGeom>
            <a:avLst/>
            <a:gdLst/>
            <a:ahLst/>
            <a:cxnLst/>
            <a:rect l="l" t="t" r="r" b="b"/>
            <a:pathLst>
              <a:path w="3221354" h="400685">
                <a:moveTo>
                  <a:pt x="0" y="0"/>
                </a:moveTo>
                <a:lnTo>
                  <a:pt x="3221103" y="0"/>
                </a:lnTo>
                <a:lnTo>
                  <a:pt x="3221103" y="400109"/>
                </a:lnTo>
                <a:lnTo>
                  <a:pt x="0" y="40010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433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80686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692339" y="3810485"/>
            <a:ext cx="2675965" cy="2716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0" lvl="0" indent="0" algn="l" defTabSz="80686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65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Nationally Shared</a:t>
            </a:r>
            <a:r>
              <a:rPr kumimoji="0" sz="1765" b="0" i="0" u="none" strike="noStrike" kern="1200" cap="none" spc="-88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765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Clusters</a:t>
            </a:r>
            <a:endParaRPr kumimoji="0" sz="17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794686" y="4651667"/>
            <a:ext cx="2024343" cy="307822"/>
          </a:xfrm>
          <a:prstGeom prst="rect">
            <a:avLst/>
          </a:prstGeom>
          <a:ln w="9524">
            <a:solidFill>
              <a:srgbClr val="0433FF"/>
            </a:solidFill>
          </a:ln>
        </p:spPr>
        <p:txBody>
          <a:bodyPr vert="horz" wrap="square" lIns="0" tIns="35859" rIns="0" bIns="0" rtlCol="0">
            <a:spAutoFit/>
          </a:bodyPr>
          <a:lstStyle/>
          <a:p>
            <a:pPr marL="76204" marR="0" lvl="0" indent="0" algn="l" defTabSz="806867" rtl="0" eaLnBrk="0" fontAlgn="auto" latinLnBrk="0" hangingPunct="0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65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Commercial</a:t>
            </a:r>
            <a:r>
              <a:rPr kumimoji="0" sz="1765" b="0" i="0" u="none" strike="noStrike" kern="1200" cap="none" spc="-88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765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Cloud</a:t>
            </a:r>
            <a:endParaRPr kumimoji="0" sz="17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924161" y="2098812"/>
            <a:ext cx="1661832" cy="832597"/>
          </a:xfrm>
          <a:custGeom>
            <a:avLst/>
            <a:gdLst/>
            <a:ahLst/>
            <a:cxnLst/>
            <a:rect l="l" t="t" r="r" b="b"/>
            <a:pathLst>
              <a:path w="1883410" h="943610">
                <a:moveTo>
                  <a:pt x="0" y="943501"/>
                </a:moveTo>
                <a:lnTo>
                  <a:pt x="1883104" y="0"/>
                </a:lnTo>
              </a:path>
            </a:pathLst>
          </a:custGeom>
          <a:ln w="38099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80686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452427" y="2074617"/>
            <a:ext cx="163606" cy="138953"/>
          </a:xfrm>
          <a:custGeom>
            <a:avLst/>
            <a:gdLst/>
            <a:ahLst/>
            <a:cxnLst/>
            <a:rect l="l" t="t" r="r" b="b"/>
            <a:pathLst>
              <a:path w="185420" h="157480">
                <a:moveTo>
                  <a:pt x="20222" y="0"/>
                </a:moveTo>
                <a:lnTo>
                  <a:pt x="12727" y="1022"/>
                </a:lnTo>
                <a:lnTo>
                  <a:pt x="6424" y="4712"/>
                </a:lnTo>
                <a:lnTo>
                  <a:pt x="1965" y="10495"/>
                </a:lnTo>
                <a:lnTo>
                  <a:pt x="0" y="17800"/>
                </a:lnTo>
                <a:lnTo>
                  <a:pt x="1023" y="25295"/>
                </a:lnTo>
                <a:lnTo>
                  <a:pt x="4712" y="31598"/>
                </a:lnTo>
                <a:lnTo>
                  <a:pt x="10495" y="36057"/>
                </a:lnTo>
                <a:lnTo>
                  <a:pt x="17800" y="38022"/>
                </a:lnTo>
                <a:lnTo>
                  <a:pt x="117267" y="44357"/>
                </a:lnTo>
                <a:lnTo>
                  <a:pt x="62792" y="127821"/>
                </a:lnTo>
                <a:lnTo>
                  <a:pt x="59994" y="134849"/>
                </a:lnTo>
                <a:lnTo>
                  <a:pt x="60103" y="142152"/>
                </a:lnTo>
                <a:lnTo>
                  <a:pt x="62942" y="148880"/>
                </a:lnTo>
                <a:lnTo>
                  <a:pt x="68333" y="154186"/>
                </a:lnTo>
                <a:lnTo>
                  <a:pt x="75361" y="156985"/>
                </a:lnTo>
                <a:lnTo>
                  <a:pt x="82663" y="156876"/>
                </a:lnTo>
                <a:lnTo>
                  <a:pt x="89392" y="154036"/>
                </a:lnTo>
                <a:lnTo>
                  <a:pt x="94698" y="148645"/>
                </a:lnTo>
                <a:lnTo>
                  <a:pt x="184871" y="10485"/>
                </a:lnTo>
                <a:lnTo>
                  <a:pt x="20222" y="0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141593" y="2167644"/>
            <a:ext cx="874059" cy="516591"/>
          </a:xfrm>
          <a:custGeom>
            <a:avLst/>
            <a:gdLst/>
            <a:ahLst/>
            <a:cxnLst/>
            <a:rect l="l" t="t" r="r" b="b"/>
            <a:pathLst>
              <a:path w="990600" h="585469">
                <a:moveTo>
                  <a:pt x="23712" y="381000"/>
                </a:moveTo>
                <a:lnTo>
                  <a:pt x="0" y="392430"/>
                </a:lnTo>
                <a:lnTo>
                  <a:pt x="17877" y="585470"/>
                </a:lnTo>
                <a:lnTo>
                  <a:pt x="40774" y="575310"/>
                </a:lnTo>
                <a:lnTo>
                  <a:pt x="34084" y="516890"/>
                </a:lnTo>
                <a:lnTo>
                  <a:pt x="74791" y="496570"/>
                </a:lnTo>
                <a:lnTo>
                  <a:pt x="31783" y="496570"/>
                </a:lnTo>
                <a:lnTo>
                  <a:pt x="26041" y="439420"/>
                </a:lnTo>
                <a:lnTo>
                  <a:pt x="24881" y="430530"/>
                </a:lnTo>
                <a:lnTo>
                  <a:pt x="23413" y="421640"/>
                </a:lnTo>
                <a:lnTo>
                  <a:pt x="21635" y="412750"/>
                </a:lnTo>
                <a:lnTo>
                  <a:pt x="19547" y="403860"/>
                </a:lnTo>
                <a:lnTo>
                  <a:pt x="49632" y="403860"/>
                </a:lnTo>
                <a:lnTo>
                  <a:pt x="23712" y="381000"/>
                </a:lnTo>
                <a:close/>
              </a:path>
              <a:path w="990600" h="585469">
                <a:moveTo>
                  <a:pt x="138914" y="482600"/>
                </a:moveTo>
                <a:lnTo>
                  <a:pt x="102778" y="482600"/>
                </a:lnTo>
                <a:lnTo>
                  <a:pt x="146015" y="523240"/>
                </a:lnTo>
                <a:lnTo>
                  <a:pt x="170595" y="510540"/>
                </a:lnTo>
                <a:lnTo>
                  <a:pt x="138914" y="482600"/>
                </a:lnTo>
                <a:close/>
              </a:path>
              <a:path w="990600" h="585469">
                <a:moveTo>
                  <a:pt x="124331" y="330200"/>
                </a:moveTo>
                <a:lnTo>
                  <a:pt x="104286" y="340360"/>
                </a:lnTo>
                <a:lnTo>
                  <a:pt x="184739" y="504190"/>
                </a:lnTo>
                <a:lnTo>
                  <a:pt x="204784" y="494030"/>
                </a:lnTo>
                <a:lnTo>
                  <a:pt x="124331" y="330200"/>
                </a:lnTo>
                <a:close/>
              </a:path>
              <a:path w="990600" h="585469">
                <a:moveTo>
                  <a:pt x="49632" y="403860"/>
                </a:moveTo>
                <a:lnTo>
                  <a:pt x="19547" y="403860"/>
                </a:lnTo>
                <a:lnTo>
                  <a:pt x="25322" y="408940"/>
                </a:lnTo>
                <a:lnTo>
                  <a:pt x="31994" y="416560"/>
                </a:lnTo>
                <a:lnTo>
                  <a:pt x="39564" y="424180"/>
                </a:lnTo>
                <a:lnTo>
                  <a:pt x="48033" y="431800"/>
                </a:lnTo>
                <a:lnTo>
                  <a:pt x="87368" y="468630"/>
                </a:lnTo>
                <a:lnTo>
                  <a:pt x="31783" y="496570"/>
                </a:lnTo>
                <a:lnTo>
                  <a:pt x="74791" y="496570"/>
                </a:lnTo>
                <a:lnTo>
                  <a:pt x="102778" y="482600"/>
                </a:lnTo>
                <a:lnTo>
                  <a:pt x="138914" y="482600"/>
                </a:lnTo>
                <a:lnTo>
                  <a:pt x="49632" y="403860"/>
                </a:lnTo>
                <a:close/>
              </a:path>
              <a:path w="990600" h="585469">
                <a:moveTo>
                  <a:pt x="174939" y="306070"/>
                </a:moveTo>
                <a:lnTo>
                  <a:pt x="154894" y="316230"/>
                </a:lnTo>
                <a:lnTo>
                  <a:pt x="235347" y="478790"/>
                </a:lnTo>
                <a:lnTo>
                  <a:pt x="255393" y="468630"/>
                </a:lnTo>
                <a:lnTo>
                  <a:pt x="174939" y="306070"/>
                </a:lnTo>
                <a:close/>
              </a:path>
              <a:path w="990600" h="585469">
                <a:moveTo>
                  <a:pt x="310716" y="302260"/>
                </a:moveTo>
                <a:lnTo>
                  <a:pt x="298858" y="302260"/>
                </a:lnTo>
                <a:lnTo>
                  <a:pt x="286870" y="304800"/>
                </a:lnTo>
                <a:lnTo>
                  <a:pt x="249262" y="331470"/>
                </a:lnTo>
                <a:lnTo>
                  <a:pt x="240236" y="367030"/>
                </a:lnTo>
                <a:lnTo>
                  <a:pt x="243321" y="382270"/>
                </a:lnTo>
                <a:lnTo>
                  <a:pt x="266567" y="422910"/>
                </a:lnTo>
                <a:lnTo>
                  <a:pt x="299269" y="439420"/>
                </a:lnTo>
                <a:lnTo>
                  <a:pt x="311149" y="439420"/>
                </a:lnTo>
                <a:lnTo>
                  <a:pt x="349518" y="422910"/>
                </a:lnTo>
                <a:lnTo>
                  <a:pt x="352454" y="420370"/>
                </a:lnTo>
                <a:lnTo>
                  <a:pt x="312288" y="420370"/>
                </a:lnTo>
                <a:lnTo>
                  <a:pt x="304627" y="419100"/>
                </a:lnTo>
                <a:lnTo>
                  <a:pt x="270264" y="388620"/>
                </a:lnTo>
                <a:lnTo>
                  <a:pt x="262272" y="358140"/>
                </a:lnTo>
                <a:lnTo>
                  <a:pt x="263499" y="349250"/>
                </a:lnTo>
                <a:lnTo>
                  <a:pt x="290414" y="322580"/>
                </a:lnTo>
                <a:lnTo>
                  <a:pt x="346662" y="322580"/>
                </a:lnTo>
                <a:lnTo>
                  <a:pt x="343398" y="318770"/>
                </a:lnTo>
                <a:lnTo>
                  <a:pt x="333512" y="311150"/>
                </a:lnTo>
                <a:lnTo>
                  <a:pt x="322442" y="306070"/>
                </a:lnTo>
                <a:lnTo>
                  <a:pt x="310716" y="302260"/>
                </a:lnTo>
                <a:close/>
              </a:path>
              <a:path w="990600" h="585469">
                <a:moveTo>
                  <a:pt x="346662" y="322580"/>
                </a:moveTo>
                <a:lnTo>
                  <a:pt x="305598" y="322580"/>
                </a:lnTo>
                <a:lnTo>
                  <a:pt x="313322" y="325120"/>
                </a:lnTo>
                <a:lnTo>
                  <a:pt x="320794" y="328930"/>
                </a:lnTo>
                <a:lnTo>
                  <a:pt x="344375" y="364490"/>
                </a:lnTo>
                <a:lnTo>
                  <a:pt x="347923" y="383540"/>
                </a:lnTo>
                <a:lnTo>
                  <a:pt x="346737" y="392430"/>
                </a:lnTo>
                <a:lnTo>
                  <a:pt x="312288" y="420370"/>
                </a:lnTo>
                <a:lnTo>
                  <a:pt x="352454" y="420370"/>
                </a:lnTo>
                <a:lnTo>
                  <a:pt x="370441" y="381000"/>
                </a:lnTo>
                <a:lnTo>
                  <a:pt x="369918" y="372110"/>
                </a:lnTo>
                <a:lnTo>
                  <a:pt x="367941" y="363220"/>
                </a:lnTo>
                <a:lnTo>
                  <a:pt x="364508" y="353060"/>
                </a:lnTo>
                <a:lnTo>
                  <a:pt x="359622" y="341630"/>
                </a:lnTo>
                <a:lnTo>
                  <a:pt x="352102" y="328930"/>
                </a:lnTo>
                <a:lnTo>
                  <a:pt x="346662" y="322580"/>
                </a:lnTo>
                <a:close/>
              </a:path>
              <a:path w="990600" h="585469">
                <a:moveTo>
                  <a:pt x="429016" y="240030"/>
                </a:moveTo>
                <a:lnTo>
                  <a:pt x="420091" y="240030"/>
                </a:lnTo>
                <a:lnTo>
                  <a:pt x="410891" y="242570"/>
                </a:lnTo>
                <a:lnTo>
                  <a:pt x="401415" y="246380"/>
                </a:lnTo>
                <a:lnTo>
                  <a:pt x="394165" y="251460"/>
                </a:lnTo>
                <a:lnTo>
                  <a:pt x="387641" y="255270"/>
                </a:lnTo>
                <a:lnTo>
                  <a:pt x="368358" y="290830"/>
                </a:lnTo>
                <a:lnTo>
                  <a:pt x="368089" y="298450"/>
                </a:lnTo>
                <a:lnTo>
                  <a:pt x="368997" y="307340"/>
                </a:lnTo>
                <a:lnTo>
                  <a:pt x="386018" y="349250"/>
                </a:lnTo>
                <a:lnTo>
                  <a:pt x="426691" y="375920"/>
                </a:lnTo>
                <a:lnTo>
                  <a:pt x="438268" y="377190"/>
                </a:lnTo>
                <a:lnTo>
                  <a:pt x="450057" y="374650"/>
                </a:lnTo>
                <a:lnTo>
                  <a:pt x="462059" y="369570"/>
                </a:lnTo>
                <a:lnTo>
                  <a:pt x="470990" y="364490"/>
                </a:lnTo>
                <a:lnTo>
                  <a:pt x="478460" y="358140"/>
                </a:lnTo>
                <a:lnTo>
                  <a:pt x="439134" y="358140"/>
                </a:lnTo>
                <a:lnTo>
                  <a:pt x="431868" y="356870"/>
                </a:lnTo>
                <a:lnTo>
                  <a:pt x="398465" y="325120"/>
                </a:lnTo>
                <a:lnTo>
                  <a:pt x="389946" y="294640"/>
                </a:lnTo>
                <a:lnTo>
                  <a:pt x="391027" y="285750"/>
                </a:lnTo>
                <a:lnTo>
                  <a:pt x="393780" y="278130"/>
                </a:lnTo>
                <a:lnTo>
                  <a:pt x="397911" y="271780"/>
                </a:lnTo>
                <a:lnTo>
                  <a:pt x="403419" y="266700"/>
                </a:lnTo>
                <a:lnTo>
                  <a:pt x="410306" y="262890"/>
                </a:lnTo>
                <a:lnTo>
                  <a:pt x="416990" y="259080"/>
                </a:lnTo>
                <a:lnTo>
                  <a:pt x="465678" y="259080"/>
                </a:lnTo>
                <a:lnTo>
                  <a:pt x="460530" y="254000"/>
                </a:lnTo>
                <a:lnTo>
                  <a:pt x="453502" y="247650"/>
                </a:lnTo>
                <a:lnTo>
                  <a:pt x="445880" y="243840"/>
                </a:lnTo>
                <a:lnTo>
                  <a:pt x="437666" y="241300"/>
                </a:lnTo>
                <a:lnTo>
                  <a:pt x="429016" y="240030"/>
                </a:lnTo>
                <a:close/>
              </a:path>
              <a:path w="990600" h="585469">
                <a:moveTo>
                  <a:pt x="489911" y="302260"/>
                </a:moveTo>
                <a:lnTo>
                  <a:pt x="468972" y="309880"/>
                </a:lnTo>
                <a:lnTo>
                  <a:pt x="471007" y="317500"/>
                </a:lnTo>
                <a:lnTo>
                  <a:pt x="471700" y="323850"/>
                </a:lnTo>
                <a:lnTo>
                  <a:pt x="446430" y="356870"/>
                </a:lnTo>
                <a:lnTo>
                  <a:pt x="439134" y="358140"/>
                </a:lnTo>
                <a:lnTo>
                  <a:pt x="478460" y="358140"/>
                </a:lnTo>
                <a:lnTo>
                  <a:pt x="484470" y="350520"/>
                </a:lnTo>
                <a:lnTo>
                  <a:pt x="489018" y="342900"/>
                </a:lnTo>
                <a:lnTo>
                  <a:pt x="491938" y="334010"/>
                </a:lnTo>
                <a:lnTo>
                  <a:pt x="493060" y="323850"/>
                </a:lnTo>
                <a:lnTo>
                  <a:pt x="492385" y="313690"/>
                </a:lnTo>
                <a:lnTo>
                  <a:pt x="489911" y="302260"/>
                </a:lnTo>
                <a:close/>
              </a:path>
              <a:path w="990600" h="585469">
                <a:moveTo>
                  <a:pt x="580311" y="201930"/>
                </a:moveTo>
                <a:lnTo>
                  <a:pt x="543146" y="201930"/>
                </a:lnTo>
                <a:lnTo>
                  <a:pt x="548921" y="203200"/>
                </a:lnTo>
                <a:lnTo>
                  <a:pt x="554354" y="204470"/>
                </a:lnTo>
                <a:lnTo>
                  <a:pt x="559076" y="209550"/>
                </a:lnTo>
                <a:lnTo>
                  <a:pt x="563452" y="218440"/>
                </a:lnTo>
                <a:lnTo>
                  <a:pt x="565542" y="222250"/>
                </a:lnTo>
                <a:lnTo>
                  <a:pt x="559953" y="227330"/>
                </a:lnTo>
                <a:lnTo>
                  <a:pt x="552694" y="233680"/>
                </a:lnTo>
                <a:lnTo>
                  <a:pt x="533165" y="247650"/>
                </a:lnTo>
                <a:lnTo>
                  <a:pt x="525693" y="252730"/>
                </a:lnTo>
                <a:lnTo>
                  <a:pt x="520242" y="256540"/>
                </a:lnTo>
                <a:lnTo>
                  <a:pt x="500632" y="295910"/>
                </a:lnTo>
                <a:lnTo>
                  <a:pt x="501914" y="300990"/>
                </a:lnTo>
                <a:lnTo>
                  <a:pt x="535043" y="327660"/>
                </a:lnTo>
                <a:lnTo>
                  <a:pt x="543435" y="327660"/>
                </a:lnTo>
                <a:lnTo>
                  <a:pt x="580925" y="307340"/>
                </a:lnTo>
                <a:lnTo>
                  <a:pt x="544302" y="307340"/>
                </a:lnTo>
                <a:lnTo>
                  <a:pt x="532718" y="304800"/>
                </a:lnTo>
                <a:lnTo>
                  <a:pt x="528511" y="300990"/>
                </a:lnTo>
                <a:lnTo>
                  <a:pt x="524181" y="292100"/>
                </a:lnTo>
                <a:lnTo>
                  <a:pt x="523557" y="288290"/>
                </a:lnTo>
                <a:lnTo>
                  <a:pt x="524478" y="281940"/>
                </a:lnTo>
                <a:lnTo>
                  <a:pt x="526055" y="278130"/>
                </a:lnTo>
                <a:lnTo>
                  <a:pt x="531445" y="271780"/>
                </a:lnTo>
                <a:lnTo>
                  <a:pt x="536630" y="267970"/>
                </a:lnTo>
                <a:lnTo>
                  <a:pt x="544306" y="261620"/>
                </a:lnTo>
                <a:lnTo>
                  <a:pt x="553756" y="255270"/>
                </a:lnTo>
                <a:lnTo>
                  <a:pt x="561756" y="248920"/>
                </a:lnTo>
                <a:lnTo>
                  <a:pt x="568307" y="243840"/>
                </a:lnTo>
                <a:lnTo>
                  <a:pt x="573410" y="238760"/>
                </a:lnTo>
                <a:lnTo>
                  <a:pt x="598467" y="238760"/>
                </a:lnTo>
                <a:lnTo>
                  <a:pt x="580984" y="203200"/>
                </a:lnTo>
                <a:lnTo>
                  <a:pt x="580311" y="201930"/>
                </a:lnTo>
                <a:close/>
              </a:path>
              <a:path w="990600" h="585469">
                <a:moveTo>
                  <a:pt x="598467" y="238760"/>
                </a:moveTo>
                <a:lnTo>
                  <a:pt x="573410" y="238760"/>
                </a:lnTo>
                <a:lnTo>
                  <a:pt x="576897" y="246380"/>
                </a:lnTo>
                <a:lnTo>
                  <a:pt x="581225" y="254000"/>
                </a:lnTo>
                <a:lnTo>
                  <a:pt x="583424" y="261620"/>
                </a:lnTo>
                <a:lnTo>
                  <a:pt x="566621" y="298450"/>
                </a:lnTo>
                <a:lnTo>
                  <a:pt x="544302" y="307340"/>
                </a:lnTo>
                <a:lnTo>
                  <a:pt x="580925" y="307340"/>
                </a:lnTo>
                <a:lnTo>
                  <a:pt x="596915" y="281940"/>
                </a:lnTo>
                <a:lnTo>
                  <a:pt x="625920" y="281940"/>
                </a:lnTo>
                <a:lnTo>
                  <a:pt x="604774" y="250190"/>
                </a:lnTo>
                <a:lnTo>
                  <a:pt x="598467" y="238760"/>
                </a:lnTo>
                <a:close/>
              </a:path>
              <a:path w="990600" h="585469">
                <a:moveTo>
                  <a:pt x="625920" y="281940"/>
                </a:moveTo>
                <a:lnTo>
                  <a:pt x="596915" y="281940"/>
                </a:lnTo>
                <a:lnTo>
                  <a:pt x="600278" y="287020"/>
                </a:lnTo>
                <a:lnTo>
                  <a:pt x="604003" y="292100"/>
                </a:lnTo>
                <a:lnTo>
                  <a:pt x="608091" y="294640"/>
                </a:lnTo>
                <a:lnTo>
                  <a:pt x="629048" y="284480"/>
                </a:lnTo>
                <a:lnTo>
                  <a:pt x="625920" y="281940"/>
                </a:lnTo>
                <a:close/>
              </a:path>
              <a:path w="990600" h="585469">
                <a:moveTo>
                  <a:pt x="465678" y="259080"/>
                </a:moveTo>
                <a:lnTo>
                  <a:pt x="423678" y="259080"/>
                </a:lnTo>
                <a:lnTo>
                  <a:pt x="437062" y="261620"/>
                </a:lnTo>
                <a:lnTo>
                  <a:pt x="443293" y="266700"/>
                </a:lnTo>
                <a:lnTo>
                  <a:pt x="449063" y="273050"/>
                </a:lnTo>
                <a:lnTo>
                  <a:pt x="466965" y="260350"/>
                </a:lnTo>
                <a:lnTo>
                  <a:pt x="465678" y="259080"/>
                </a:lnTo>
                <a:close/>
              </a:path>
              <a:path w="990600" h="585469">
                <a:moveTo>
                  <a:pt x="630860" y="167640"/>
                </a:moveTo>
                <a:lnTo>
                  <a:pt x="606426" y="167640"/>
                </a:lnTo>
                <a:lnTo>
                  <a:pt x="640019" y="236220"/>
                </a:lnTo>
                <a:lnTo>
                  <a:pt x="672188" y="264160"/>
                </a:lnTo>
                <a:lnTo>
                  <a:pt x="678376" y="262890"/>
                </a:lnTo>
                <a:lnTo>
                  <a:pt x="694800" y="254000"/>
                </a:lnTo>
                <a:lnTo>
                  <a:pt x="699836" y="248920"/>
                </a:lnTo>
                <a:lnTo>
                  <a:pt x="693152" y="240030"/>
                </a:lnTo>
                <a:lnTo>
                  <a:pt x="670425" y="240030"/>
                </a:lnTo>
                <a:lnTo>
                  <a:pt x="668639" y="238760"/>
                </a:lnTo>
                <a:lnTo>
                  <a:pt x="665623" y="236220"/>
                </a:lnTo>
                <a:lnTo>
                  <a:pt x="663458" y="233680"/>
                </a:lnTo>
                <a:lnTo>
                  <a:pt x="630860" y="167640"/>
                </a:lnTo>
                <a:close/>
              </a:path>
              <a:path w="990600" h="585469">
                <a:moveTo>
                  <a:pt x="557524" y="180340"/>
                </a:moveTo>
                <a:lnTo>
                  <a:pt x="543902" y="180340"/>
                </a:lnTo>
                <a:lnTo>
                  <a:pt x="538034" y="181610"/>
                </a:lnTo>
                <a:lnTo>
                  <a:pt x="531674" y="184150"/>
                </a:lnTo>
                <a:lnTo>
                  <a:pt x="524823" y="186690"/>
                </a:lnTo>
                <a:lnTo>
                  <a:pt x="517480" y="189230"/>
                </a:lnTo>
                <a:lnTo>
                  <a:pt x="510195" y="193040"/>
                </a:lnTo>
                <a:lnTo>
                  <a:pt x="503628" y="198120"/>
                </a:lnTo>
                <a:lnTo>
                  <a:pt x="497779" y="201930"/>
                </a:lnTo>
                <a:lnTo>
                  <a:pt x="486285" y="213360"/>
                </a:lnTo>
                <a:lnTo>
                  <a:pt x="482330" y="220980"/>
                </a:lnTo>
                <a:lnTo>
                  <a:pt x="479240" y="234950"/>
                </a:lnTo>
                <a:lnTo>
                  <a:pt x="479647" y="242570"/>
                </a:lnTo>
                <a:lnTo>
                  <a:pt x="482005" y="252730"/>
                </a:lnTo>
                <a:lnTo>
                  <a:pt x="502944" y="245110"/>
                </a:lnTo>
                <a:lnTo>
                  <a:pt x="500952" y="236220"/>
                </a:lnTo>
                <a:lnTo>
                  <a:pt x="501389" y="228600"/>
                </a:lnTo>
                <a:lnTo>
                  <a:pt x="507118" y="217170"/>
                </a:lnTo>
                <a:lnTo>
                  <a:pt x="513274" y="212090"/>
                </a:lnTo>
                <a:lnTo>
                  <a:pt x="522718" y="208280"/>
                </a:lnTo>
                <a:lnTo>
                  <a:pt x="530044" y="204470"/>
                </a:lnTo>
                <a:lnTo>
                  <a:pt x="536853" y="203200"/>
                </a:lnTo>
                <a:lnTo>
                  <a:pt x="543146" y="201930"/>
                </a:lnTo>
                <a:lnTo>
                  <a:pt x="580311" y="201930"/>
                </a:lnTo>
                <a:lnTo>
                  <a:pt x="577621" y="196850"/>
                </a:lnTo>
                <a:lnTo>
                  <a:pt x="575265" y="193040"/>
                </a:lnTo>
                <a:lnTo>
                  <a:pt x="571360" y="189230"/>
                </a:lnTo>
                <a:lnTo>
                  <a:pt x="567032" y="185420"/>
                </a:lnTo>
                <a:lnTo>
                  <a:pt x="557524" y="180340"/>
                </a:lnTo>
                <a:close/>
              </a:path>
              <a:path w="990600" h="585469">
                <a:moveTo>
                  <a:pt x="678701" y="113030"/>
                </a:moveTo>
                <a:lnTo>
                  <a:pt x="658656" y="123190"/>
                </a:lnTo>
                <a:lnTo>
                  <a:pt x="716973" y="241300"/>
                </a:lnTo>
                <a:lnTo>
                  <a:pt x="737020" y="231140"/>
                </a:lnTo>
                <a:lnTo>
                  <a:pt x="678701" y="113030"/>
                </a:lnTo>
                <a:close/>
              </a:path>
              <a:path w="990600" h="585469">
                <a:moveTo>
                  <a:pt x="688378" y="233680"/>
                </a:moveTo>
                <a:lnTo>
                  <a:pt x="685017" y="234950"/>
                </a:lnTo>
                <a:lnTo>
                  <a:pt x="682231" y="237490"/>
                </a:lnTo>
                <a:lnTo>
                  <a:pt x="677063" y="240030"/>
                </a:lnTo>
                <a:lnTo>
                  <a:pt x="693152" y="240030"/>
                </a:lnTo>
                <a:lnTo>
                  <a:pt x="688378" y="233680"/>
                </a:lnTo>
                <a:close/>
              </a:path>
              <a:path w="990600" h="585469">
                <a:moveTo>
                  <a:pt x="791886" y="64770"/>
                </a:moveTo>
                <a:lnTo>
                  <a:pt x="780028" y="64770"/>
                </a:lnTo>
                <a:lnTo>
                  <a:pt x="768041" y="67310"/>
                </a:lnTo>
                <a:lnTo>
                  <a:pt x="730433" y="93980"/>
                </a:lnTo>
                <a:lnTo>
                  <a:pt x="721407" y="129540"/>
                </a:lnTo>
                <a:lnTo>
                  <a:pt x="724492" y="144780"/>
                </a:lnTo>
                <a:lnTo>
                  <a:pt x="747738" y="185420"/>
                </a:lnTo>
                <a:lnTo>
                  <a:pt x="780439" y="201930"/>
                </a:lnTo>
                <a:lnTo>
                  <a:pt x="792320" y="201930"/>
                </a:lnTo>
                <a:lnTo>
                  <a:pt x="830689" y="185420"/>
                </a:lnTo>
                <a:lnTo>
                  <a:pt x="833625" y="182880"/>
                </a:lnTo>
                <a:lnTo>
                  <a:pt x="793459" y="182880"/>
                </a:lnTo>
                <a:lnTo>
                  <a:pt x="778084" y="180340"/>
                </a:lnTo>
                <a:lnTo>
                  <a:pt x="751436" y="151130"/>
                </a:lnTo>
                <a:lnTo>
                  <a:pt x="743444" y="120650"/>
                </a:lnTo>
                <a:lnTo>
                  <a:pt x="744670" y="111760"/>
                </a:lnTo>
                <a:lnTo>
                  <a:pt x="779133" y="85090"/>
                </a:lnTo>
                <a:lnTo>
                  <a:pt x="827833" y="85090"/>
                </a:lnTo>
                <a:lnTo>
                  <a:pt x="824569" y="81280"/>
                </a:lnTo>
                <a:lnTo>
                  <a:pt x="814682" y="73660"/>
                </a:lnTo>
                <a:lnTo>
                  <a:pt x="803612" y="68580"/>
                </a:lnTo>
                <a:lnTo>
                  <a:pt x="791886" y="64770"/>
                </a:lnTo>
                <a:close/>
              </a:path>
              <a:path w="990600" h="585469">
                <a:moveTo>
                  <a:pt x="827833" y="85090"/>
                </a:moveTo>
                <a:lnTo>
                  <a:pt x="786769" y="85090"/>
                </a:lnTo>
                <a:lnTo>
                  <a:pt x="794494" y="87630"/>
                </a:lnTo>
                <a:lnTo>
                  <a:pt x="801965" y="91440"/>
                </a:lnTo>
                <a:lnTo>
                  <a:pt x="825545" y="127000"/>
                </a:lnTo>
                <a:lnTo>
                  <a:pt x="829093" y="146050"/>
                </a:lnTo>
                <a:lnTo>
                  <a:pt x="827907" y="154940"/>
                </a:lnTo>
                <a:lnTo>
                  <a:pt x="793459" y="182880"/>
                </a:lnTo>
                <a:lnTo>
                  <a:pt x="833625" y="182880"/>
                </a:lnTo>
                <a:lnTo>
                  <a:pt x="851501" y="144780"/>
                </a:lnTo>
                <a:lnTo>
                  <a:pt x="851537" y="142240"/>
                </a:lnTo>
                <a:lnTo>
                  <a:pt x="851089" y="134620"/>
                </a:lnTo>
                <a:lnTo>
                  <a:pt x="849111" y="125730"/>
                </a:lnTo>
                <a:lnTo>
                  <a:pt x="845679" y="115570"/>
                </a:lnTo>
                <a:lnTo>
                  <a:pt x="840793" y="104140"/>
                </a:lnTo>
                <a:lnTo>
                  <a:pt x="833273" y="91440"/>
                </a:lnTo>
                <a:lnTo>
                  <a:pt x="827833" y="85090"/>
                </a:lnTo>
                <a:close/>
              </a:path>
              <a:path w="990600" h="585469">
                <a:moveTo>
                  <a:pt x="598477" y="101600"/>
                </a:moveTo>
                <a:lnTo>
                  <a:pt x="584356" y="123190"/>
                </a:lnTo>
                <a:lnTo>
                  <a:pt x="598784" y="152400"/>
                </a:lnTo>
                <a:lnTo>
                  <a:pt x="583977" y="160020"/>
                </a:lnTo>
                <a:lnTo>
                  <a:pt x="591619" y="175260"/>
                </a:lnTo>
                <a:lnTo>
                  <a:pt x="606426" y="167640"/>
                </a:lnTo>
                <a:lnTo>
                  <a:pt x="630860" y="167640"/>
                </a:lnTo>
                <a:lnTo>
                  <a:pt x="626471" y="158750"/>
                </a:lnTo>
                <a:lnTo>
                  <a:pt x="646517" y="148590"/>
                </a:lnTo>
                <a:lnTo>
                  <a:pt x="643333" y="142240"/>
                </a:lnTo>
                <a:lnTo>
                  <a:pt x="618830" y="142240"/>
                </a:lnTo>
                <a:lnTo>
                  <a:pt x="598477" y="101600"/>
                </a:lnTo>
                <a:close/>
              </a:path>
              <a:path w="990600" h="585469">
                <a:moveTo>
                  <a:pt x="853949" y="26670"/>
                </a:moveTo>
                <a:lnTo>
                  <a:pt x="835953" y="35560"/>
                </a:lnTo>
                <a:lnTo>
                  <a:pt x="894270" y="153670"/>
                </a:lnTo>
                <a:lnTo>
                  <a:pt x="914316" y="143510"/>
                </a:lnTo>
                <a:lnTo>
                  <a:pt x="882501" y="80010"/>
                </a:lnTo>
                <a:lnTo>
                  <a:pt x="877934" y="68580"/>
                </a:lnTo>
                <a:lnTo>
                  <a:pt x="875424" y="59690"/>
                </a:lnTo>
                <a:lnTo>
                  <a:pt x="874970" y="50800"/>
                </a:lnTo>
                <a:lnTo>
                  <a:pt x="876573" y="44450"/>
                </a:lnTo>
                <a:lnTo>
                  <a:pt x="877192" y="43180"/>
                </a:lnTo>
                <a:lnTo>
                  <a:pt x="862234" y="43180"/>
                </a:lnTo>
                <a:lnTo>
                  <a:pt x="853949" y="26670"/>
                </a:lnTo>
                <a:close/>
              </a:path>
              <a:path w="990600" h="585469">
                <a:moveTo>
                  <a:pt x="638876" y="133350"/>
                </a:moveTo>
                <a:lnTo>
                  <a:pt x="618830" y="142240"/>
                </a:lnTo>
                <a:lnTo>
                  <a:pt x="643333" y="142240"/>
                </a:lnTo>
                <a:lnTo>
                  <a:pt x="638876" y="133350"/>
                </a:lnTo>
                <a:close/>
              </a:path>
              <a:path w="990600" h="585469">
                <a:moveTo>
                  <a:pt x="948364" y="21590"/>
                </a:moveTo>
                <a:lnTo>
                  <a:pt x="905153" y="21590"/>
                </a:lnTo>
                <a:lnTo>
                  <a:pt x="915445" y="22860"/>
                </a:lnTo>
                <a:lnTo>
                  <a:pt x="919792" y="24130"/>
                </a:lnTo>
                <a:lnTo>
                  <a:pt x="926884" y="30480"/>
                </a:lnTo>
                <a:lnTo>
                  <a:pt x="930667" y="36830"/>
                </a:lnTo>
                <a:lnTo>
                  <a:pt x="970126" y="116840"/>
                </a:lnTo>
                <a:lnTo>
                  <a:pt x="990172" y="106680"/>
                </a:lnTo>
                <a:lnTo>
                  <a:pt x="949792" y="24130"/>
                </a:lnTo>
                <a:lnTo>
                  <a:pt x="948364" y="21590"/>
                </a:lnTo>
                <a:close/>
              </a:path>
              <a:path w="990600" h="585469">
                <a:moveTo>
                  <a:pt x="656567" y="68580"/>
                </a:moveTo>
                <a:lnTo>
                  <a:pt x="636521" y="78740"/>
                </a:lnTo>
                <a:lnTo>
                  <a:pt x="647757" y="100330"/>
                </a:lnTo>
                <a:lnTo>
                  <a:pt x="667802" y="91440"/>
                </a:lnTo>
                <a:lnTo>
                  <a:pt x="656567" y="68580"/>
                </a:lnTo>
                <a:close/>
              </a:path>
              <a:path w="990600" h="585469">
                <a:moveTo>
                  <a:pt x="925126" y="0"/>
                </a:moveTo>
                <a:lnTo>
                  <a:pt x="904557" y="0"/>
                </a:lnTo>
                <a:lnTo>
                  <a:pt x="890277" y="5080"/>
                </a:lnTo>
                <a:lnTo>
                  <a:pt x="879314" y="12700"/>
                </a:lnTo>
                <a:lnTo>
                  <a:pt x="870986" y="21590"/>
                </a:lnTo>
                <a:lnTo>
                  <a:pt x="865292" y="31750"/>
                </a:lnTo>
                <a:lnTo>
                  <a:pt x="862234" y="43180"/>
                </a:lnTo>
                <a:lnTo>
                  <a:pt x="877192" y="43180"/>
                </a:lnTo>
                <a:lnTo>
                  <a:pt x="879671" y="38100"/>
                </a:lnTo>
                <a:lnTo>
                  <a:pt x="883708" y="33020"/>
                </a:lnTo>
                <a:lnTo>
                  <a:pt x="888681" y="29210"/>
                </a:lnTo>
                <a:lnTo>
                  <a:pt x="894593" y="25400"/>
                </a:lnTo>
                <a:lnTo>
                  <a:pt x="899918" y="22860"/>
                </a:lnTo>
                <a:lnTo>
                  <a:pt x="905153" y="21590"/>
                </a:lnTo>
                <a:lnTo>
                  <a:pt x="948364" y="21590"/>
                </a:lnTo>
                <a:lnTo>
                  <a:pt x="946223" y="17780"/>
                </a:lnTo>
                <a:lnTo>
                  <a:pt x="943655" y="15240"/>
                </a:lnTo>
                <a:lnTo>
                  <a:pt x="939653" y="10160"/>
                </a:lnTo>
                <a:lnTo>
                  <a:pt x="935147" y="6350"/>
                </a:lnTo>
                <a:lnTo>
                  <a:pt x="925126" y="0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808567" y="2991070"/>
            <a:ext cx="933450" cy="27454"/>
          </a:xfrm>
          <a:custGeom>
            <a:avLst/>
            <a:gdLst/>
            <a:ahLst/>
            <a:cxnLst/>
            <a:rect l="l" t="t" r="r" b="b"/>
            <a:pathLst>
              <a:path w="1057910" h="31114">
                <a:moveTo>
                  <a:pt x="0" y="30654"/>
                </a:moveTo>
                <a:lnTo>
                  <a:pt x="1057583" y="0"/>
                </a:lnTo>
              </a:path>
            </a:pathLst>
          </a:custGeom>
          <a:ln w="38099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80686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5622484" y="2918456"/>
            <a:ext cx="152960" cy="151279"/>
          </a:xfrm>
          <a:custGeom>
            <a:avLst/>
            <a:gdLst/>
            <a:ahLst/>
            <a:cxnLst/>
            <a:rect l="l" t="t" r="r" b="b"/>
            <a:pathLst>
              <a:path w="173354" h="171450">
                <a:moveTo>
                  <a:pt x="20851" y="0"/>
                </a:moveTo>
                <a:lnTo>
                  <a:pt x="13581" y="686"/>
                </a:lnTo>
                <a:lnTo>
                  <a:pt x="7098" y="4048"/>
                </a:lnTo>
                <a:lnTo>
                  <a:pt x="2235" y="9843"/>
                </a:lnTo>
                <a:lnTo>
                  <a:pt x="0" y="17069"/>
                </a:lnTo>
                <a:lnTo>
                  <a:pt x="686" y="24340"/>
                </a:lnTo>
                <a:lnTo>
                  <a:pt x="4048" y="30822"/>
                </a:lnTo>
                <a:lnTo>
                  <a:pt x="9842" y="35686"/>
                </a:lnTo>
                <a:lnTo>
                  <a:pt x="97353" y="83391"/>
                </a:lnTo>
                <a:lnTo>
                  <a:pt x="12753" y="136085"/>
                </a:lnTo>
                <a:lnTo>
                  <a:pt x="7250" y="141275"/>
                </a:lnTo>
                <a:lnTo>
                  <a:pt x="4269" y="147942"/>
                </a:lnTo>
                <a:lnTo>
                  <a:pt x="4005" y="155240"/>
                </a:lnTo>
                <a:lnTo>
                  <a:pt x="6654" y="162325"/>
                </a:lnTo>
                <a:lnTo>
                  <a:pt x="11845" y="167828"/>
                </a:lnTo>
                <a:lnTo>
                  <a:pt x="18512" y="170809"/>
                </a:lnTo>
                <a:lnTo>
                  <a:pt x="25810" y="171073"/>
                </a:lnTo>
                <a:lnTo>
                  <a:pt x="32895" y="168424"/>
                </a:lnTo>
                <a:lnTo>
                  <a:pt x="172935" y="81200"/>
                </a:lnTo>
                <a:lnTo>
                  <a:pt x="28078" y="2234"/>
                </a:lnTo>
                <a:lnTo>
                  <a:pt x="20851" y="0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4634253" y="3939491"/>
            <a:ext cx="955862" cy="7284"/>
          </a:xfrm>
          <a:custGeom>
            <a:avLst/>
            <a:gdLst/>
            <a:ahLst/>
            <a:cxnLst/>
            <a:rect l="l" t="t" r="r" b="b"/>
            <a:pathLst>
              <a:path w="1083310" h="8254">
                <a:moveTo>
                  <a:pt x="0" y="0"/>
                </a:moveTo>
                <a:lnTo>
                  <a:pt x="1082968" y="7669"/>
                </a:lnTo>
              </a:path>
            </a:pathLst>
          </a:custGeom>
          <a:ln w="38099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80686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5471858" y="3870055"/>
            <a:ext cx="151840" cy="151279"/>
          </a:xfrm>
          <a:custGeom>
            <a:avLst/>
            <a:gdLst/>
            <a:ahLst/>
            <a:cxnLst/>
            <a:rect l="l" t="t" r="r" b="b"/>
            <a:pathLst>
              <a:path w="172085" h="171450">
                <a:moveTo>
                  <a:pt x="22432" y="0"/>
                </a:moveTo>
                <a:lnTo>
                  <a:pt x="15141" y="423"/>
                </a:lnTo>
                <a:lnTo>
                  <a:pt x="8542" y="3550"/>
                </a:lnTo>
                <a:lnTo>
                  <a:pt x="3472" y="9165"/>
                </a:lnTo>
                <a:lnTo>
                  <a:pt x="978" y="16307"/>
                </a:lnTo>
                <a:lnTo>
                  <a:pt x="1402" y="23598"/>
                </a:lnTo>
                <a:lnTo>
                  <a:pt x="4529" y="30198"/>
                </a:lnTo>
                <a:lnTo>
                  <a:pt x="10144" y="35267"/>
                </a:lnTo>
                <a:lnTo>
                  <a:pt x="95878" y="86095"/>
                </a:lnTo>
                <a:lnTo>
                  <a:pt x="9432" y="135705"/>
                </a:lnTo>
                <a:lnTo>
                  <a:pt x="3746" y="140694"/>
                </a:lnTo>
                <a:lnTo>
                  <a:pt x="527" y="147249"/>
                </a:lnTo>
                <a:lnTo>
                  <a:pt x="0" y="154533"/>
                </a:lnTo>
                <a:lnTo>
                  <a:pt x="2392" y="161710"/>
                </a:lnTo>
                <a:lnTo>
                  <a:pt x="7381" y="167396"/>
                </a:lnTo>
                <a:lnTo>
                  <a:pt x="13936" y="170615"/>
                </a:lnTo>
                <a:lnTo>
                  <a:pt x="21220" y="171142"/>
                </a:lnTo>
                <a:lnTo>
                  <a:pt x="28396" y="168749"/>
                </a:lnTo>
                <a:lnTo>
                  <a:pt x="171490" y="86631"/>
                </a:lnTo>
                <a:lnTo>
                  <a:pt x="29573" y="2493"/>
                </a:lnTo>
                <a:lnTo>
                  <a:pt x="22432" y="0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960689" y="3069261"/>
            <a:ext cx="256480" cy="757517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 marR="0" lvl="0" indent="0" algn="l" defTabSz="806867" rtl="0" eaLnBrk="0" fontAlgn="auto" latinLnBrk="0" hangingPunct="0">
              <a:lnSpc>
                <a:spcPts val="2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65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sharing</a:t>
            </a:r>
            <a:endParaRPr kumimoji="0" sz="17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033731" y="3949167"/>
            <a:ext cx="1661832" cy="832597"/>
          </a:xfrm>
          <a:custGeom>
            <a:avLst/>
            <a:gdLst/>
            <a:ahLst/>
            <a:cxnLst/>
            <a:rect l="l" t="t" r="r" b="b"/>
            <a:pathLst>
              <a:path w="1883410" h="943610">
                <a:moveTo>
                  <a:pt x="0" y="0"/>
                </a:moveTo>
                <a:lnTo>
                  <a:pt x="1883104" y="943501"/>
                </a:lnTo>
              </a:path>
            </a:pathLst>
          </a:custGeom>
          <a:ln w="38099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80686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5561998" y="4667346"/>
            <a:ext cx="163606" cy="138953"/>
          </a:xfrm>
          <a:custGeom>
            <a:avLst/>
            <a:gdLst/>
            <a:ahLst/>
            <a:cxnLst/>
            <a:rect l="l" t="t" r="r" b="b"/>
            <a:pathLst>
              <a:path w="185420" h="157479">
                <a:moveTo>
                  <a:pt x="75361" y="0"/>
                </a:moveTo>
                <a:lnTo>
                  <a:pt x="68333" y="2799"/>
                </a:lnTo>
                <a:lnTo>
                  <a:pt x="62941" y="8105"/>
                </a:lnTo>
                <a:lnTo>
                  <a:pt x="60102" y="14833"/>
                </a:lnTo>
                <a:lnTo>
                  <a:pt x="59993" y="22136"/>
                </a:lnTo>
                <a:lnTo>
                  <a:pt x="62792" y="29164"/>
                </a:lnTo>
                <a:lnTo>
                  <a:pt x="117266" y="112628"/>
                </a:lnTo>
                <a:lnTo>
                  <a:pt x="17800" y="118963"/>
                </a:lnTo>
                <a:lnTo>
                  <a:pt x="10495" y="120928"/>
                </a:lnTo>
                <a:lnTo>
                  <a:pt x="4711" y="125387"/>
                </a:lnTo>
                <a:lnTo>
                  <a:pt x="1022" y="131690"/>
                </a:lnTo>
                <a:lnTo>
                  <a:pt x="0" y="139185"/>
                </a:lnTo>
                <a:lnTo>
                  <a:pt x="1973" y="146500"/>
                </a:lnTo>
                <a:lnTo>
                  <a:pt x="6423" y="152274"/>
                </a:lnTo>
                <a:lnTo>
                  <a:pt x="12726" y="155963"/>
                </a:lnTo>
                <a:lnTo>
                  <a:pt x="20222" y="156986"/>
                </a:lnTo>
                <a:lnTo>
                  <a:pt x="184870" y="146500"/>
                </a:lnTo>
                <a:lnTo>
                  <a:pt x="94698" y="8340"/>
                </a:lnTo>
                <a:lnTo>
                  <a:pt x="89392" y="2948"/>
                </a:lnTo>
                <a:lnTo>
                  <a:pt x="82663" y="109"/>
                </a:lnTo>
                <a:lnTo>
                  <a:pt x="75361" y="0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4204677" y="4322685"/>
            <a:ext cx="1025338" cy="607359"/>
          </a:xfrm>
          <a:custGeom>
            <a:avLst/>
            <a:gdLst/>
            <a:ahLst/>
            <a:cxnLst/>
            <a:rect l="l" t="t" r="r" b="b"/>
            <a:pathLst>
              <a:path w="1162050" h="688339">
                <a:moveTo>
                  <a:pt x="998355" y="619759"/>
                </a:moveTo>
                <a:lnTo>
                  <a:pt x="994499" y="628650"/>
                </a:lnTo>
                <a:lnTo>
                  <a:pt x="993143" y="636269"/>
                </a:lnTo>
                <a:lnTo>
                  <a:pt x="993016" y="638809"/>
                </a:lnTo>
                <a:lnTo>
                  <a:pt x="993611" y="646429"/>
                </a:lnTo>
                <a:lnTo>
                  <a:pt x="1025825" y="680719"/>
                </a:lnTo>
                <a:lnTo>
                  <a:pt x="1051133" y="688339"/>
                </a:lnTo>
                <a:lnTo>
                  <a:pt x="1066481" y="688339"/>
                </a:lnTo>
                <a:lnTo>
                  <a:pt x="1094717" y="670559"/>
                </a:lnTo>
                <a:lnTo>
                  <a:pt x="1051333" y="670559"/>
                </a:lnTo>
                <a:lnTo>
                  <a:pt x="1043268" y="668019"/>
                </a:lnTo>
                <a:lnTo>
                  <a:pt x="1025434" y="659129"/>
                </a:lnTo>
                <a:lnTo>
                  <a:pt x="1019591" y="654050"/>
                </a:lnTo>
                <a:lnTo>
                  <a:pt x="1016490" y="647700"/>
                </a:lnTo>
                <a:lnTo>
                  <a:pt x="1014162" y="643889"/>
                </a:lnTo>
                <a:lnTo>
                  <a:pt x="1014092" y="638809"/>
                </a:lnTo>
                <a:lnTo>
                  <a:pt x="1016283" y="631189"/>
                </a:lnTo>
                <a:lnTo>
                  <a:pt x="998355" y="619759"/>
                </a:lnTo>
                <a:close/>
              </a:path>
              <a:path w="1162050" h="688339">
                <a:moveTo>
                  <a:pt x="1116081" y="633729"/>
                </a:moveTo>
                <a:lnTo>
                  <a:pt x="1090455" y="633729"/>
                </a:lnTo>
                <a:lnTo>
                  <a:pt x="1082060" y="650239"/>
                </a:lnTo>
                <a:lnTo>
                  <a:pt x="1078811" y="655319"/>
                </a:lnTo>
                <a:lnTo>
                  <a:pt x="1076192" y="659129"/>
                </a:lnTo>
                <a:lnTo>
                  <a:pt x="1071086" y="664209"/>
                </a:lnTo>
                <a:lnTo>
                  <a:pt x="1065094" y="668019"/>
                </a:lnTo>
                <a:lnTo>
                  <a:pt x="1051333" y="670559"/>
                </a:lnTo>
                <a:lnTo>
                  <a:pt x="1094717" y="670559"/>
                </a:lnTo>
                <a:lnTo>
                  <a:pt x="1097785" y="666750"/>
                </a:lnTo>
                <a:lnTo>
                  <a:pt x="1104226" y="656589"/>
                </a:lnTo>
                <a:lnTo>
                  <a:pt x="1110973" y="643889"/>
                </a:lnTo>
                <a:lnTo>
                  <a:pt x="1116081" y="633729"/>
                </a:lnTo>
                <a:close/>
              </a:path>
              <a:path w="1162050" h="688339">
                <a:moveTo>
                  <a:pt x="1087200" y="506729"/>
                </a:moveTo>
                <a:lnTo>
                  <a:pt x="1079453" y="506729"/>
                </a:lnTo>
                <a:lnTo>
                  <a:pt x="1071854" y="508000"/>
                </a:lnTo>
                <a:lnTo>
                  <a:pt x="1038688" y="532129"/>
                </a:lnTo>
                <a:lnTo>
                  <a:pt x="1020949" y="572769"/>
                </a:lnTo>
                <a:lnTo>
                  <a:pt x="1020058" y="584200"/>
                </a:lnTo>
                <a:lnTo>
                  <a:pt x="1021270" y="596900"/>
                </a:lnTo>
                <a:lnTo>
                  <a:pt x="1050088" y="633729"/>
                </a:lnTo>
                <a:lnTo>
                  <a:pt x="1069942" y="638809"/>
                </a:lnTo>
                <a:lnTo>
                  <a:pt x="1080116" y="637539"/>
                </a:lnTo>
                <a:lnTo>
                  <a:pt x="1090455" y="633729"/>
                </a:lnTo>
                <a:lnTo>
                  <a:pt x="1116081" y="633729"/>
                </a:lnTo>
                <a:lnTo>
                  <a:pt x="1122466" y="621029"/>
                </a:lnTo>
                <a:lnTo>
                  <a:pt x="1074187" y="621029"/>
                </a:lnTo>
                <a:lnTo>
                  <a:pt x="1067144" y="619759"/>
                </a:lnTo>
                <a:lnTo>
                  <a:pt x="1041489" y="586739"/>
                </a:lnTo>
                <a:lnTo>
                  <a:pt x="1042453" y="577850"/>
                </a:lnTo>
                <a:lnTo>
                  <a:pt x="1061869" y="539750"/>
                </a:lnTo>
                <a:lnTo>
                  <a:pt x="1082866" y="527050"/>
                </a:lnTo>
                <a:lnTo>
                  <a:pt x="1127432" y="527050"/>
                </a:lnTo>
                <a:lnTo>
                  <a:pt x="1119987" y="519429"/>
                </a:lnTo>
                <a:lnTo>
                  <a:pt x="1110560" y="513079"/>
                </a:lnTo>
                <a:lnTo>
                  <a:pt x="1102754" y="509269"/>
                </a:lnTo>
                <a:lnTo>
                  <a:pt x="1087200" y="506729"/>
                </a:lnTo>
                <a:close/>
              </a:path>
              <a:path w="1162050" h="688339">
                <a:moveTo>
                  <a:pt x="1127432" y="527050"/>
                </a:moveTo>
                <a:lnTo>
                  <a:pt x="1096891" y="527050"/>
                </a:lnTo>
                <a:lnTo>
                  <a:pt x="1103637" y="529589"/>
                </a:lnTo>
                <a:lnTo>
                  <a:pt x="1109817" y="534669"/>
                </a:lnTo>
                <a:lnTo>
                  <a:pt x="1114817" y="539750"/>
                </a:lnTo>
                <a:lnTo>
                  <a:pt x="1118637" y="544829"/>
                </a:lnTo>
                <a:lnTo>
                  <a:pt x="1121277" y="552450"/>
                </a:lnTo>
                <a:lnTo>
                  <a:pt x="1122395" y="561339"/>
                </a:lnTo>
                <a:lnTo>
                  <a:pt x="1121646" y="570229"/>
                </a:lnTo>
                <a:lnTo>
                  <a:pt x="1102397" y="608329"/>
                </a:lnTo>
                <a:lnTo>
                  <a:pt x="1081337" y="621029"/>
                </a:lnTo>
                <a:lnTo>
                  <a:pt x="1122466" y="621029"/>
                </a:lnTo>
                <a:lnTo>
                  <a:pt x="1159500" y="547369"/>
                </a:lnTo>
                <a:lnTo>
                  <a:pt x="1136374" y="547369"/>
                </a:lnTo>
                <a:lnTo>
                  <a:pt x="1132894" y="535939"/>
                </a:lnTo>
                <a:lnTo>
                  <a:pt x="1127432" y="527050"/>
                </a:lnTo>
                <a:close/>
              </a:path>
              <a:path w="1162050" h="688339">
                <a:moveTo>
                  <a:pt x="1011486" y="466089"/>
                </a:moveTo>
                <a:lnTo>
                  <a:pt x="964181" y="466089"/>
                </a:lnTo>
                <a:lnTo>
                  <a:pt x="977186" y="468629"/>
                </a:lnTo>
                <a:lnTo>
                  <a:pt x="983580" y="471169"/>
                </a:lnTo>
                <a:lnTo>
                  <a:pt x="988886" y="473709"/>
                </a:lnTo>
                <a:lnTo>
                  <a:pt x="992908" y="477519"/>
                </a:lnTo>
                <a:lnTo>
                  <a:pt x="998386" y="485139"/>
                </a:lnTo>
                <a:lnTo>
                  <a:pt x="999517" y="490219"/>
                </a:lnTo>
                <a:lnTo>
                  <a:pt x="998570" y="500379"/>
                </a:lnTo>
                <a:lnTo>
                  <a:pt x="996294" y="506729"/>
                </a:lnTo>
                <a:lnTo>
                  <a:pt x="956275" y="585469"/>
                </a:lnTo>
                <a:lnTo>
                  <a:pt x="976251" y="595629"/>
                </a:lnTo>
                <a:lnTo>
                  <a:pt x="1017203" y="514350"/>
                </a:lnTo>
                <a:lnTo>
                  <a:pt x="1023266" y="491489"/>
                </a:lnTo>
                <a:lnTo>
                  <a:pt x="1021511" y="480059"/>
                </a:lnTo>
                <a:lnTo>
                  <a:pt x="1018741" y="474979"/>
                </a:lnTo>
                <a:lnTo>
                  <a:pt x="1011486" y="466089"/>
                </a:lnTo>
                <a:close/>
              </a:path>
              <a:path w="1162050" h="688339">
                <a:moveTo>
                  <a:pt x="939831" y="430529"/>
                </a:moveTo>
                <a:lnTo>
                  <a:pt x="880684" y="548639"/>
                </a:lnTo>
                <a:lnTo>
                  <a:pt x="900659" y="557529"/>
                </a:lnTo>
                <a:lnTo>
                  <a:pt x="932928" y="494029"/>
                </a:lnTo>
                <a:lnTo>
                  <a:pt x="938723" y="483869"/>
                </a:lnTo>
                <a:lnTo>
                  <a:pt x="944762" y="476250"/>
                </a:lnTo>
                <a:lnTo>
                  <a:pt x="951045" y="471169"/>
                </a:lnTo>
                <a:lnTo>
                  <a:pt x="957571" y="467359"/>
                </a:lnTo>
                <a:lnTo>
                  <a:pt x="964181" y="466089"/>
                </a:lnTo>
                <a:lnTo>
                  <a:pt x="1011486" y="466089"/>
                </a:lnTo>
                <a:lnTo>
                  <a:pt x="1009413" y="463550"/>
                </a:lnTo>
                <a:lnTo>
                  <a:pt x="1003538" y="459739"/>
                </a:lnTo>
                <a:lnTo>
                  <a:pt x="996450" y="455929"/>
                </a:lnTo>
                <a:lnTo>
                  <a:pt x="949361" y="455929"/>
                </a:lnTo>
                <a:lnTo>
                  <a:pt x="957764" y="439419"/>
                </a:lnTo>
                <a:lnTo>
                  <a:pt x="939831" y="430529"/>
                </a:lnTo>
                <a:close/>
              </a:path>
              <a:path w="1162050" h="688339">
                <a:moveTo>
                  <a:pt x="1143668" y="532129"/>
                </a:moveTo>
                <a:lnTo>
                  <a:pt x="1136374" y="547369"/>
                </a:lnTo>
                <a:lnTo>
                  <a:pt x="1159500" y="547369"/>
                </a:lnTo>
                <a:lnTo>
                  <a:pt x="1162055" y="542289"/>
                </a:lnTo>
                <a:lnTo>
                  <a:pt x="1143668" y="532129"/>
                </a:lnTo>
                <a:close/>
              </a:path>
              <a:path w="1162050" h="688339">
                <a:moveTo>
                  <a:pt x="889400" y="405129"/>
                </a:moveTo>
                <a:lnTo>
                  <a:pt x="830252" y="523239"/>
                </a:lnTo>
                <a:lnTo>
                  <a:pt x="850228" y="533400"/>
                </a:lnTo>
                <a:lnTo>
                  <a:pt x="909375" y="415289"/>
                </a:lnTo>
                <a:lnTo>
                  <a:pt x="889400" y="405129"/>
                </a:lnTo>
                <a:close/>
              </a:path>
              <a:path w="1162050" h="688339">
                <a:moveTo>
                  <a:pt x="726473" y="426719"/>
                </a:moveTo>
                <a:lnTo>
                  <a:pt x="724280" y="436879"/>
                </a:lnTo>
                <a:lnTo>
                  <a:pt x="723752" y="445769"/>
                </a:lnTo>
                <a:lnTo>
                  <a:pt x="724889" y="454659"/>
                </a:lnTo>
                <a:lnTo>
                  <a:pt x="757916" y="488950"/>
                </a:lnTo>
                <a:lnTo>
                  <a:pt x="764819" y="492759"/>
                </a:lnTo>
                <a:lnTo>
                  <a:pt x="771664" y="495300"/>
                </a:lnTo>
                <a:lnTo>
                  <a:pt x="785177" y="497839"/>
                </a:lnTo>
                <a:lnTo>
                  <a:pt x="794109" y="497839"/>
                </a:lnTo>
                <a:lnTo>
                  <a:pt x="801987" y="496569"/>
                </a:lnTo>
                <a:lnTo>
                  <a:pt x="815639" y="487679"/>
                </a:lnTo>
                <a:lnTo>
                  <a:pt x="820718" y="482600"/>
                </a:lnTo>
                <a:lnTo>
                  <a:pt x="822739" y="478789"/>
                </a:lnTo>
                <a:lnTo>
                  <a:pt x="782991" y="478789"/>
                </a:lnTo>
                <a:lnTo>
                  <a:pt x="775242" y="477519"/>
                </a:lnTo>
                <a:lnTo>
                  <a:pt x="756949" y="468629"/>
                </a:lnTo>
                <a:lnTo>
                  <a:pt x="750916" y="463550"/>
                </a:lnTo>
                <a:lnTo>
                  <a:pt x="745003" y="449579"/>
                </a:lnTo>
                <a:lnTo>
                  <a:pt x="744955" y="441959"/>
                </a:lnTo>
                <a:lnTo>
                  <a:pt x="747816" y="433069"/>
                </a:lnTo>
                <a:lnTo>
                  <a:pt x="726473" y="426719"/>
                </a:lnTo>
                <a:close/>
              </a:path>
              <a:path w="1162050" h="688339">
                <a:moveTo>
                  <a:pt x="786147" y="356869"/>
                </a:moveTo>
                <a:lnTo>
                  <a:pt x="781900" y="358139"/>
                </a:lnTo>
                <a:lnTo>
                  <a:pt x="776287" y="359409"/>
                </a:lnTo>
                <a:lnTo>
                  <a:pt x="771160" y="360679"/>
                </a:lnTo>
                <a:lnTo>
                  <a:pt x="761883" y="367029"/>
                </a:lnTo>
                <a:lnTo>
                  <a:pt x="758248" y="372109"/>
                </a:lnTo>
                <a:lnTo>
                  <a:pt x="752734" y="382269"/>
                </a:lnTo>
                <a:lnTo>
                  <a:pt x="751555" y="388619"/>
                </a:lnTo>
                <a:lnTo>
                  <a:pt x="752614" y="401319"/>
                </a:lnTo>
                <a:lnTo>
                  <a:pt x="755028" y="407669"/>
                </a:lnTo>
                <a:lnTo>
                  <a:pt x="759327" y="412750"/>
                </a:lnTo>
                <a:lnTo>
                  <a:pt x="763343" y="417829"/>
                </a:lnTo>
                <a:lnTo>
                  <a:pt x="768942" y="422909"/>
                </a:lnTo>
                <a:lnTo>
                  <a:pt x="776124" y="429259"/>
                </a:lnTo>
                <a:lnTo>
                  <a:pt x="784890" y="436879"/>
                </a:lnTo>
                <a:lnTo>
                  <a:pt x="794353" y="445769"/>
                </a:lnTo>
                <a:lnTo>
                  <a:pt x="800031" y="450850"/>
                </a:lnTo>
                <a:lnTo>
                  <a:pt x="801924" y="454659"/>
                </a:lnTo>
                <a:lnTo>
                  <a:pt x="804614" y="458469"/>
                </a:lnTo>
                <a:lnTo>
                  <a:pt x="804828" y="463550"/>
                </a:lnTo>
                <a:lnTo>
                  <a:pt x="800045" y="473709"/>
                </a:lnTo>
                <a:lnTo>
                  <a:pt x="795627" y="476250"/>
                </a:lnTo>
                <a:lnTo>
                  <a:pt x="782991" y="478789"/>
                </a:lnTo>
                <a:lnTo>
                  <a:pt x="822739" y="478789"/>
                </a:lnTo>
                <a:lnTo>
                  <a:pt x="827454" y="469900"/>
                </a:lnTo>
                <a:lnTo>
                  <a:pt x="828710" y="463550"/>
                </a:lnTo>
                <a:lnTo>
                  <a:pt x="826918" y="450850"/>
                </a:lnTo>
                <a:lnTo>
                  <a:pt x="824270" y="444500"/>
                </a:lnTo>
                <a:lnTo>
                  <a:pt x="819870" y="439419"/>
                </a:lnTo>
                <a:lnTo>
                  <a:pt x="815840" y="435609"/>
                </a:lnTo>
                <a:lnTo>
                  <a:pt x="810348" y="429259"/>
                </a:lnTo>
                <a:lnTo>
                  <a:pt x="786591" y="407669"/>
                </a:lnTo>
                <a:lnTo>
                  <a:pt x="781585" y="403859"/>
                </a:lnTo>
                <a:lnTo>
                  <a:pt x="779967" y="401319"/>
                </a:lnTo>
                <a:lnTo>
                  <a:pt x="777206" y="398779"/>
                </a:lnTo>
                <a:lnTo>
                  <a:pt x="775554" y="394969"/>
                </a:lnTo>
                <a:lnTo>
                  <a:pt x="775011" y="392429"/>
                </a:lnTo>
                <a:lnTo>
                  <a:pt x="774428" y="389889"/>
                </a:lnTo>
                <a:lnTo>
                  <a:pt x="774785" y="387350"/>
                </a:lnTo>
                <a:lnTo>
                  <a:pt x="778121" y="379729"/>
                </a:lnTo>
                <a:lnTo>
                  <a:pt x="781853" y="377189"/>
                </a:lnTo>
                <a:lnTo>
                  <a:pt x="792708" y="375919"/>
                </a:lnTo>
                <a:lnTo>
                  <a:pt x="832316" y="375919"/>
                </a:lnTo>
                <a:lnTo>
                  <a:pt x="828390" y="372109"/>
                </a:lnTo>
                <a:lnTo>
                  <a:pt x="822481" y="368300"/>
                </a:lnTo>
                <a:lnTo>
                  <a:pt x="815900" y="364489"/>
                </a:lnTo>
                <a:lnTo>
                  <a:pt x="803636" y="359409"/>
                </a:lnTo>
                <a:lnTo>
                  <a:pt x="791345" y="358139"/>
                </a:lnTo>
                <a:lnTo>
                  <a:pt x="786147" y="356869"/>
                </a:lnTo>
                <a:close/>
              </a:path>
              <a:path w="1162050" h="688339">
                <a:moveTo>
                  <a:pt x="972440" y="449579"/>
                </a:moveTo>
                <a:lnTo>
                  <a:pt x="960784" y="450850"/>
                </a:lnTo>
                <a:lnTo>
                  <a:pt x="949361" y="455929"/>
                </a:lnTo>
                <a:lnTo>
                  <a:pt x="996450" y="455929"/>
                </a:lnTo>
                <a:lnTo>
                  <a:pt x="984329" y="450850"/>
                </a:lnTo>
                <a:lnTo>
                  <a:pt x="972440" y="449579"/>
                </a:lnTo>
                <a:close/>
              </a:path>
              <a:path w="1162050" h="688339">
                <a:moveTo>
                  <a:pt x="698669" y="426719"/>
                </a:moveTo>
                <a:lnTo>
                  <a:pt x="674867" y="426719"/>
                </a:lnTo>
                <a:lnTo>
                  <a:pt x="672612" y="431800"/>
                </a:lnTo>
                <a:lnTo>
                  <a:pt x="671429" y="438150"/>
                </a:lnTo>
                <a:lnTo>
                  <a:pt x="671319" y="443229"/>
                </a:lnTo>
                <a:lnTo>
                  <a:pt x="692203" y="453389"/>
                </a:lnTo>
                <a:lnTo>
                  <a:pt x="692043" y="448309"/>
                </a:lnTo>
                <a:lnTo>
                  <a:pt x="692792" y="441959"/>
                </a:lnTo>
                <a:lnTo>
                  <a:pt x="694453" y="436879"/>
                </a:lnTo>
                <a:lnTo>
                  <a:pt x="696412" y="431800"/>
                </a:lnTo>
                <a:lnTo>
                  <a:pt x="698669" y="426719"/>
                </a:lnTo>
                <a:close/>
              </a:path>
              <a:path w="1162050" h="688339">
                <a:moveTo>
                  <a:pt x="638829" y="346709"/>
                </a:moveTo>
                <a:lnTo>
                  <a:pt x="632943" y="346709"/>
                </a:lnTo>
                <a:lnTo>
                  <a:pt x="621544" y="347979"/>
                </a:lnTo>
                <a:lnTo>
                  <a:pt x="595205" y="382269"/>
                </a:lnTo>
                <a:lnTo>
                  <a:pt x="595599" y="389889"/>
                </a:lnTo>
                <a:lnTo>
                  <a:pt x="622754" y="421639"/>
                </a:lnTo>
                <a:lnTo>
                  <a:pt x="646753" y="429259"/>
                </a:lnTo>
                <a:lnTo>
                  <a:pt x="659895" y="429259"/>
                </a:lnTo>
                <a:lnTo>
                  <a:pt x="667153" y="427989"/>
                </a:lnTo>
                <a:lnTo>
                  <a:pt x="674867" y="426719"/>
                </a:lnTo>
                <a:lnTo>
                  <a:pt x="698669" y="426719"/>
                </a:lnTo>
                <a:lnTo>
                  <a:pt x="699798" y="424179"/>
                </a:lnTo>
                <a:lnTo>
                  <a:pt x="704611" y="414019"/>
                </a:lnTo>
                <a:lnTo>
                  <a:pt x="650783" y="414019"/>
                </a:lnTo>
                <a:lnTo>
                  <a:pt x="643098" y="412750"/>
                </a:lnTo>
                <a:lnTo>
                  <a:pt x="627630" y="405129"/>
                </a:lnTo>
                <a:lnTo>
                  <a:pt x="622612" y="400050"/>
                </a:lnTo>
                <a:lnTo>
                  <a:pt x="618088" y="388619"/>
                </a:lnTo>
                <a:lnTo>
                  <a:pt x="618285" y="383539"/>
                </a:lnTo>
                <a:lnTo>
                  <a:pt x="622677" y="374650"/>
                </a:lnTo>
                <a:lnTo>
                  <a:pt x="625180" y="372109"/>
                </a:lnTo>
                <a:lnTo>
                  <a:pt x="631728" y="368300"/>
                </a:lnTo>
                <a:lnTo>
                  <a:pt x="635439" y="367029"/>
                </a:lnTo>
                <a:lnTo>
                  <a:pt x="727951" y="367029"/>
                </a:lnTo>
                <a:lnTo>
                  <a:pt x="728585" y="365759"/>
                </a:lnTo>
                <a:lnTo>
                  <a:pt x="703251" y="365759"/>
                </a:lnTo>
                <a:lnTo>
                  <a:pt x="695769" y="364489"/>
                </a:lnTo>
                <a:lnTo>
                  <a:pt x="686761" y="361950"/>
                </a:lnTo>
                <a:lnTo>
                  <a:pt x="676225" y="358139"/>
                </a:lnTo>
                <a:lnTo>
                  <a:pt x="664163" y="354329"/>
                </a:lnTo>
                <a:lnTo>
                  <a:pt x="655764" y="351789"/>
                </a:lnTo>
                <a:lnTo>
                  <a:pt x="649342" y="349250"/>
                </a:lnTo>
                <a:lnTo>
                  <a:pt x="644898" y="347979"/>
                </a:lnTo>
                <a:lnTo>
                  <a:pt x="638829" y="346709"/>
                </a:lnTo>
                <a:close/>
              </a:path>
              <a:path w="1162050" h="688339">
                <a:moveTo>
                  <a:pt x="832316" y="375919"/>
                </a:moveTo>
                <a:lnTo>
                  <a:pt x="792708" y="375919"/>
                </a:lnTo>
                <a:lnTo>
                  <a:pt x="799992" y="377189"/>
                </a:lnTo>
                <a:lnTo>
                  <a:pt x="816870" y="386079"/>
                </a:lnTo>
                <a:lnTo>
                  <a:pt x="821994" y="391159"/>
                </a:lnTo>
                <a:lnTo>
                  <a:pt x="827015" y="401319"/>
                </a:lnTo>
                <a:lnTo>
                  <a:pt x="827172" y="407669"/>
                </a:lnTo>
                <a:lnTo>
                  <a:pt x="824978" y="414019"/>
                </a:lnTo>
                <a:lnTo>
                  <a:pt x="845866" y="421639"/>
                </a:lnTo>
                <a:lnTo>
                  <a:pt x="848445" y="412750"/>
                </a:lnTo>
                <a:lnTo>
                  <a:pt x="849218" y="406400"/>
                </a:lnTo>
                <a:lnTo>
                  <a:pt x="847153" y="393700"/>
                </a:lnTo>
                <a:lnTo>
                  <a:pt x="843821" y="387350"/>
                </a:lnTo>
                <a:lnTo>
                  <a:pt x="838187" y="381000"/>
                </a:lnTo>
                <a:lnTo>
                  <a:pt x="833625" y="377189"/>
                </a:lnTo>
                <a:lnTo>
                  <a:pt x="832316" y="375919"/>
                </a:lnTo>
                <a:close/>
              </a:path>
              <a:path w="1162050" h="688339">
                <a:moveTo>
                  <a:pt x="727951" y="367029"/>
                </a:moveTo>
                <a:lnTo>
                  <a:pt x="635439" y="367029"/>
                </a:lnTo>
                <a:lnTo>
                  <a:pt x="643737" y="368300"/>
                </a:lnTo>
                <a:lnTo>
                  <a:pt x="650222" y="369569"/>
                </a:lnTo>
                <a:lnTo>
                  <a:pt x="659041" y="372109"/>
                </a:lnTo>
                <a:lnTo>
                  <a:pt x="670075" y="375919"/>
                </a:lnTo>
                <a:lnTo>
                  <a:pt x="679830" y="378459"/>
                </a:lnTo>
                <a:lnTo>
                  <a:pt x="688305" y="379729"/>
                </a:lnTo>
                <a:lnTo>
                  <a:pt x="695501" y="381000"/>
                </a:lnTo>
                <a:lnTo>
                  <a:pt x="687344" y="397509"/>
                </a:lnTo>
                <a:lnTo>
                  <a:pt x="682950" y="403859"/>
                </a:lnTo>
                <a:lnTo>
                  <a:pt x="678552" y="406400"/>
                </a:lnTo>
                <a:lnTo>
                  <a:pt x="672826" y="411479"/>
                </a:lnTo>
                <a:lnTo>
                  <a:pt x="666127" y="414019"/>
                </a:lnTo>
                <a:lnTo>
                  <a:pt x="704611" y="414019"/>
                </a:lnTo>
                <a:lnTo>
                  <a:pt x="710852" y="401319"/>
                </a:lnTo>
                <a:lnTo>
                  <a:pt x="727951" y="367029"/>
                </a:lnTo>
                <a:close/>
              </a:path>
              <a:path w="1162050" h="688339">
                <a:moveTo>
                  <a:pt x="911849" y="360679"/>
                </a:moveTo>
                <a:lnTo>
                  <a:pt x="900454" y="383539"/>
                </a:lnTo>
                <a:lnTo>
                  <a:pt x="920429" y="392429"/>
                </a:lnTo>
                <a:lnTo>
                  <a:pt x="931826" y="370839"/>
                </a:lnTo>
                <a:lnTo>
                  <a:pt x="911849" y="360679"/>
                </a:lnTo>
                <a:close/>
              </a:path>
              <a:path w="1162050" h="688339">
                <a:moveTo>
                  <a:pt x="595883" y="257809"/>
                </a:moveTo>
                <a:lnTo>
                  <a:pt x="554752" y="257809"/>
                </a:lnTo>
                <a:lnTo>
                  <a:pt x="561045" y="259079"/>
                </a:lnTo>
                <a:lnTo>
                  <a:pt x="574776" y="265429"/>
                </a:lnTo>
                <a:lnTo>
                  <a:pt x="579714" y="270509"/>
                </a:lnTo>
                <a:lnTo>
                  <a:pt x="581731" y="278129"/>
                </a:lnTo>
                <a:lnTo>
                  <a:pt x="582585" y="283209"/>
                </a:lnTo>
                <a:lnTo>
                  <a:pt x="582123" y="288289"/>
                </a:lnTo>
                <a:lnTo>
                  <a:pt x="580346" y="295909"/>
                </a:lnTo>
                <a:lnTo>
                  <a:pt x="577253" y="302259"/>
                </a:lnTo>
                <a:lnTo>
                  <a:pt x="539851" y="377189"/>
                </a:lnTo>
                <a:lnTo>
                  <a:pt x="559828" y="387350"/>
                </a:lnTo>
                <a:lnTo>
                  <a:pt x="601080" y="304800"/>
                </a:lnTo>
                <a:lnTo>
                  <a:pt x="606639" y="276859"/>
                </a:lnTo>
                <a:lnTo>
                  <a:pt x="604442" y="269239"/>
                </a:lnTo>
                <a:lnTo>
                  <a:pt x="599766" y="262889"/>
                </a:lnTo>
                <a:lnTo>
                  <a:pt x="595883" y="257809"/>
                </a:lnTo>
                <a:close/>
              </a:path>
              <a:path w="1162050" h="688339">
                <a:moveTo>
                  <a:pt x="715773" y="316229"/>
                </a:moveTo>
                <a:lnTo>
                  <a:pt x="672308" y="316229"/>
                </a:lnTo>
                <a:lnTo>
                  <a:pt x="680085" y="317500"/>
                </a:lnTo>
                <a:lnTo>
                  <a:pt x="689495" y="322579"/>
                </a:lnTo>
                <a:lnTo>
                  <a:pt x="711015" y="345439"/>
                </a:lnTo>
                <a:lnTo>
                  <a:pt x="710039" y="351789"/>
                </a:lnTo>
                <a:lnTo>
                  <a:pt x="705601" y="360679"/>
                </a:lnTo>
                <a:lnTo>
                  <a:pt x="703251" y="365759"/>
                </a:lnTo>
                <a:lnTo>
                  <a:pt x="728585" y="365759"/>
                </a:lnTo>
                <a:lnTo>
                  <a:pt x="731323" y="359409"/>
                </a:lnTo>
                <a:lnTo>
                  <a:pt x="732367" y="355600"/>
                </a:lnTo>
                <a:lnTo>
                  <a:pt x="733931" y="349250"/>
                </a:lnTo>
                <a:lnTo>
                  <a:pt x="734132" y="344169"/>
                </a:lnTo>
                <a:lnTo>
                  <a:pt x="731809" y="334009"/>
                </a:lnTo>
                <a:lnTo>
                  <a:pt x="728672" y="328929"/>
                </a:lnTo>
                <a:lnTo>
                  <a:pt x="723560" y="322579"/>
                </a:lnTo>
                <a:lnTo>
                  <a:pt x="719261" y="318769"/>
                </a:lnTo>
                <a:lnTo>
                  <a:pt x="715773" y="316229"/>
                </a:lnTo>
                <a:close/>
              </a:path>
              <a:path w="1162050" h="688339">
                <a:moveTo>
                  <a:pt x="545858" y="176529"/>
                </a:moveTo>
                <a:lnTo>
                  <a:pt x="464262" y="339089"/>
                </a:lnTo>
                <a:lnTo>
                  <a:pt x="484238" y="349250"/>
                </a:lnTo>
                <a:lnTo>
                  <a:pt x="521155" y="275589"/>
                </a:lnTo>
                <a:lnTo>
                  <a:pt x="525886" y="269239"/>
                </a:lnTo>
                <a:lnTo>
                  <a:pt x="535551" y="260350"/>
                </a:lnTo>
                <a:lnTo>
                  <a:pt x="541324" y="257809"/>
                </a:lnTo>
                <a:lnTo>
                  <a:pt x="595883" y="257809"/>
                </a:lnTo>
                <a:lnTo>
                  <a:pt x="591249" y="254000"/>
                </a:lnTo>
                <a:lnTo>
                  <a:pt x="585865" y="250189"/>
                </a:lnTo>
                <a:lnTo>
                  <a:pt x="579730" y="246379"/>
                </a:lnTo>
                <a:lnTo>
                  <a:pt x="576181" y="245109"/>
                </a:lnTo>
                <a:lnTo>
                  <a:pt x="536481" y="245109"/>
                </a:lnTo>
                <a:lnTo>
                  <a:pt x="565834" y="186689"/>
                </a:lnTo>
                <a:lnTo>
                  <a:pt x="545858" y="176529"/>
                </a:lnTo>
                <a:close/>
              </a:path>
              <a:path w="1162050" h="688339">
                <a:moveTo>
                  <a:pt x="662772" y="297179"/>
                </a:moveTo>
                <a:lnTo>
                  <a:pt x="654890" y="297179"/>
                </a:lnTo>
                <a:lnTo>
                  <a:pt x="641568" y="303529"/>
                </a:lnTo>
                <a:lnTo>
                  <a:pt x="635248" y="308609"/>
                </a:lnTo>
                <a:lnTo>
                  <a:pt x="629268" y="316229"/>
                </a:lnTo>
                <a:lnTo>
                  <a:pt x="647423" y="328929"/>
                </a:lnTo>
                <a:lnTo>
                  <a:pt x="653779" y="321309"/>
                </a:lnTo>
                <a:lnTo>
                  <a:pt x="660029" y="317500"/>
                </a:lnTo>
                <a:lnTo>
                  <a:pt x="672308" y="316229"/>
                </a:lnTo>
                <a:lnTo>
                  <a:pt x="715773" y="316229"/>
                </a:lnTo>
                <a:lnTo>
                  <a:pt x="714029" y="314959"/>
                </a:lnTo>
                <a:lnTo>
                  <a:pt x="707865" y="311150"/>
                </a:lnTo>
                <a:lnTo>
                  <a:pt x="700769" y="307339"/>
                </a:lnTo>
                <a:lnTo>
                  <a:pt x="693250" y="303529"/>
                </a:lnTo>
                <a:lnTo>
                  <a:pt x="678805" y="298450"/>
                </a:lnTo>
                <a:lnTo>
                  <a:pt x="671878" y="298450"/>
                </a:lnTo>
                <a:lnTo>
                  <a:pt x="662772" y="297179"/>
                </a:lnTo>
                <a:close/>
              </a:path>
              <a:path w="1162050" h="688339">
                <a:moveTo>
                  <a:pt x="435366" y="179069"/>
                </a:moveTo>
                <a:lnTo>
                  <a:pt x="427206" y="179069"/>
                </a:lnTo>
                <a:lnTo>
                  <a:pt x="411473" y="181609"/>
                </a:lnTo>
                <a:lnTo>
                  <a:pt x="379232" y="212089"/>
                </a:lnTo>
                <a:lnTo>
                  <a:pt x="364817" y="248919"/>
                </a:lnTo>
                <a:lnTo>
                  <a:pt x="364157" y="261619"/>
                </a:lnTo>
                <a:lnTo>
                  <a:pt x="366186" y="273050"/>
                </a:lnTo>
                <a:lnTo>
                  <a:pt x="397064" y="308609"/>
                </a:lnTo>
                <a:lnTo>
                  <a:pt x="416242" y="314959"/>
                </a:lnTo>
                <a:lnTo>
                  <a:pt x="425772" y="314959"/>
                </a:lnTo>
                <a:lnTo>
                  <a:pt x="460512" y="298450"/>
                </a:lnTo>
                <a:lnTo>
                  <a:pt x="461513" y="297179"/>
                </a:lnTo>
                <a:lnTo>
                  <a:pt x="420641" y="297179"/>
                </a:lnTo>
                <a:lnTo>
                  <a:pt x="412897" y="295909"/>
                </a:lnTo>
                <a:lnTo>
                  <a:pt x="385849" y="261619"/>
                </a:lnTo>
                <a:lnTo>
                  <a:pt x="386923" y="251459"/>
                </a:lnTo>
                <a:lnTo>
                  <a:pt x="407428" y="210819"/>
                </a:lnTo>
                <a:lnTo>
                  <a:pt x="428945" y="198119"/>
                </a:lnTo>
                <a:lnTo>
                  <a:pt x="476238" y="198119"/>
                </a:lnTo>
                <a:lnTo>
                  <a:pt x="475063" y="196850"/>
                </a:lnTo>
                <a:lnTo>
                  <a:pt x="467704" y="190500"/>
                </a:lnTo>
                <a:lnTo>
                  <a:pt x="458864" y="185419"/>
                </a:lnTo>
                <a:lnTo>
                  <a:pt x="443363" y="180339"/>
                </a:lnTo>
                <a:lnTo>
                  <a:pt x="435366" y="179069"/>
                </a:lnTo>
                <a:close/>
              </a:path>
              <a:path w="1162050" h="688339">
                <a:moveTo>
                  <a:pt x="449367" y="278129"/>
                </a:moveTo>
                <a:lnTo>
                  <a:pt x="420641" y="297179"/>
                </a:lnTo>
                <a:lnTo>
                  <a:pt x="461513" y="297179"/>
                </a:lnTo>
                <a:lnTo>
                  <a:pt x="467522" y="289559"/>
                </a:lnTo>
                <a:lnTo>
                  <a:pt x="449367" y="278129"/>
                </a:lnTo>
                <a:close/>
              </a:path>
              <a:path w="1162050" h="688339">
                <a:moveTo>
                  <a:pt x="334090" y="125729"/>
                </a:moveTo>
                <a:lnTo>
                  <a:pt x="274943" y="243839"/>
                </a:lnTo>
                <a:lnTo>
                  <a:pt x="294919" y="254000"/>
                </a:lnTo>
                <a:lnTo>
                  <a:pt x="325826" y="193039"/>
                </a:lnTo>
                <a:lnTo>
                  <a:pt x="329138" y="186689"/>
                </a:lnTo>
                <a:lnTo>
                  <a:pt x="332741" y="180339"/>
                </a:lnTo>
                <a:lnTo>
                  <a:pt x="336635" y="175259"/>
                </a:lnTo>
                <a:lnTo>
                  <a:pt x="340818" y="171450"/>
                </a:lnTo>
                <a:lnTo>
                  <a:pt x="344628" y="166369"/>
                </a:lnTo>
                <a:lnTo>
                  <a:pt x="348917" y="165100"/>
                </a:lnTo>
                <a:lnTo>
                  <a:pt x="358448" y="162559"/>
                </a:lnTo>
                <a:lnTo>
                  <a:pt x="396191" y="162559"/>
                </a:lnTo>
                <a:lnTo>
                  <a:pt x="391342" y="154939"/>
                </a:lnTo>
                <a:lnTo>
                  <a:pt x="390184" y="153669"/>
                </a:lnTo>
                <a:lnTo>
                  <a:pt x="342962" y="153669"/>
                </a:lnTo>
                <a:lnTo>
                  <a:pt x="352022" y="134619"/>
                </a:lnTo>
                <a:lnTo>
                  <a:pt x="334090" y="125729"/>
                </a:lnTo>
                <a:close/>
              </a:path>
              <a:path w="1162050" h="688339">
                <a:moveTo>
                  <a:pt x="476238" y="198119"/>
                </a:moveTo>
                <a:lnTo>
                  <a:pt x="436418" y="198119"/>
                </a:lnTo>
                <a:lnTo>
                  <a:pt x="443922" y="199389"/>
                </a:lnTo>
                <a:lnTo>
                  <a:pt x="451457" y="201929"/>
                </a:lnTo>
                <a:lnTo>
                  <a:pt x="458118" y="205739"/>
                </a:lnTo>
                <a:lnTo>
                  <a:pt x="462796" y="210819"/>
                </a:lnTo>
                <a:lnTo>
                  <a:pt x="468188" y="223519"/>
                </a:lnTo>
                <a:lnTo>
                  <a:pt x="468475" y="231139"/>
                </a:lnTo>
                <a:lnTo>
                  <a:pt x="466354" y="240029"/>
                </a:lnTo>
                <a:lnTo>
                  <a:pt x="487131" y="246379"/>
                </a:lnTo>
                <a:lnTo>
                  <a:pt x="489090" y="237489"/>
                </a:lnTo>
                <a:lnTo>
                  <a:pt x="489444" y="227329"/>
                </a:lnTo>
                <a:lnTo>
                  <a:pt x="488193" y="219709"/>
                </a:lnTo>
                <a:lnTo>
                  <a:pt x="485339" y="210819"/>
                </a:lnTo>
                <a:lnTo>
                  <a:pt x="480941" y="203200"/>
                </a:lnTo>
                <a:lnTo>
                  <a:pt x="476238" y="198119"/>
                </a:lnTo>
                <a:close/>
              </a:path>
              <a:path w="1162050" h="688339">
                <a:moveTo>
                  <a:pt x="558323" y="241300"/>
                </a:moveTo>
                <a:lnTo>
                  <a:pt x="547456" y="241300"/>
                </a:lnTo>
                <a:lnTo>
                  <a:pt x="536481" y="245109"/>
                </a:lnTo>
                <a:lnTo>
                  <a:pt x="576181" y="245109"/>
                </a:lnTo>
                <a:lnTo>
                  <a:pt x="569081" y="242569"/>
                </a:lnTo>
                <a:lnTo>
                  <a:pt x="558323" y="241300"/>
                </a:lnTo>
                <a:close/>
              </a:path>
              <a:path w="1162050" h="688339">
                <a:moveTo>
                  <a:pt x="257165" y="201929"/>
                </a:moveTo>
                <a:lnTo>
                  <a:pt x="234675" y="201929"/>
                </a:lnTo>
                <a:lnTo>
                  <a:pt x="225877" y="219709"/>
                </a:lnTo>
                <a:lnTo>
                  <a:pt x="243809" y="228600"/>
                </a:lnTo>
                <a:lnTo>
                  <a:pt x="257165" y="201929"/>
                </a:lnTo>
                <a:close/>
              </a:path>
              <a:path w="1162050" h="688339">
                <a:moveTo>
                  <a:pt x="207617" y="62229"/>
                </a:moveTo>
                <a:lnTo>
                  <a:pt x="166756" y="143509"/>
                </a:lnTo>
                <a:lnTo>
                  <a:pt x="164047" y="149859"/>
                </a:lnTo>
                <a:lnTo>
                  <a:pt x="162894" y="154939"/>
                </a:lnTo>
                <a:lnTo>
                  <a:pt x="161143" y="161289"/>
                </a:lnTo>
                <a:lnTo>
                  <a:pt x="180427" y="199389"/>
                </a:lnTo>
                <a:lnTo>
                  <a:pt x="210963" y="208279"/>
                </a:lnTo>
                <a:lnTo>
                  <a:pt x="222806" y="207009"/>
                </a:lnTo>
                <a:lnTo>
                  <a:pt x="234675" y="201929"/>
                </a:lnTo>
                <a:lnTo>
                  <a:pt x="257165" y="201929"/>
                </a:lnTo>
                <a:lnTo>
                  <a:pt x="262253" y="191769"/>
                </a:lnTo>
                <a:lnTo>
                  <a:pt x="212402" y="191769"/>
                </a:lnTo>
                <a:lnTo>
                  <a:pt x="206032" y="190500"/>
                </a:lnTo>
                <a:lnTo>
                  <a:pt x="194094" y="185419"/>
                </a:lnTo>
                <a:lnTo>
                  <a:pt x="189833" y="180339"/>
                </a:lnTo>
                <a:lnTo>
                  <a:pt x="184727" y="171450"/>
                </a:lnTo>
                <a:lnTo>
                  <a:pt x="184139" y="165100"/>
                </a:lnTo>
                <a:lnTo>
                  <a:pt x="185517" y="160019"/>
                </a:lnTo>
                <a:lnTo>
                  <a:pt x="186521" y="154939"/>
                </a:lnTo>
                <a:lnTo>
                  <a:pt x="189636" y="148589"/>
                </a:lnTo>
                <a:lnTo>
                  <a:pt x="227592" y="72389"/>
                </a:lnTo>
                <a:lnTo>
                  <a:pt x="207617" y="62229"/>
                </a:lnTo>
                <a:close/>
              </a:path>
              <a:path w="1162050" h="688339">
                <a:moveTo>
                  <a:pt x="282980" y="100329"/>
                </a:moveTo>
                <a:lnTo>
                  <a:pt x="251359" y="163829"/>
                </a:lnTo>
                <a:lnTo>
                  <a:pt x="247601" y="170179"/>
                </a:lnTo>
                <a:lnTo>
                  <a:pt x="243882" y="176529"/>
                </a:lnTo>
                <a:lnTo>
                  <a:pt x="240203" y="181609"/>
                </a:lnTo>
                <a:lnTo>
                  <a:pt x="236565" y="185419"/>
                </a:lnTo>
                <a:lnTo>
                  <a:pt x="231741" y="189229"/>
                </a:lnTo>
                <a:lnTo>
                  <a:pt x="225943" y="191769"/>
                </a:lnTo>
                <a:lnTo>
                  <a:pt x="262253" y="191769"/>
                </a:lnTo>
                <a:lnTo>
                  <a:pt x="302955" y="110489"/>
                </a:lnTo>
                <a:lnTo>
                  <a:pt x="282980" y="100329"/>
                </a:lnTo>
                <a:close/>
              </a:path>
              <a:path w="1162050" h="688339">
                <a:moveTo>
                  <a:pt x="396191" y="162559"/>
                </a:moveTo>
                <a:lnTo>
                  <a:pt x="358448" y="162559"/>
                </a:lnTo>
                <a:lnTo>
                  <a:pt x="362996" y="163829"/>
                </a:lnTo>
                <a:lnTo>
                  <a:pt x="372170" y="167639"/>
                </a:lnTo>
                <a:lnTo>
                  <a:pt x="376331" y="171450"/>
                </a:lnTo>
                <a:lnTo>
                  <a:pt x="379807" y="176529"/>
                </a:lnTo>
                <a:lnTo>
                  <a:pt x="396191" y="162559"/>
                </a:lnTo>
                <a:close/>
              </a:path>
              <a:path w="1162050" h="688339">
                <a:moveTo>
                  <a:pt x="81824" y="0"/>
                </a:moveTo>
                <a:lnTo>
                  <a:pt x="0" y="162559"/>
                </a:lnTo>
                <a:lnTo>
                  <a:pt x="19975" y="172719"/>
                </a:lnTo>
                <a:lnTo>
                  <a:pt x="48831" y="115569"/>
                </a:lnTo>
                <a:lnTo>
                  <a:pt x="66298" y="115569"/>
                </a:lnTo>
                <a:lnTo>
                  <a:pt x="64853" y="113029"/>
                </a:lnTo>
                <a:lnTo>
                  <a:pt x="62405" y="106679"/>
                </a:lnTo>
                <a:lnTo>
                  <a:pt x="61483" y="97789"/>
                </a:lnTo>
                <a:lnTo>
                  <a:pt x="62451" y="88900"/>
                </a:lnTo>
                <a:lnTo>
                  <a:pt x="82529" y="49529"/>
                </a:lnTo>
                <a:lnTo>
                  <a:pt x="104874" y="35559"/>
                </a:lnTo>
                <a:lnTo>
                  <a:pt x="151705" y="35559"/>
                </a:lnTo>
                <a:lnTo>
                  <a:pt x="148578" y="31750"/>
                </a:lnTo>
                <a:lnTo>
                  <a:pt x="142437" y="27939"/>
                </a:lnTo>
                <a:lnTo>
                  <a:pt x="137134" y="24129"/>
                </a:lnTo>
                <a:lnTo>
                  <a:pt x="92208" y="24129"/>
                </a:lnTo>
                <a:lnTo>
                  <a:pt x="99985" y="8889"/>
                </a:lnTo>
                <a:lnTo>
                  <a:pt x="81824" y="0"/>
                </a:lnTo>
                <a:close/>
              </a:path>
              <a:path w="1162050" h="688339">
                <a:moveTo>
                  <a:pt x="369208" y="142239"/>
                </a:moveTo>
                <a:lnTo>
                  <a:pt x="358758" y="143509"/>
                </a:lnTo>
                <a:lnTo>
                  <a:pt x="351751" y="147319"/>
                </a:lnTo>
                <a:lnTo>
                  <a:pt x="342962" y="153669"/>
                </a:lnTo>
                <a:lnTo>
                  <a:pt x="390184" y="153669"/>
                </a:lnTo>
                <a:lnTo>
                  <a:pt x="385550" y="148589"/>
                </a:lnTo>
                <a:lnTo>
                  <a:pt x="374150" y="143509"/>
                </a:lnTo>
                <a:lnTo>
                  <a:pt x="369208" y="142239"/>
                </a:lnTo>
                <a:close/>
              </a:path>
              <a:path w="1162050" h="688339">
                <a:moveTo>
                  <a:pt x="66298" y="115569"/>
                </a:moveTo>
                <a:lnTo>
                  <a:pt x="48831" y="115569"/>
                </a:lnTo>
                <a:lnTo>
                  <a:pt x="50083" y="120650"/>
                </a:lnTo>
                <a:lnTo>
                  <a:pt x="52645" y="127000"/>
                </a:lnTo>
                <a:lnTo>
                  <a:pt x="60393" y="137159"/>
                </a:lnTo>
                <a:lnTo>
                  <a:pt x="65652" y="142239"/>
                </a:lnTo>
                <a:lnTo>
                  <a:pt x="72297" y="144779"/>
                </a:lnTo>
                <a:lnTo>
                  <a:pt x="79270" y="148589"/>
                </a:lnTo>
                <a:lnTo>
                  <a:pt x="94186" y="151129"/>
                </a:lnTo>
                <a:lnTo>
                  <a:pt x="102129" y="151129"/>
                </a:lnTo>
                <a:lnTo>
                  <a:pt x="138636" y="132079"/>
                </a:lnTo>
                <a:lnTo>
                  <a:pt x="92903" y="132079"/>
                </a:lnTo>
                <a:lnTo>
                  <a:pt x="85929" y="130809"/>
                </a:lnTo>
                <a:lnTo>
                  <a:pt x="79183" y="128269"/>
                </a:lnTo>
                <a:lnTo>
                  <a:pt x="73242" y="124459"/>
                </a:lnTo>
                <a:lnTo>
                  <a:pt x="68465" y="119379"/>
                </a:lnTo>
                <a:lnTo>
                  <a:pt x="66298" y="115569"/>
                </a:lnTo>
                <a:close/>
              </a:path>
              <a:path w="1162050" h="688339">
                <a:moveTo>
                  <a:pt x="151705" y="35559"/>
                </a:moveTo>
                <a:lnTo>
                  <a:pt x="119105" y="35559"/>
                </a:lnTo>
                <a:lnTo>
                  <a:pt x="125651" y="38100"/>
                </a:lnTo>
                <a:lnTo>
                  <a:pt x="131487" y="41909"/>
                </a:lnTo>
                <a:lnTo>
                  <a:pt x="136173" y="46989"/>
                </a:lnTo>
                <a:lnTo>
                  <a:pt x="139709" y="53339"/>
                </a:lnTo>
                <a:lnTo>
                  <a:pt x="142095" y="59689"/>
                </a:lnTo>
                <a:lnTo>
                  <a:pt x="142976" y="68579"/>
                </a:lnTo>
                <a:lnTo>
                  <a:pt x="141995" y="77469"/>
                </a:lnTo>
                <a:lnTo>
                  <a:pt x="121805" y="118109"/>
                </a:lnTo>
                <a:lnTo>
                  <a:pt x="92903" y="132079"/>
                </a:lnTo>
                <a:lnTo>
                  <a:pt x="138636" y="132079"/>
                </a:lnTo>
                <a:lnTo>
                  <a:pt x="144623" y="125729"/>
                </a:lnTo>
                <a:lnTo>
                  <a:pt x="150026" y="116839"/>
                </a:lnTo>
                <a:lnTo>
                  <a:pt x="154846" y="109219"/>
                </a:lnTo>
                <a:lnTo>
                  <a:pt x="164550" y="66039"/>
                </a:lnTo>
                <a:lnTo>
                  <a:pt x="163497" y="58419"/>
                </a:lnTo>
                <a:lnTo>
                  <a:pt x="161337" y="50800"/>
                </a:lnTo>
                <a:lnTo>
                  <a:pt x="158073" y="44450"/>
                </a:lnTo>
                <a:lnTo>
                  <a:pt x="153790" y="38100"/>
                </a:lnTo>
                <a:lnTo>
                  <a:pt x="151705" y="35559"/>
                </a:lnTo>
                <a:close/>
              </a:path>
              <a:path w="1162050" h="688339">
                <a:moveTo>
                  <a:pt x="120393" y="17779"/>
                </a:moveTo>
                <a:lnTo>
                  <a:pt x="106599" y="17779"/>
                </a:lnTo>
                <a:lnTo>
                  <a:pt x="99504" y="20319"/>
                </a:lnTo>
                <a:lnTo>
                  <a:pt x="92208" y="24129"/>
                </a:lnTo>
                <a:lnTo>
                  <a:pt x="137134" y="24129"/>
                </a:lnTo>
                <a:lnTo>
                  <a:pt x="135366" y="22859"/>
                </a:lnTo>
                <a:lnTo>
                  <a:pt x="127683" y="19050"/>
                </a:lnTo>
                <a:lnTo>
                  <a:pt x="120393" y="17779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1269999" y="3513668"/>
            <a:ext cx="467846" cy="2801"/>
          </a:xfrm>
          <a:custGeom>
            <a:avLst/>
            <a:gdLst/>
            <a:ahLst/>
            <a:cxnLst/>
            <a:rect l="l" t="t" r="r" b="b"/>
            <a:pathLst>
              <a:path w="530225" h="3175">
                <a:moveTo>
                  <a:pt x="0" y="0"/>
                </a:moveTo>
                <a:lnTo>
                  <a:pt x="529724" y="2963"/>
                </a:lnTo>
              </a:path>
            </a:pathLst>
          </a:custGeom>
          <a:ln w="38099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80686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1619536" y="3440226"/>
            <a:ext cx="151279" cy="151279"/>
          </a:xfrm>
          <a:custGeom>
            <a:avLst/>
            <a:gdLst/>
            <a:ahLst/>
            <a:cxnLst/>
            <a:rect l="l" t="t" r="r" b="b"/>
            <a:pathLst>
              <a:path w="171450" h="171450">
                <a:moveTo>
                  <a:pt x="22202" y="0"/>
                </a:moveTo>
                <a:lnTo>
                  <a:pt x="14912" y="434"/>
                </a:lnTo>
                <a:lnTo>
                  <a:pt x="8317" y="3570"/>
                </a:lnTo>
                <a:lnTo>
                  <a:pt x="3256" y="9193"/>
                </a:lnTo>
                <a:lnTo>
                  <a:pt x="773" y="16339"/>
                </a:lnTo>
                <a:lnTo>
                  <a:pt x="1207" y="23628"/>
                </a:lnTo>
                <a:lnTo>
                  <a:pt x="4343" y="30223"/>
                </a:lnTo>
                <a:lnTo>
                  <a:pt x="9965" y="35284"/>
                </a:lnTo>
                <a:lnTo>
                  <a:pt x="95775" y="85985"/>
                </a:lnTo>
                <a:lnTo>
                  <a:pt x="9404" y="135723"/>
                </a:lnTo>
                <a:lnTo>
                  <a:pt x="3725" y="140721"/>
                </a:lnTo>
                <a:lnTo>
                  <a:pt x="515" y="147281"/>
                </a:lnTo>
                <a:lnTo>
                  <a:pt x="0" y="154565"/>
                </a:lnTo>
                <a:lnTo>
                  <a:pt x="2403" y="161738"/>
                </a:lnTo>
                <a:lnTo>
                  <a:pt x="7400" y="167417"/>
                </a:lnTo>
                <a:lnTo>
                  <a:pt x="13960" y="170627"/>
                </a:lnTo>
                <a:lnTo>
                  <a:pt x="21244" y="171143"/>
                </a:lnTo>
                <a:lnTo>
                  <a:pt x="28417" y="168740"/>
                </a:lnTo>
                <a:lnTo>
                  <a:pt x="171389" y="86408"/>
                </a:lnTo>
                <a:lnTo>
                  <a:pt x="29347" y="2483"/>
                </a:lnTo>
                <a:lnTo>
                  <a:pt x="22202" y="0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1982746" y="4270687"/>
            <a:ext cx="7284" cy="420221"/>
          </a:xfrm>
          <a:custGeom>
            <a:avLst/>
            <a:gdLst/>
            <a:ahLst/>
            <a:cxnLst/>
            <a:rect l="l" t="t" r="r" b="b"/>
            <a:pathLst>
              <a:path w="8255" h="476250">
                <a:moveTo>
                  <a:pt x="7843" y="0"/>
                </a:moveTo>
                <a:lnTo>
                  <a:pt x="0" y="475840"/>
                </a:lnTo>
              </a:path>
            </a:pathLst>
          </a:custGeom>
          <a:ln w="38099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80686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1908877" y="4572029"/>
            <a:ext cx="151279" cy="152400"/>
          </a:xfrm>
          <a:custGeom>
            <a:avLst/>
            <a:gdLst/>
            <a:ahLst/>
            <a:cxnLst/>
            <a:rect l="l" t="t" r="r" b="b"/>
            <a:pathLst>
              <a:path w="171450" h="172720">
                <a:moveTo>
                  <a:pt x="16807" y="0"/>
                </a:moveTo>
                <a:lnTo>
                  <a:pt x="9608" y="2325"/>
                </a:lnTo>
                <a:lnTo>
                  <a:pt x="3876" y="7260"/>
                </a:lnTo>
                <a:lnTo>
                  <a:pt x="595" y="13784"/>
                </a:lnTo>
                <a:lnTo>
                  <a:pt x="0" y="21063"/>
                </a:lnTo>
                <a:lnTo>
                  <a:pt x="2325" y="28262"/>
                </a:lnTo>
                <a:lnTo>
                  <a:pt x="83094" y="172121"/>
                </a:lnTo>
                <a:lnTo>
                  <a:pt x="128883" y="96517"/>
                </a:lnTo>
                <a:lnTo>
                  <a:pt x="84340" y="96517"/>
                </a:lnTo>
                <a:lnTo>
                  <a:pt x="35545" y="9609"/>
                </a:lnTo>
                <a:lnTo>
                  <a:pt x="30610" y="3876"/>
                </a:lnTo>
                <a:lnTo>
                  <a:pt x="24086" y="595"/>
                </a:lnTo>
                <a:lnTo>
                  <a:pt x="16807" y="0"/>
                </a:lnTo>
                <a:close/>
              </a:path>
              <a:path w="171450" h="172720">
                <a:moveTo>
                  <a:pt x="155017" y="2278"/>
                </a:moveTo>
                <a:lnTo>
                  <a:pt x="147723" y="2633"/>
                </a:lnTo>
                <a:lnTo>
                  <a:pt x="141094" y="5697"/>
                </a:lnTo>
                <a:lnTo>
                  <a:pt x="135972" y="11264"/>
                </a:lnTo>
                <a:lnTo>
                  <a:pt x="84340" y="96517"/>
                </a:lnTo>
                <a:lnTo>
                  <a:pt x="128883" y="96517"/>
                </a:lnTo>
                <a:lnTo>
                  <a:pt x="168561" y="31002"/>
                </a:lnTo>
                <a:lnTo>
                  <a:pt x="171122" y="23884"/>
                </a:lnTo>
                <a:lnTo>
                  <a:pt x="170767" y="16590"/>
                </a:lnTo>
                <a:lnTo>
                  <a:pt x="167702" y="9961"/>
                </a:lnTo>
                <a:lnTo>
                  <a:pt x="162135" y="4839"/>
                </a:lnTo>
                <a:lnTo>
                  <a:pt x="155017" y="2278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2276031" y="3523630"/>
            <a:ext cx="467846" cy="2801"/>
          </a:xfrm>
          <a:custGeom>
            <a:avLst/>
            <a:gdLst/>
            <a:ahLst/>
            <a:cxnLst/>
            <a:rect l="l" t="t" r="r" b="b"/>
            <a:pathLst>
              <a:path w="530225" h="3175">
                <a:moveTo>
                  <a:pt x="0" y="0"/>
                </a:moveTo>
                <a:lnTo>
                  <a:pt x="529724" y="2963"/>
                </a:lnTo>
              </a:path>
            </a:pathLst>
          </a:custGeom>
          <a:ln w="38099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80686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2625568" y="3450186"/>
            <a:ext cx="151279" cy="151279"/>
          </a:xfrm>
          <a:custGeom>
            <a:avLst/>
            <a:gdLst/>
            <a:ahLst/>
            <a:cxnLst/>
            <a:rect l="l" t="t" r="r" b="b"/>
            <a:pathLst>
              <a:path w="171450" h="171450">
                <a:moveTo>
                  <a:pt x="22203" y="0"/>
                </a:moveTo>
                <a:lnTo>
                  <a:pt x="14912" y="434"/>
                </a:lnTo>
                <a:lnTo>
                  <a:pt x="8317" y="3571"/>
                </a:lnTo>
                <a:lnTo>
                  <a:pt x="3256" y="9193"/>
                </a:lnTo>
                <a:lnTo>
                  <a:pt x="773" y="16339"/>
                </a:lnTo>
                <a:lnTo>
                  <a:pt x="1208" y="23629"/>
                </a:lnTo>
                <a:lnTo>
                  <a:pt x="4344" y="30225"/>
                </a:lnTo>
                <a:lnTo>
                  <a:pt x="9967" y="35285"/>
                </a:lnTo>
                <a:lnTo>
                  <a:pt x="95775" y="85986"/>
                </a:lnTo>
                <a:lnTo>
                  <a:pt x="9405" y="135723"/>
                </a:lnTo>
                <a:lnTo>
                  <a:pt x="3726" y="140721"/>
                </a:lnTo>
                <a:lnTo>
                  <a:pt x="516" y="147280"/>
                </a:lnTo>
                <a:lnTo>
                  <a:pt x="0" y="154565"/>
                </a:lnTo>
                <a:lnTo>
                  <a:pt x="2403" y="161738"/>
                </a:lnTo>
                <a:lnTo>
                  <a:pt x="7400" y="167417"/>
                </a:lnTo>
                <a:lnTo>
                  <a:pt x="13960" y="170627"/>
                </a:lnTo>
                <a:lnTo>
                  <a:pt x="21244" y="171144"/>
                </a:lnTo>
                <a:lnTo>
                  <a:pt x="28417" y="168741"/>
                </a:lnTo>
                <a:lnTo>
                  <a:pt x="171389" y="86409"/>
                </a:lnTo>
                <a:lnTo>
                  <a:pt x="29348" y="2482"/>
                </a:lnTo>
                <a:lnTo>
                  <a:pt x="22203" y="0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02284" y="5632253"/>
            <a:ext cx="8339431" cy="984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4483" lvl="0" indent="-2339353" algn="l" defTabSz="80686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OSG 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integrates </a:t>
            </a:r>
            <a:r>
              <a:rPr kumimoji="0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computing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across different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resource</a:t>
            </a:r>
            <a:r>
              <a:rPr kumimoji="0" sz="3200" b="1" i="0" u="none" strike="noStrike" kern="1200" cap="none" spc="-97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types </a:t>
            </a:r>
            <a:r>
              <a:rPr kumimoji="0" sz="3200" b="1" i="0" u="none" strike="noStrike" kern="1200" cap="none" spc="-4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</a:t>
            </a:r>
            <a:r>
              <a:rPr kumimoji="0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business</a:t>
            </a:r>
            <a:r>
              <a:rPr kumimoji="0" lang="en-US" sz="3200" b="1" i="0" u="none" strike="noStrike" kern="1200" cap="none" spc="-84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1" i="0" u="none" strike="noStrike" kern="1200" cap="none" spc="-4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models</a:t>
            </a:r>
            <a:r>
              <a:rPr kumimoji="0" sz="3200" b="1" i="0" u="none" strike="noStrike" kern="1200" cap="none" spc="-4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735" y="-24906"/>
            <a:ext cx="1301409" cy="86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19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 smtClean="0"/>
              <a:t>Work </a:t>
            </a:r>
            <a:r>
              <a:rPr lang="en-US" sz="7200" smtClean="0"/>
              <a:t>@ CHTC - </a:t>
            </a:r>
            <a:br>
              <a:rPr lang="en-US" sz="7200" smtClean="0"/>
            </a:br>
            <a:r>
              <a:rPr lang="en-US" sz="7200" smtClean="0"/>
              <a:t>a progress </a:t>
            </a:r>
            <a:r>
              <a:rPr lang="en-US" sz="7200" dirty="0" smtClean="0"/>
              <a:t>report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37101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Support for (large) groups (sets) of jobs and resources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smtClean="0"/>
              <a:t>Groups are quasi homogeneous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smtClean="0"/>
              <a:t>Support for storage acquisition to facilitate staging/buffering of input and output data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smtClean="0"/>
              <a:t>Support a range (early-late, eager-lazy) of resource binding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1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Overcome limited (no) network connectivity to the worker nodes or the head node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smtClean="0"/>
              <a:t>Reverse initiation of TCP/IP communication through the Condor Communication Broker (CCB)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smtClean="0"/>
              <a:t>Use file transfers as a communication channel for work delegation (</a:t>
            </a:r>
            <a:r>
              <a:rPr lang="en-US" dirty="0" err="1" smtClean="0"/>
              <a:t>dropbox</a:t>
            </a:r>
            <a:r>
              <a:rPr lang="en-US" dirty="0" smtClean="0"/>
              <a:t> semantic)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smtClean="0"/>
              <a:t>Deploy the HTCondor </a:t>
            </a:r>
            <a:r>
              <a:rPr lang="en-US" dirty="0" err="1" smtClean="0"/>
              <a:t>StartD</a:t>
            </a:r>
            <a:r>
              <a:rPr lang="en-US" dirty="0" smtClean="0"/>
              <a:t> as an edge service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05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Recognize and fully support Acquisition Management jobs by the HTC services framework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smtClean="0"/>
              <a:t>Make the state of the acquisition visible to external observers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smtClean="0"/>
              <a:t>Integrate with workload management systems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smtClean="0"/>
              <a:t>Minimize impact of faults on waste and cost overruns  </a:t>
            </a:r>
            <a:endParaRPr lang="en-US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smtClean="0"/>
              <a:t>Manage account information and produce audit trails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14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Make “time” a first class element of HTC workload management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smtClean="0"/>
              <a:t>Not all resource acquisitions are opportunistic and therefore may have a set (or unlimited) duration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smtClean="0"/>
              <a:t>It is OK to request (demand?) run time estimations from users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smtClean="0"/>
              <a:t>It is OK to kill jobs (</a:t>
            </a:r>
            <a:r>
              <a:rPr lang="en-US" dirty="0" err="1" smtClean="0"/>
              <a:t>badput</a:t>
            </a:r>
            <a:r>
              <a:rPr lang="en-US" dirty="0" smtClean="0"/>
              <a:t>) if a job exceeds its runtime estimation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smtClean="0"/>
              <a:t>Support heterogeneous execution </a:t>
            </a:r>
            <a:r>
              <a:rPr lang="en-US" dirty="0" err="1" smtClean="0"/>
              <a:t>environement</a:t>
            </a:r>
            <a:endParaRPr lang="en-US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16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The current (young) generation of researchers transitioned from the desk/lap top to the Jupyter notebook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smtClean="0"/>
              <a:t>Researcher “lives” in the notebook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smtClean="0"/>
              <a:t>Bring Python to the HTC environment – bindings and APIs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smtClean="0"/>
              <a:t>Bring HTC to Python – the </a:t>
            </a:r>
            <a:r>
              <a:rPr lang="en-US" dirty="0" err="1" smtClean="0"/>
              <a:t>HTMap</a:t>
            </a:r>
            <a:r>
              <a:rPr lang="en-US" dirty="0" smtClean="0"/>
              <a:t> module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smtClean="0"/>
              <a:t>Support testing and debugging of HTC applications/workflows in the notebook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173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13486" b="15933"/>
          <a:stretch/>
        </p:blipFill>
        <p:spPr>
          <a:xfrm>
            <a:off x="-2830" y="1986140"/>
            <a:ext cx="9146830" cy="405011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6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1F497D"/>
              </a:solidFill>
              <a:latin typeface="Calibri"/>
              <a:sym typeface="Helvetic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478036"/>
            <a:ext cx="7923035" cy="857250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solidFill>
                  <a:srgbClr val="FFFFFF"/>
                </a:solidFill>
              </a:rPr>
              <a:t>Agile, Shared </a:t>
            </a:r>
            <a:r>
              <a:rPr lang="en-US" dirty="0" smtClean="0">
                <a:solidFill>
                  <a:srgbClr val="FFFFFF"/>
                </a:solidFill>
              </a:rPr>
              <a:t>Computing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6654" y="3001691"/>
            <a:ext cx="2742355" cy="100950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7889" y="4186143"/>
            <a:ext cx="3009900" cy="1766982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2046109" y="2564694"/>
            <a:ext cx="3781780" cy="3146778"/>
          </a:xfrm>
          <a:prstGeom prst="roundRect">
            <a:avLst/>
          </a:prstGeom>
          <a:solidFill>
            <a:srgbClr val="C00027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6" fontAlgn="auto">
              <a:spcBef>
                <a:spcPts val="0"/>
              </a:spcBef>
              <a:spcAft>
                <a:spcPts val="0"/>
              </a:spcAft>
            </a:pPr>
            <a:endParaRPr lang="en-US" sz="2025">
              <a:solidFill>
                <a:prstClr val="black"/>
              </a:solidFill>
              <a:latin typeface="Calibri"/>
              <a:sym typeface="Helvetica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1143" y="3418596"/>
            <a:ext cx="2336079" cy="2081250"/>
          </a:xfrm>
          <a:prstGeom prst="rect">
            <a:avLst/>
          </a:prstGeom>
        </p:spPr>
      </p:pic>
      <p:sp>
        <p:nvSpPr>
          <p:cNvPr id="20" name="Content Placeholder 6"/>
          <p:cNvSpPr>
            <a:spLocks noGrp="1"/>
          </p:cNvSpPr>
          <p:nvPr>
            <p:ph idx="1"/>
          </p:nvPr>
        </p:nvSpPr>
        <p:spPr>
          <a:xfrm>
            <a:off x="457200" y="1378547"/>
            <a:ext cx="8229600" cy="49936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i="1" dirty="0">
                <a:solidFill>
                  <a:schemeClr val="bg1">
                    <a:lumMod val="85000"/>
                  </a:schemeClr>
                </a:solidFill>
              </a:rPr>
              <a:t>“submit locally, run globally”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248013" y="3733401"/>
            <a:ext cx="18934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6" fontAlgn="auto"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prstClr val="white"/>
                </a:solidFill>
                <a:latin typeface="Myriad Pro"/>
                <a:ea typeface="+mj-ea"/>
                <a:cs typeface="Myriad Pro"/>
                <a:sym typeface="Helvetica"/>
              </a:rPr>
              <a:t>CHTC</a:t>
            </a:r>
            <a:endParaRPr lang="en-US" sz="4800" b="1" dirty="0">
              <a:solidFill>
                <a:prstClr val="white"/>
              </a:solidFill>
              <a:latin typeface="Myriad Pro"/>
              <a:ea typeface="+mj-ea"/>
              <a:cs typeface="Myriad Pro"/>
              <a:sym typeface="Helvetica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158318" y="2583182"/>
            <a:ext cx="283368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6" fontAlgn="auto">
              <a:spcBef>
                <a:spcPts val="0"/>
              </a:spcBef>
              <a:spcAft>
                <a:spcPts val="0"/>
              </a:spcAft>
            </a:pPr>
            <a:r>
              <a:rPr lang="en-US" sz="3300" b="1" dirty="0">
                <a:solidFill>
                  <a:prstClr val="white"/>
                </a:solidFill>
                <a:latin typeface="Myriad Pro"/>
                <a:ea typeface="+mj-ea"/>
                <a:cs typeface="Myriad Pro"/>
                <a:sym typeface="Helvetica"/>
              </a:rPr>
              <a:t>Campus Grid</a:t>
            </a:r>
            <a:endParaRPr lang="en-US" sz="2700" b="1" dirty="0">
              <a:solidFill>
                <a:prstClr val="white"/>
              </a:solidFill>
              <a:latin typeface="Myriad Pro"/>
              <a:ea typeface="+mj-ea"/>
              <a:cs typeface="Myriad Pro"/>
              <a:sym typeface="Helvetica"/>
            </a:endParaRPr>
          </a:p>
        </p:txBody>
      </p:sp>
      <p:sp>
        <p:nvSpPr>
          <p:cNvPr id="28" name="Left-Right Arrow 27"/>
          <p:cNvSpPr/>
          <p:nvPr/>
        </p:nvSpPr>
        <p:spPr>
          <a:xfrm rot="20012170">
            <a:off x="3940673" y="4138985"/>
            <a:ext cx="2619369" cy="342900"/>
          </a:xfrm>
          <a:prstGeom prst="leftRightArrow">
            <a:avLst>
              <a:gd name="adj1" fmla="val 53152"/>
              <a:gd name="adj2" fmla="val 6514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6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sym typeface="Helvetica"/>
            </a:endParaRPr>
          </a:p>
        </p:txBody>
      </p:sp>
      <p:sp>
        <p:nvSpPr>
          <p:cNvPr id="29" name="Left-Right Arrow 28"/>
          <p:cNvSpPr/>
          <p:nvPr/>
        </p:nvSpPr>
        <p:spPr>
          <a:xfrm>
            <a:off x="4084384" y="5090820"/>
            <a:ext cx="2144966" cy="342900"/>
          </a:xfrm>
          <a:prstGeom prst="leftRightArrow">
            <a:avLst>
              <a:gd name="adj1" fmla="val 53152"/>
              <a:gd name="adj2" fmla="val 6514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6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sym typeface="Helvetica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363513" y="3361014"/>
            <a:ext cx="23217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6" fontAlgn="auto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prstClr val="white"/>
                </a:solidFill>
                <a:latin typeface="Myriad Pro"/>
                <a:ea typeface="+mj-ea"/>
                <a:cs typeface="Myriad Pro"/>
                <a:sym typeface="Helvetica"/>
              </a:rPr>
              <a:t>The Cloud</a:t>
            </a:r>
            <a:endParaRPr lang="en-US" sz="2475" b="1" dirty="0">
              <a:solidFill>
                <a:prstClr val="white"/>
              </a:solidFill>
              <a:latin typeface="Myriad Pro"/>
              <a:ea typeface="+mj-ea"/>
              <a:cs typeface="Myriad Pro"/>
              <a:sym typeface="Helvetica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979376" y="4396676"/>
            <a:ext cx="26188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6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prstClr val="white"/>
                </a:solidFill>
                <a:latin typeface="Myriad Pro"/>
                <a:ea typeface="+mj-ea"/>
                <a:cs typeface="Myriad Pro"/>
                <a:sym typeface="Helvetica"/>
              </a:rPr>
              <a:t>Open Science</a:t>
            </a:r>
          </a:p>
          <a:p>
            <a:pPr algn="ctr" defTabSz="457206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prstClr val="white"/>
                </a:solidFill>
                <a:latin typeface="Myriad Pro"/>
                <a:ea typeface="+mj-ea"/>
                <a:cs typeface="Myriad Pro"/>
                <a:sym typeface="Helvetica"/>
              </a:rPr>
              <a:t>Grid (OSG)</a:t>
            </a:r>
            <a:endParaRPr lang="en-US" sz="2000" b="1" dirty="0">
              <a:solidFill>
                <a:prstClr val="white"/>
              </a:solidFill>
              <a:latin typeface="Myriad Pro"/>
              <a:ea typeface="+mj-ea"/>
              <a:cs typeface="Myriad Pro"/>
              <a:sym typeface="Helvetica"/>
            </a:endParaRPr>
          </a:p>
        </p:txBody>
      </p:sp>
      <p:sp>
        <p:nvSpPr>
          <p:cNvPr id="30" name="Left-Right Arrow 29"/>
          <p:cNvSpPr/>
          <p:nvPr/>
        </p:nvSpPr>
        <p:spPr>
          <a:xfrm>
            <a:off x="4062245" y="4143753"/>
            <a:ext cx="700676" cy="272991"/>
          </a:xfrm>
          <a:prstGeom prst="leftRightArrow">
            <a:avLst>
              <a:gd name="adj1" fmla="val 53152"/>
              <a:gd name="adj2" fmla="val 6514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6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sym typeface="Helvetica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570" y="3730268"/>
            <a:ext cx="1570794" cy="2094392"/>
          </a:xfrm>
          <a:prstGeom prst="rect">
            <a:avLst/>
          </a:prstGeom>
          <a:effectLst>
            <a:glow rad="127000">
              <a:schemeClr val="bg1">
                <a:alpha val="24000"/>
              </a:schemeClr>
            </a:glow>
          </a:effectLst>
        </p:spPr>
      </p:pic>
      <p:sp>
        <p:nvSpPr>
          <p:cNvPr id="32" name="Left-Right Arrow 31"/>
          <p:cNvSpPr/>
          <p:nvPr/>
        </p:nvSpPr>
        <p:spPr>
          <a:xfrm>
            <a:off x="1639582" y="4889178"/>
            <a:ext cx="917404" cy="281179"/>
          </a:xfrm>
          <a:prstGeom prst="leftRightArrow">
            <a:avLst>
              <a:gd name="adj1" fmla="val 53152"/>
              <a:gd name="adj2" fmla="val 6514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6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sym typeface="Helvetic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9" b="9939"/>
          <a:stretch/>
        </p:blipFill>
        <p:spPr>
          <a:xfrm>
            <a:off x="6028136" y="1807337"/>
            <a:ext cx="2661494" cy="970518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6736040" y="2038111"/>
            <a:ext cx="119359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6" fontAlgn="auto">
              <a:spcBef>
                <a:spcPts val="0"/>
              </a:spcBef>
              <a:spcAft>
                <a:spcPts val="0"/>
              </a:spcAft>
            </a:pPr>
            <a:r>
              <a:rPr lang="en-US" sz="3300" b="1" dirty="0">
                <a:solidFill>
                  <a:prstClr val="white"/>
                </a:solidFill>
                <a:latin typeface="Myriad Pro"/>
                <a:ea typeface="+mj-ea"/>
                <a:cs typeface="Myriad Pro"/>
                <a:sym typeface="Helvetica"/>
              </a:rPr>
              <a:t>HPC</a:t>
            </a:r>
            <a:endParaRPr lang="en-US" sz="3300" b="1" dirty="0">
              <a:solidFill>
                <a:prstClr val="white"/>
              </a:solidFill>
              <a:latin typeface="Myriad Pro"/>
              <a:ea typeface="+mj-ea"/>
              <a:cs typeface="Myriad Pro"/>
              <a:sym typeface="Helvetica"/>
            </a:endParaRPr>
          </a:p>
        </p:txBody>
      </p:sp>
      <p:sp>
        <p:nvSpPr>
          <p:cNvPr id="34" name="Left-Right Arrow 33"/>
          <p:cNvSpPr/>
          <p:nvPr/>
        </p:nvSpPr>
        <p:spPr>
          <a:xfrm rot="19377448">
            <a:off x="3882734" y="2841996"/>
            <a:ext cx="2685851" cy="342900"/>
          </a:xfrm>
          <a:prstGeom prst="leftRightArrow">
            <a:avLst>
              <a:gd name="adj1" fmla="val 39853"/>
              <a:gd name="adj2" fmla="val 6514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6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sym typeface="Helvetica"/>
            </a:endParaRPr>
          </a:p>
        </p:txBody>
      </p:sp>
      <p:pic>
        <p:nvPicPr>
          <p:cNvPr id="6" name="Picture 5" descr="UWlogo_ctr_4c_wht.eps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52" r="33660" b="32544"/>
          <a:stretch/>
        </p:blipFill>
        <p:spPr>
          <a:xfrm>
            <a:off x="2982118" y="4551404"/>
            <a:ext cx="575736" cy="78968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464759" y="2620129"/>
            <a:ext cx="1240357" cy="3049197"/>
            <a:chOff x="4464759" y="2620129"/>
            <a:chExt cx="1240357" cy="3049197"/>
          </a:xfrm>
        </p:grpSpPr>
        <p:sp>
          <p:nvSpPr>
            <p:cNvPr id="4" name="Rectangle 3"/>
            <p:cNvSpPr/>
            <p:nvPr/>
          </p:nvSpPr>
          <p:spPr>
            <a:xfrm>
              <a:off x="5268374" y="3107571"/>
              <a:ext cx="436742" cy="530442"/>
            </a:xfrm>
            <a:prstGeom prst="rect">
              <a:avLst/>
            </a:prstGeom>
            <a:pattFill prst="smCheck">
              <a:fgClr>
                <a:srgbClr val="9A470E"/>
              </a:fgClr>
              <a:bgClr>
                <a:schemeClr val="bg1"/>
              </a:bgClr>
            </a:patt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5143750" y="4535765"/>
              <a:ext cx="436742" cy="530442"/>
            </a:xfrm>
            <a:prstGeom prst="rect">
              <a:avLst/>
            </a:prstGeom>
            <a:pattFill prst="smCheck">
              <a:fgClr>
                <a:srgbClr val="9A470E"/>
              </a:fgClr>
              <a:bgClr>
                <a:schemeClr val="bg1"/>
              </a:bgClr>
            </a:patt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583310" y="4785678"/>
              <a:ext cx="436742" cy="313340"/>
            </a:xfrm>
            <a:prstGeom prst="rect">
              <a:avLst/>
            </a:prstGeom>
            <a:pattFill prst="smCheck">
              <a:fgClr>
                <a:srgbClr val="9A470E"/>
              </a:fgClr>
              <a:bgClr>
                <a:schemeClr val="bg1"/>
              </a:bgClr>
            </a:patt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645250" y="3612216"/>
              <a:ext cx="436742" cy="417368"/>
            </a:xfrm>
            <a:prstGeom prst="rect">
              <a:avLst/>
            </a:prstGeom>
            <a:pattFill prst="smCheck">
              <a:fgClr>
                <a:srgbClr val="9A470E"/>
              </a:fgClr>
              <a:bgClr>
                <a:schemeClr val="bg1"/>
              </a:bgClr>
            </a:patt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4938195" y="5412697"/>
              <a:ext cx="436742" cy="249360"/>
            </a:xfrm>
            <a:prstGeom prst="rect">
              <a:avLst/>
            </a:prstGeom>
            <a:pattFill prst="smCheck">
              <a:fgClr>
                <a:srgbClr val="9A470E"/>
              </a:fgClr>
              <a:bgClr>
                <a:schemeClr val="bg1"/>
              </a:bgClr>
            </a:patt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4952470" y="2620129"/>
              <a:ext cx="273189" cy="249360"/>
            </a:xfrm>
            <a:prstGeom prst="rect">
              <a:avLst/>
            </a:prstGeom>
            <a:pattFill prst="smCheck">
              <a:fgClr>
                <a:srgbClr val="9A470E"/>
              </a:fgClr>
              <a:bgClr>
                <a:schemeClr val="bg1"/>
              </a:bgClr>
            </a:patt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5247448" y="3744541"/>
              <a:ext cx="273189" cy="249360"/>
            </a:xfrm>
            <a:prstGeom prst="rect">
              <a:avLst/>
            </a:prstGeom>
            <a:pattFill prst="smCheck">
              <a:fgClr>
                <a:srgbClr val="9A470E"/>
              </a:fgClr>
              <a:bgClr>
                <a:schemeClr val="bg1"/>
              </a:bgClr>
            </a:patt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464759" y="5419966"/>
              <a:ext cx="273189" cy="249360"/>
            </a:xfrm>
            <a:prstGeom prst="rect">
              <a:avLst/>
            </a:prstGeom>
            <a:pattFill prst="smCheck">
              <a:fgClr>
                <a:srgbClr val="9A470E"/>
              </a:fgClr>
              <a:bgClr>
                <a:schemeClr val="bg1"/>
              </a:bgClr>
            </a:patt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4" name="Picture 3" descr="fake_segs_da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78" y="2883264"/>
            <a:ext cx="1702184" cy="700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1759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0" y="4597400"/>
            <a:ext cx="9144000" cy="2260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pic>
        <p:nvPicPr>
          <p:cNvPr id="51203" name="Picture 3" descr="CERN-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275" y="203200"/>
            <a:ext cx="2371725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4" descr="CERN-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" y="1431758"/>
            <a:ext cx="3343275" cy="5426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5" descr="CERN-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0" y="228600"/>
            <a:ext cx="2273300" cy="305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6" descr="CERN-3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340100"/>
            <a:ext cx="2289175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Picture 7" descr="CERN-3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600" y="3340100"/>
            <a:ext cx="2251075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8" name="WordArt 8"/>
          <p:cNvSpPr>
            <a:spLocks noChangeArrowheads="1" noChangeShapeType="1" noTextEdit="1"/>
          </p:cNvSpPr>
          <p:nvPr/>
        </p:nvSpPr>
        <p:spPr bwMode="auto">
          <a:xfrm rot="1644818">
            <a:off x="623447" y="-146946"/>
            <a:ext cx="3444418" cy="1954251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  <a:scene3d>
              <a:camera prst="orthographicFront">
                <a:rot lat="19799993" lon="1200000" rev="180000"/>
              </a:camera>
              <a:lightRig rig="threePt" dir="t"/>
            </a:scene3d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0" cap="none" spc="0" normalizeH="0" baseline="0" noProof="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/>
                <a:uLnTx/>
                <a:uFillTx/>
                <a:latin typeface="Arial Black"/>
                <a:ea typeface="+mn-ea"/>
                <a:cs typeface="Arial"/>
              </a:rPr>
              <a:t>CERN 92</a:t>
            </a:r>
          </a:p>
        </p:txBody>
      </p:sp>
    </p:spTree>
    <p:extLst>
      <p:ext uri="{BB962C8B-B14F-4D97-AF65-F5344CB8AC3E}">
        <p14:creationId xmlns:p14="http://schemas.microsoft.com/office/powerpoint/2010/main" val="4256485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438150" y="5881622"/>
            <a:ext cx="8534400" cy="9219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D. H. J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Epema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, Miron Livny, R. van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Dantzig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, X. Evers, and Jim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Pruyne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, "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A Worldwide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Flock of Condors : Load Sharing among  Workstation Clusters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" 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Journal on Future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Generations of Computer Systems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, Volume 12, 1996</a:t>
            </a:r>
          </a:p>
        </p:txBody>
      </p:sp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4940300" y="4813300"/>
            <a:ext cx="2235200" cy="10414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5518150" y="5000625"/>
            <a:ext cx="466794" cy="36933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5022850" y="5414963"/>
            <a:ext cx="2087431" cy="46166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Dubna/Berlin</a:t>
            </a: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2230" name="Rectangle 6"/>
          <p:cNvSpPr>
            <a:spLocks noChangeArrowheads="1"/>
          </p:cNvSpPr>
          <p:nvPr/>
        </p:nvSpPr>
        <p:spPr bwMode="auto">
          <a:xfrm>
            <a:off x="4737100" y="1371600"/>
            <a:ext cx="1930400" cy="19812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2231" name="Text Box 7"/>
          <p:cNvSpPr txBox="1">
            <a:spLocks noChangeArrowheads="1"/>
          </p:cNvSpPr>
          <p:nvPr/>
        </p:nvSpPr>
        <p:spPr bwMode="auto">
          <a:xfrm>
            <a:off x="4797425" y="1392238"/>
            <a:ext cx="1851789" cy="46166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Amsterdam</a:t>
            </a:r>
          </a:p>
        </p:txBody>
      </p:sp>
      <p:sp>
        <p:nvSpPr>
          <p:cNvPr id="52232" name="Text Box 8"/>
          <p:cNvSpPr txBox="1">
            <a:spLocks noChangeArrowheads="1"/>
          </p:cNvSpPr>
          <p:nvPr/>
        </p:nvSpPr>
        <p:spPr bwMode="auto">
          <a:xfrm>
            <a:off x="5076825" y="2797175"/>
            <a:ext cx="323850" cy="36671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52233" name="Rectangle 9"/>
          <p:cNvSpPr>
            <a:spLocks noChangeArrowheads="1"/>
          </p:cNvSpPr>
          <p:nvPr/>
        </p:nvSpPr>
        <p:spPr bwMode="auto">
          <a:xfrm>
            <a:off x="6756400" y="3390900"/>
            <a:ext cx="1638300" cy="13716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2234" name="Text Box 10"/>
          <p:cNvSpPr txBox="1">
            <a:spLocks noChangeArrowheads="1"/>
          </p:cNvSpPr>
          <p:nvPr/>
        </p:nvSpPr>
        <p:spPr bwMode="auto">
          <a:xfrm>
            <a:off x="6943725" y="4249738"/>
            <a:ext cx="1354858" cy="46166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Warsaw</a:t>
            </a: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2235" name="Text Box 11"/>
          <p:cNvSpPr txBox="1">
            <a:spLocks noChangeArrowheads="1"/>
          </p:cNvSpPr>
          <p:nvPr/>
        </p:nvSpPr>
        <p:spPr bwMode="auto">
          <a:xfrm>
            <a:off x="7616825" y="3622675"/>
            <a:ext cx="323850" cy="36671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52236" name="Rectangle 12"/>
          <p:cNvSpPr>
            <a:spLocks noChangeArrowheads="1"/>
          </p:cNvSpPr>
          <p:nvPr/>
        </p:nvSpPr>
        <p:spPr bwMode="auto">
          <a:xfrm>
            <a:off x="3086100" y="4241800"/>
            <a:ext cx="1447800" cy="16256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2237" name="Rectangle 13"/>
          <p:cNvSpPr>
            <a:spLocks noChangeArrowheads="1"/>
          </p:cNvSpPr>
          <p:nvPr/>
        </p:nvSpPr>
        <p:spPr bwMode="auto">
          <a:xfrm>
            <a:off x="2819400" y="1346200"/>
            <a:ext cx="1231900" cy="19431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2238" name="Rectangle 14"/>
          <p:cNvSpPr>
            <a:spLocks noChangeArrowheads="1"/>
          </p:cNvSpPr>
          <p:nvPr/>
        </p:nvSpPr>
        <p:spPr bwMode="auto">
          <a:xfrm>
            <a:off x="901700" y="2095500"/>
            <a:ext cx="1447800" cy="24257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2239" name="Rectangle 15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93700"/>
            <a:ext cx="8458200" cy="914400"/>
          </a:xfrm>
        </p:spPr>
        <p:txBody>
          <a:bodyPr/>
          <a:lstStyle/>
          <a:p>
            <a:r>
              <a:rPr lang="en-US" sz="3600"/>
              <a:t>1994 Worldwide Flock of Condors</a:t>
            </a:r>
          </a:p>
        </p:txBody>
      </p:sp>
      <p:sp>
        <p:nvSpPr>
          <p:cNvPr id="52240" name="Oval 16"/>
          <p:cNvSpPr>
            <a:spLocks noChangeArrowheads="1"/>
          </p:cNvSpPr>
          <p:nvPr/>
        </p:nvSpPr>
        <p:spPr bwMode="auto">
          <a:xfrm>
            <a:off x="1384300" y="2603500"/>
            <a:ext cx="381000" cy="304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2241" name="Oval 17"/>
          <p:cNvSpPr>
            <a:spLocks noChangeArrowheads="1"/>
          </p:cNvSpPr>
          <p:nvPr/>
        </p:nvSpPr>
        <p:spPr bwMode="auto">
          <a:xfrm>
            <a:off x="1536700" y="3289300"/>
            <a:ext cx="381000" cy="304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2242" name="Oval 18"/>
          <p:cNvSpPr>
            <a:spLocks noChangeArrowheads="1"/>
          </p:cNvSpPr>
          <p:nvPr/>
        </p:nvSpPr>
        <p:spPr bwMode="auto">
          <a:xfrm>
            <a:off x="3302000" y="1905000"/>
            <a:ext cx="381000" cy="304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2243" name="Oval 19"/>
          <p:cNvSpPr>
            <a:spLocks noChangeArrowheads="1"/>
          </p:cNvSpPr>
          <p:nvPr/>
        </p:nvSpPr>
        <p:spPr bwMode="auto">
          <a:xfrm>
            <a:off x="5105400" y="1828800"/>
            <a:ext cx="381000" cy="304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2244" name="Oval 20"/>
          <p:cNvSpPr>
            <a:spLocks noChangeArrowheads="1"/>
          </p:cNvSpPr>
          <p:nvPr/>
        </p:nvSpPr>
        <p:spPr bwMode="auto">
          <a:xfrm>
            <a:off x="6032500" y="1828800"/>
            <a:ext cx="381000" cy="304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2245" name="Oval 21"/>
          <p:cNvSpPr>
            <a:spLocks noChangeArrowheads="1"/>
          </p:cNvSpPr>
          <p:nvPr/>
        </p:nvSpPr>
        <p:spPr bwMode="auto">
          <a:xfrm>
            <a:off x="5511800" y="2819400"/>
            <a:ext cx="381000" cy="304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2246" name="Oval 22"/>
          <p:cNvSpPr>
            <a:spLocks noChangeArrowheads="1"/>
          </p:cNvSpPr>
          <p:nvPr/>
        </p:nvSpPr>
        <p:spPr bwMode="auto">
          <a:xfrm>
            <a:off x="7239000" y="3657600"/>
            <a:ext cx="381000" cy="304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2247" name="Oval 23"/>
          <p:cNvSpPr>
            <a:spLocks noChangeArrowheads="1"/>
          </p:cNvSpPr>
          <p:nvPr/>
        </p:nvSpPr>
        <p:spPr bwMode="auto">
          <a:xfrm>
            <a:off x="5943600" y="4978400"/>
            <a:ext cx="381000" cy="304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2248" name="Oval 24"/>
          <p:cNvSpPr>
            <a:spLocks noChangeArrowheads="1"/>
          </p:cNvSpPr>
          <p:nvPr/>
        </p:nvSpPr>
        <p:spPr bwMode="auto">
          <a:xfrm>
            <a:off x="3606800" y="4660900"/>
            <a:ext cx="381000" cy="304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2249" name="Line 25"/>
          <p:cNvSpPr>
            <a:spLocks noChangeShapeType="1"/>
          </p:cNvSpPr>
          <p:nvPr/>
        </p:nvSpPr>
        <p:spPr bwMode="auto">
          <a:xfrm flipH="1" flipV="1">
            <a:off x="1587500" y="2908300"/>
            <a:ext cx="101600" cy="3937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52250" name="Line 26"/>
          <p:cNvSpPr>
            <a:spLocks noChangeShapeType="1"/>
          </p:cNvSpPr>
          <p:nvPr/>
        </p:nvSpPr>
        <p:spPr bwMode="auto">
          <a:xfrm flipV="1">
            <a:off x="1892300" y="2197100"/>
            <a:ext cx="1511300" cy="1206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52251" name="Line 27"/>
          <p:cNvSpPr>
            <a:spLocks noChangeShapeType="1"/>
          </p:cNvSpPr>
          <p:nvPr/>
        </p:nvSpPr>
        <p:spPr bwMode="auto">
          <a:xfrm>
            <a:off x="3670300" y="2082800"/>
            <a:ext cx="1866900" cy="812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52252" name="Line 28"/>
          <p:cNvSpPr>
            <a:spLocks noChangeShapeType="1"/>
          </p:cNvSpPr>
          <p:nvPr/>
        </p:nvSpPr>
        <p:spPr bwMode="auto">
          <a:xfrm>
            <a:off x="3644900" y="1981200"/>
            <a:ext cx="14605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52253" name="Line 29"/>
          <p:cNvSpPr>
            <a:spLocks noChangeShapeType="1"/>
          </p:cNvSpPr>
          <p:nvPr/>
        </p:nvSpPr>
        <p:spPr bwMode="auto">
          <a:xfrm>
            <a:off x="5334000" y="2133600"/>
            <a:ext cx="342900" cy="698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52254" name="Line 30"/>
          <p:cNvSpPr>
            <a:spLocks noChangeShapeType="1"/>
          </p:cNvSpPr>
          <p:nvPr/>
        </p:nvSpPr>
        <p:spPr bwMode="auto">
          <a:xfrm flipV="1">
            <a:off x="3873500" y="3022600"/>
            <a:ext cx="1663700" cy="1651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52255" name="Line 31"/>
          <p:cNvSpPr>
            <a:spLocks noChangeShapeType="1"/>
          </p:cNvSpPr>
          <p:nvPr/>
        </p:nvSpPr>
        <p:spPr bwMode="auto">
          <a:xfrm>
            <a:off x="5740400" y="3124200"/>
            <a:ext cx="295275" cy="18700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52256" name="Line 32"/>
          <p:cNvSpPr>
            <a:spLocks noChangeShapeType="1"/>
          </p:cNvSpPr>
          <p:nvPr/>
        </p:nvSpPr>
        <p:spPr bwMode="auto">
          <a:xfrm flipV="1">
            <a:off x="6223000" y="3873500"/>
            <a:ext cx="1041400" cy="1117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52257" name="Line 33"/>
          <p:cNvSpPr>
            <a:spLocks noChangeShapeType="1"/>
          </p:cNvSpPr>
          <p:nvPr/>
        </p:nvSpPr>
        <p:spPr bwMode="auto">
          <a:xfrm>
            <a:off x="5880100" y="3009900"/>
            <a:ext cx="1397000" cy="698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52258" name="Text Box 34"/>
          <p:cNvSpPr txBox="1">
            <a:spLocks noChangeArrowheads="1"/>
          </p:cNvSpPr>
          <p:nvPr/>
        </p:nvSpPr>
        <p:spPr bwMode="auto">
          <a:xfrm>
            <a:off x="1279525" y="2212975"/>
            <a:ext cx="603250" cy="36671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200</a:t>
            </a:r>
          </a:p>
        </p:txBody>
      </p:sp>
      <p:sp>
        <p:nvSpPr>
          <p:cNvPr id="52259" name="Text Box 35"/>
          <p:cNvSpPr txBox="1">
            <a:spLocks noChangeArrowheads="1"/>
          </p:cNvSpPr>
          <p:nvPr/>
        </p:nvSpPr>
        <p:spPr bwMode="auto">
          <a:xfrm>
            <a:off x="1139825" y="3279775"/>
            <a:ext cx="323850" cy="36671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52260" name="Text Box 36"/>
          <p:cNvSpPr txBox="1">
            <a:spLocks noChangeArrowheads="1"/>
          </p:cNvSpPr>
          <p:nvPr/>
        </p:nvSpPr>
        <p:spPr bwMode="auto">
          <a:xfrm>
            <a:off x="974725" y="3995738"/>
            <a:ext cx="1369286" cy="46166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Madison</a:t>
            </a:r>
          </a:p>
        </p:txBody>
      </p:sp>
      <p:sp>
        <p:nvSpPr>
          <p:cNvPr id="52261" name="Text Box 37"/>
          <p:cNvSpPr txBox="1">
            <a:spLocks noChangeArrowheads="1"/>
          </p:cNvSpPr>
          <p:nvPr/>
        </p:nvSpPr>
        <p:spPr bwMode="auto">
          <a:xfrm>
            <a:off x="2968625" y="1417638"/>
            <a:ext cx="965329" cy="46166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Delft</a:t>
            </a:r>
          </a:p>
        </p:txBody>
      </p:sp>
      <p:sp>
        <p:nvSpPr>
          <p:cNvPr id="52262" name="Text Box 38"/>
          <p:cNvSpPr txBox="1">
            <a:spLocks noChangeArrowheads="1"/>
          </p:cNvSpPr>
          <p:nvPr/>
        </p:nvSpPr>
        <p:spPr bwMode="auto">
          <a:xfrm>
            <a:off x="3171825" y="4651375"/>
            <a:ext cx="466794" cy="36933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52263" name="Text Box 39"/>
          <p:cNvSpPr txBox="1">
            <a:spLocks noChangeArrowheads="1"/>
          </p:cNvSpPr>
          <p:nvPr/>
        </p:nvSpPr>
        <p:spPr bwMode="auto">
          <a:xfrm>
            <a:off x="3462564" y="2420143"/>
            <a:ext cx="323850" cy="36671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52264" name="Text Box 40"/>
          <p:cNvSpPr txBox="1">
            <a:spLocks noChangeArrowheads="1"/>
          </p:cNvSpPr>
          <p:nvPr/>
        </p:nvSpPr>
        <p:spPr bwMode="auto">
          <a:xfrm>
            <a:off x="3197225" y="5278438"/>
            <a:ext cx="1220206" cy="46166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Geneva</a:t>
            </a: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2265" name="Text Box 41"/>
          <p:cNvSpPr txBox="1">
            <a:spLocks noChangeArrowheads="1"/>
          </p:cNvSpPr>
          <p:nvPr/>
        </p:nvSpPr>
        <p:spPr bwMode="auto">
          <a:xfrm>
            <a:off x="5597525" y="2035175"/>
            <a:ext cx="463550" cy="36671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52266" name="Text Box 42"/>
          <p:cNvSpPr txBox="1">
            <a:spLocks noChangeArrowheads="1"/>
          </p:cNvSpPr>
          <p:nvPr/>
        </p:nvSpPr>
        <p:spPr bwMode="auto">
          <a:xfrm>
            <a:off x="4860925" y="2187575"/>
            <a:ext cx="466794" cy="36933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52267" name="Line 43"/>
          <p:cNvSpPr>
            <a:spLocks noChangeShapeType="1"/>
          </p:cNvSpPr>
          <p:nvPr/>
        </p:nvSpPr>
        <p:spPr bwMode="auto">
          <a:xfrm flipH="1">
            <a:off x="5753100" y="2120900"/>
            <a:ext cx="431800" cy="723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2" name="Frame 1"/>
          <p:cNvSpPr/>
          <p:nvPr/>
        </p:nvSpPr>
        <p:spPr bwMode="auto">
          <a:xfrm>
            <a:off x="6229350" y="2958803"/>
            <a:ext cx="2657475" cy="2251372"/>
          </a:xfrm>
          <a:prstGeom prst="frame">
            <a:avLst/>
          </a:prstGeom>
          <a:solidFill>
            <a:srgbClr val="FFFF00">
              <a:alpha val="46000"/>
            </a:srgb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11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 dirty="0"/>
              <a:t>Submit locally</a:t>
            </a:r>
            <a:r>
              <a:rPr lang="en-US" sz="6600" dirty="0"/>
              <a:t> </a:t>
            </a:r>
            <a:endParaRPr lang="en-US" sz="6600" dirty="0" smtClean="0"/>
          </a:p>
          <a:p>
            <a:pPr algn="ctr"/>
            <a:r>
              <a:rPr lang="en-US" sz="4000" dirty="0" smtClean="0"/>
              <a:t>(</a:t>
            </a:r>
            <a:r>
              <a:rPr lang="en-US" sz="4000" dirty="0"/>
              <a:t>queue and manage your </a:t>
            </a:r>
            <a:r>
              <a:rPr lang="en-US" sz="4000" dirty="0" smtClean="0"/>
              <a:t>resource acq</a:t>
            </a:r>
            <a:r>
              <a:rPr lang="en-US" sz="4000" dirty="0" smtClean="0"/>
              <a:t>uisition and job execution locally)</a:t>
            </a:r>
            <a:r>
              <a:rPr lang="en-US" dirty="0" smtClean="0"/>
              <a:t> </a:t>
            </a:r>
            <a:r>
              <a:rPr lang="en-US" sz="7200" dirty="0"/>
              <a:t>and run globally</a:t>
            </a:r>
            <a:r>
              <a:rPr lang="en-US" sz="6000" dirty="0"/>
              <a:t> </a:t>
            </a:r>
            <a:endParaRPr lang="en-US" sz="6000" dirty="0" smtClean="0"/>
          </a:p>
          <a:p>
            <a:pPr algn="ctr"/>
            <a:r>
              <a:rPr lang="en-US" sz="4000" dirty="0" smtClean="0"/>
              <a:t>(</a:t>
            </a:r>
            <a:r>
              <a:rPr lang="en-US" sz="4000" dirty="0"/>
              <a:t>acquire </a:t>
            </a:r>
            <a:r>
              <a:rPr lang="en-US" sz="4000" dirty="0" smtClean="0"/>
              <a:t>and use any </a:t>
            </a:r>
            <a:r>
              <a:rPr lang="en-US" sz="4000" dirty="0"/>
              <a:t>resource that is capable and willing to run your </a:t>
            </a:r>
            <a:r>
              <a:rPr lang="en-US" sz="4000" dirty="0" smtClean="0"/>
              <a:t>jobs)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37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13486" b="15933"/>
          <a:stretch/>
        </p:blipFill>
        <p:spPr>
          <a:xfrm>
            <a:off x="-2830" y="1986140"/>
            <a:ext cx="9146830" cy="405011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6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1F497D"/>
              </a:solidFill>
              <a:latin typeface="Calibri"/>
              <a:sym typeface="Helvetic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478036"/>
            <a:ext cx="7923035" cy="857250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solidFill>
                  <a:srgbClr val="FFFFFF"/>
                </a:solidFill>
              </a:rPr>
              <a:t>Agile, Shared </a:t>
            </a:r>
            <a:r>
              <a:rPr lang="en-US" dirty="0" smtClean="0">
                <a:solidFill>
                  <a:srgbClr val="FFFFFF"/>
                </a:solidFill>
              </a:rPr>
              <a:t>Computing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6654" y="3001691"/>
            <a:ext cx="2742355" cy="100950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7889" y="4186143"/>
            <a:ext cx="3009900" cy="1766982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2046109" y="2564694"/>
            <a:ext cx="3781780" cy="3146778"/>
          </a:xfrm>
          <a:prstGeom prst="roundRect">
            <a:avLst/>
          </a:prstGeom>
          <a:solidFill>
            <a:srgbClr val="C00027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6" fontAlgn="auto">
              <a:spcBef>
                <a:spcPts val="0"/>
              </a:spcBef>
              <a:spcAft>
                <a:spcPts val="0"/>
              </a:spcAft>
            </a:pPr>
            <a:endParaRPr lang="en-US" sz="2025">
              <a:solidFill>
                <a:prstClr val="black"/>
              </a:solidFill>
              <a:latin typeface="Calibri"/>
              <a:sym typeface="Helvetica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1143" y="3418596"/>
            <a:ext cx="2336079" cy="2081250"/>
          </a:xfrm>
          <a:prstGeom prst="rect">
            <a:avLst/>
          </a:prstGeom>
        </p:spPr>
      </p:pic>
      <p:sp>
        <p:nvSpPr>
          <p:cNvPr id="20" name="Content Placeholder 6"/>
          <p:cNvSpPr>
            <a:spLocks noGrp="1"/>
          </p:cNvSpPr>
          <p:nvPr>
            <p:ph idx="1"/>
          </p:nvPr>
        </p:nvSpPr>
        <p:spPr>
          <a:xfrm>
            <a:off x="457200" y="1378547"/>
            <a:ext cx="8229600" cy="49936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i="1" dirty="0">
                <a:solidFill>
                  <a:schemeClr val="bg1">
                    <a:lumMod val="85000"/>
                  </a:schemeClr>
                </a:solidFill>
              </a:rPr>
              <a:t>“submit locally, run globally”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248013" y="3733401"/>
            <a:ext cx="18934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6" fontAlgn="auto"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prstClr val="white"/>
                </a:solidFill>
                <a:latin typeface="Myriad Pro"/>
                <a:ea typeface="+mj-ea"/>
                <a:cs typeface="Myriad Pro"/>
                <a:sym typeface="Helvetica"/>
              </a:rPr>
              <a:t>CHTC</a:t>
            </a:r>
            <a:endParaRPr lang="en-US" sz="4800" b="1" dirty="0">
              <a:solidFill>
                <a:prstClr val="white"/>
              </a:solidFill>
              <a:latin typeface="Myriad Pro"/>
              <a:ea typeface="+mj-ea"/>
              <a:cs typeface="Myriad Pro"/>
              <a:sym typeface="Helvetica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158318" y="2583182"/>
            <a:ext cx="283368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6" fontAlgn="auto">
              <a:spcBef>
                <a:spcPts val="0"/>
              </a:spcBef>
              <a:spcAft>
                <a:spcPts val="0"/>
              </a:spcAft>
            </a:pPr>
            <a:r>
              <a:rPr lang="en-US" sz="3300" b="1" dirty="0">
                <a:solidFill>
                  <a:prstClr val="white"/>
                </a:solidFill>
                <a:latin typeface="Myriad Pro"/>
                <a:ea typeface="+mj-ea"/>
                <a:cs typeface="Myriad Pro"/>
                <a:sym typeface="Helvetica"/>
              </a:rPr>
              <a:t>Campus Grid</a:t>
            </a:r>
            <a:endParaRPr lang="en-US" sz="2700" b="1" dirty="0">
              <a:solidFill>
                <a:prstClr val="white"/>
              </a:solidFill>
              <a:latin typeface="Myriad Pro"/>
              <a:ea typeface="+mj-ea"/>
              <a:cs typeface="Myriad Pro"/>
              <a:sym typeface="Helvetica"/>
            </a:endParaRPr>
          </a:p>
        </p:txBody>
      </p:sp>
      <p:sp>
        <p:nvSpPr>
          <p:cNvPr id="28" name="Left-Right Arrow 27"/>
          <p:cNvSpPr/>
          <p:nvPr/>
        </p:nvSpPr>
        <p:spPr>
          <a:xfrm rot="20012170">
            <a:off x="3940673" y="4138985"/>
            <a:ext cx="2619369" cy="342900"/>
          </a:xfrm>
          <a:prstGeom prst="leftRightArrow">
            <a:avLst>
              <a:gd name="adj1" fmla="val 53152"/>
              <a:gd name="adj2" fmla="val 6514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6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sym typeface="Helvetica"/>
            </a:endParaRPr>
          </a:p>
        </p:txBody>
      </p:sp>
      <p:sp>
        <p:nvSpPr>
          <p:cNvPr id="29" name="Left-Right Arrow 28"/>
          <p:cNvSpPr/>
          <p:nvPr/>
        </p:nvSpPr>
        <p:spPr>
          <a:xfrm>
            <a:off x="4084384" y="5090820"/>
            <a:ext cx="2144966" cy="342900"/>
          </a:xfrm>
          <a:prstGeom prst="leftRightArrow">
            <a:avLst>
              <a:gd name="adj1" fmla="val 53152"/>
              <a:gd name="adj2" fmla="val 6514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6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sym typeface="Helvetica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363513" y="3361014"/>
            <a:ext cx="23217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6" fontAlgn="auto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prstClr val="white"/>
                </a:solidFill>
                <a:latin typeface="Myriad Pro"/>
                <a:ea typeface="+mj-ea"/>
                <a:cs typeface="Myriad Pro"/>
                <a:sym typeface="Helvetica"/>
              </a:rPr>
              <a:t>The Cloud</a:t>
            </a:r>
            <a:endParaRPr lang="en-US" sz="2475" b="1" dirty="0">
              <a:solidFill>
                <a:prstClr val="white"/>
              </a:solidFill>
              <a:latin typeface="Myriad Pro"/>
              <a:ea typeface="+mj-ea"/>
              <a:cs typeface="Myriad Pro"/>
              <a:sym typeface="Helvetica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979376" y="4396676"/>
            <a:ext cx="26188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6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prstClr val="white"/>
                </a:solidFill>
                <a:latin typeface="Myriad Pro"/>
                <a:ea typeface="+mj-ea"/>
                <a:cs typeface="Myriad Pro"/>
                <a:sym typeface="Helvetica"/>
              </a:rPr>
              <a:t>Open Science</a:t>
            </a:r>
          </a:p>
          <a:p>
            <a:pPr algn="ctr" defTabSz="457206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prstClr val="white"/>
                </a:solidFill>
                <a:latin typeface="Myriad Pro"/>
                <a:ea typeface="+mj-ea"/>
                <a:cs typeface="Myriad Pro"/>
                <a:sym typeface="Helvetica"/>
              </a:rPr>
              <a:t>Grid (OSG)</a:t>
            </a:r>
            <a:endParaRPr lang="en-US" sz="2000" b="1" dirty="0">
              <a:solidFill>
                <a:prstClr val="white"/>
              </a:solidFill>
              <a:latin typeface="Myriad Pro"/>
              <a:ea typeface="+mj-ea"/>
              <a:cs typeface="Myriad Pro"/>
              <a:sym typeface="Helvetica"/>
            </a:endParaRPr>
          </a:p>
        </p:txBody>
      </p:sp>
      <p:sp>
        <p:nvSpPr>
          <p:cNvPr id="30" name="Left-Right Arrow 29"/>
          <p:cNvSpPr/>
          <p:nvPr/>
        </p:nvSpPr>
        <p:spPr>
          <a:xfrm>
            <a:off x="4062245" y="4143753"/>
            <a:ext cx="700676" cy="272991"/>
          </a:xfrm>
          <a:prstGeom prst="leftRightArrow">
            <a:avLst>
              <a:gd name="adj1" fmla="val 53152"/>
              <a:gd name="adj2" fmla="val 6514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6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sym typeface="Helvetica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570" y="3730268"/>
            <a:ext cx="1570794" cy="2094392"/>
          </a:xfrm>
          <a:prstGeom prst="rect">
            <a:avLst/>
          </a:prstGeom>
          <a:effectLst>
            <a:glow rad="127000">
              <a:schemeClr val="bg1">
                <a:alpha val="24000"/>
              </a:schemeClr>
            </a:glow>
          </a:effectLst>
        </p:spPr>
      </p:pic>
      <p:sp>
        <p:nvSpPr>
          <p:cNvPr id="32" name="Left-Right Arrow 31"/>
          <p:cNvSpPr/>
          <p:nvPr/>
        </p:nvSpPr>
        <p:spPr>
          <a:xfrm>
            <a:off x="1639582" y="4889178"/>
            <a:ext cx="917404" cy="281179"/>
          </a:xfrm>
          <a:prstGeom prst="leftRightArrow">
            <a:avLst>
              <a:gd name="adj1" fmla="val 53152"/>
              <a:gd name="adj2" fmla="val 6514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6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sym typeface="Helvetic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9" b="9939"/>
          <a:stretch/>
        </p:blipFill>
        <p:spPr>
          <a:xfrm>
            <a:off x="6028136" y="1807337"/>
            <a:ext cx="2661494" cy="970518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6736040" y="2038111"/>
            <a:ext cx="119359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6" fontAlgn="auto">
              <a:spcBef>
                <a:spcPts val="0"/>
              </a:spcBef>
              <a:spcAft>
                <a:spcPts val="0"/>
              </a:spcAft>
            </a:pPr>
            <a:r>
              <a:rPr lang="en-US" sz="3300" b="1" dirty="0">
                <a:solidFill>
                  <a:prstClr val="white"/>
                </a:solidFill>
                <a:latin typeface="Myriad Pro"/>
                <a:ea typeface="+mj-ea"/>
                <a:cs typeface="Myriad Pro"/>
                <a:sym typeface="Helvetica"/>
              </a:rPr>
              <a:t>HPC</a:t>
            </a:r>
            <a:endParaRPr lang="en-US" sz="3300" b="1" dirty="0">
              <a:solidFill>
                <a:prstClr val="white"/>
              </a:solidFill>
              <a:latin typeface="Myriad Pro"/>
              <a:ea typeface="+mj-ea"/>
              <a:cs typeface="Myriad Pro"/>
              <a:sym typeface="Helvetica"/>
            </a:endParaRPr>
          </a:p>
        </p:txBody>
      </p:sp>
      <p:sp>
        <p:nvSpPr>
          <p:cNvPr id="34" name="Left-Right Arrow 33"/>
          <p:cNvSpPr/>
          <p:nvPr/>
        </p:nvSpPr>
        <p:spPr>
          <a:xfrm rot="19377448">
            <a:off x="3882734" y="2841996"/>
            <a:ext cx="2685851" cy="342900"/>
          </a:xfrm>
          <a:prstGeom prst="leftRightArrow">
            <a:avLst>
              <a:gd name="adj1" fmla="val 39853"/>
              <a:gd name="adj2" fmla="val 6514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6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sym typeface="Helvetica"/>
            </a:endParaRPr>
          </a:p>
        </p:txBody>
      </p:sp>
      <p:pic>
        <p:nvPicPr>
          <p:cNvPr id="6" name="Picture 5" descr="UWlogo_ctr_4c_wht.eps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52" r="33660" b="32544"/>
          <a:stretch/>
        </p:blipFill>
        <p:spPr>
          <a:xfrm>
            <a:off x="2982118" y="4551404"/>
            <a:ext cx="575736" cy="78968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464759" y="2620129"/>
            <a:ext cx="1240357" cy="3049197"/>
            <a:chOff x="4464759" y="2620129"/>
            <a:chExt cx="1240357" cy="3049197"/>
          </a:xfrm>
        </p:grpSpPr>
        <p:sp>
          <p:nvSpPr>
            <p:cNvPr id="4" name="Rectangle 3"/>
            <p:cNvSpPr/>
            <p:nvPr/>
          </p:nvSpPr>
          <p:spPr>
            <a:xfrm>
              <a:off x="5268374" y="3107571"/>
              <a:ext cx="436742" cy="530442"/>
            </a:xfrm>
            <a:prstGeom prst="rect">
              <a:avLst/>
            </a:prstGeom>
            <a:pattFill prst="smCheck">
              <a:fgClr>
                <a:srgbClr val="9A470E"/>
              </a:fgClr>
              <a:bgClr>
                <a:schemeClr val="bg1"/>
              </a:bgClr>
            </a:patt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5143750" y="4535765"/>
              <a:ext cx="436742" cy="530442"/>
            </a:xfrm>
            <a:prstGeom prst="rect">
              <a:avLst/>
            </a:prstGeom>
            <a:pattFill prst="smCheck">
              <a:fgClr>
                <a:srgbClr val="9A470E"/>
              </a:fgClr>
              <a:bgClr>
                <a:schemeClr val="bg1"/>
              </a:bgClr>
            </a:patt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583310" y="4785678"/>
              <a:ext cx="436742" cy="313340"/>
            </a:xfrm>
            <a:prstGeom prst="rect">
              <a:avLst/>
            </a:prstGeom>
            <a:pattFill prst="smCheck">
              <a:fgClr>
                <a:srgbClr val="9A470E"/>
              </a:fgClr>
              <a:bgClr>
                <a:schemeClr val="bg1"/>
              </a:bgClr>
            </a:patt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645250" y="3612216"/>
              <a:ext cx="436742" cy="417368"/>
            </a:xfrm>
            <a:prstGeom prst="rect">
              <a:avLst/>
            </a:prstGeom>
            <a:pattFill prst="smCheck">
              <a:fgClr>
                <a:srgbClr val="9A470E"/>
              </a:fgClr>
              <a:bgClr>
                <a:schemeClr val="bg1"/>
              </a:bgClr>
            </a:patt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4938195" y="5412697"/>
              <a:ext cx="436742" cy="249360"/>
            </a:xfrm>
            <a:prstGeom prst="rect">
              <a:avLst/>
            </a:prstGeom>
            <a:pattFill prst="smCheck">
              <a:fgClr>
                <a:srgbClr val="9A470E"/>
              </a:fgClr>
              <a:bgClr>
                <a:schemeClr val="bg1"/>
              </a:bgClr>
            </a:patt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4952470" y="2620129"/>
              <a:ext cx="273189" cy="249360"/>
            </a:xfrm>
            <a:prstGeom prst="rect">
              <a:avLst/>
            </a:prstGeom>
            <a:pattFill prst="smCheck">
              <a:fgClr>
                <a:srgbClr val="9A470E"/>
              </a:fgClr>
              <a:bgClr>
                <a:schemeClr val="bg1"/>
              </a:bgClr>
            </a:patt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5247448" y="3744541"/>
              <a:ext cx="273189" cy="249360"/>
            </a:xfrm>
            <a:prstGeom prst="rect">
              <a:avLst/>
            </a:prstGeom>
            <a:pattFill prst="smCheck">
              <a:fgClr>
                <a:srgbClr val="9A470E"/>
              </a:fgClr>
              <a:bgClr>
                <a:schemeClr val="bg1"/>
              </a:bgClr>
            </a:patt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464759" y="5419966"/>
              <a:ext cx="273189" cy="249360"/>
            </a:xfrm>
            <a:prstGeom prst="rect">
              <a:avLst/>
            </a:prstGeom>
            <a:pattFill prst="smCheck">
              <a:fgClr>
                <a:srgbClr val="9A470E"/>
              </a:fgClr>
              <a:bgClr>
                <a:schemeClr val="bg1"/>
              </a:bgClr>
            </a:patt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4" name="Picture 3" descr="fake_segs_da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78" y="2883264"/>
            <a:ext cx="1702184" cy="700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130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 smtClean="0"/>
              <a:t>Researcher always has to pay for the acquired resources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smtClean="0"/>
              <a:t>Real money – to a hardware vendor or a commercial cloud provider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smtClean="0"/>
              <a:t>Allocation – to a government or university owned facility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smtClean="0"/>
              <a:t>Priority/share – to a community or opportunistic (fair-share) facility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88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7_CondorNew">
  <a:themeElements>
    <a:clrScheme name="3_CondorNew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3_CondorNew">
      <a:majorFont>
        <a:latin typeface="Comic Sans MS"/>
        <a:ea typeface=""/>
        <a:cs typeface="Arial"/>
      </a:majorFont>
      <a:minorFont>
        <a:latin typeface="Comic Sans MS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3_CondorNew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ndorNew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ndorNew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ndorNew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ndorNew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ndorNew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ndorNew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_Office Theme">
  <a:themeElements>
    <a:clrScheme name="Custom 1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00"/>
      </a:hlink>
      <a:folHlink>
        <a:srgbClr val="000000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Title">
  <a:themeElements>
    <a:clrScheme name="Title">
      <a:dk1>
        <a:srgbClr val="FFFFFF"/>
      </a:dk1>
      <a:lt1>
        <a:srgbClr val="B90014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itl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Tit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76200" dist="381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508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Lucida Grande"/>
            <a:ea typeface="Lucida Grande"/>
            <a:cs typeface="Lucida Grande"/>
            <a:sym typeface="Lucida Grand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ctr" defTabSz="1828800" rtl="0" fontAlgn="auto" latinLnBrk="0" hangingPunct="0">
          <a:lnSpc>
            <a:spcPct val="13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7200" b="0" i="0" u="none" strike="noStrike" cap="none" spc="0" normalizeH="0" baseline="0">
            <a:ln>
              <a:noFill/>
            </a:ln>
            <a:solidFill>
              <a:srgbClr val="B90014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2013 IMS PPT">
  <a:themeElements>
    <a:clrScheme name="Custom 1">
      <a:dk1>
        <a:srgbClr val="00AEEF"/>
      </a:dk1>
      <a:lt1>
        <a:srgbClr val="002868"/>
      </a:lt1>
      <a:dk2>
        <a:srgbClr val="1B8F9E"/>
      </a:dk2>
      <a:lt2>
        <a:srgbClr val="A6A8AC"/>
      </a:lt2>
      <a:accent1>
        <a:srgbClr val="F8C242"/>
      </a:accent1>
      <a:accent2>
        <a:srgbClr val="FAA53A"/>
      </a:accent2>
      <a:accent3>
        <a:srgbClr val="B7CC37"/>
      </a:accent3>
      <a:accent4>
        <a:srgbClr val="A2255F"/>
      </a:accent4>
      <a:accent5>
        <a:srgbClr val="C5C19D"/>
      </a:accent5>
      <a:accent6>
        <a:srgbClr val="D5E4F3"/>
      </a:accent6>
      <a:hlink>
        <a:srgbClr val="F7F2DB"/>
      </a:hlink>
      <a:folHlink>
        <a:srgbClr val="992135"/>
      </a:folHlink>
    </a:clrScheme>
    <a:fontScheme name="IMS Font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custClrLst>
    <a:custClr name="IMS Orange">
      <a:srgbClr val="F98F1E"/>
    </a:custClr>
    <a:custClr name="IMS Blue">
      <a:srgbClr val="4F8ABE"/>
    </a:custClr>
    <a:custClr name="IMS New Green">
      <a:srgbClr val="9BB819"/>
    </a:custClr>
    <a:custClr name="IMS Dark Blue">
      <a:srgbClr val="002868"/>
    </a:custClr>
    <a:custClr name="IMS Cyan">
      <a:srgbClr val="69C0C9"/>
    </a:custClr>
    <a:custClr name="IMS Gray">
      <a:srgbClr val="848484"/>
    </a:custClr>
    <a:custClr name="IMS Light Blue">
      <a:srgbClr val="D5E4F3"/>
    </a:custClr>
    <a:custClr name="IMS Stone">
      <a:srgbClr val="C5C19D"/>
    </a:custClr>
    <a:custClr name="IMS Red">
      <a:srgbClr val="992135"/>
    </a:custClr>
    <a:custClr name="IMS Clay">
      <a:srgbClr val="B7A08B"/>
    </a:custClr>
    <a:custClr name="IMS New Seafoam">
      <a:srgbClr val="73AFB6"/>
    </a:custClr>
    <a:custClr name="IMS Yellow">
      <a:srgbClr val="FDC630"/>
    </a:custClr>
    <a:custClr name="IMS Brown">
      <a:srgbClr val="80561B"/>
    </a:custClr>
    <a:custClr name="IMS Light Warm Gray">
      <a:srgbClr val="E9E3DC"/>
    </a:custClr>
  </a:custClrLst>
</a:theme>
</file>

<file path=ppt/theme/theme7.xml><?xml version="1.0" encoding="utf-8"?>
<a:theme xmlns:a="http://schemas.openxmlformats.org/drawingml/2006/main" name="2013 IMS PPT">
  <a:themeElements>
    <a:clrScheme name="Custom 1">
      <a:dk1>
        <a:srgbClr val="00AEEF"/>
      </a:dk1>
      <a:lt1>
        <a:srgbClr val="002868"/>
      </a:lt1>
      <a:dk2>
        <a:srgbClr val="1B8F9E"/>
      </a:dk2>
      <a:lt2>
        <a:srgbClr val="A6A8AC"/>
      </a:lt2>
      <a:accent1>
        <a:srgbClr val="F8C242"/>
      </a:accent1>
      <a:accent2>
        <a:srgbClr val="FAA53A"/>
      </a:accent2>
      <a:accent3>
        <a:srgbClr val="B7CC37"/>
      </a:accent3>
      <a:accent4>
        <a:srgbClr val="A2255F"/>
      </a:accent4>
      <a:accent5>
        <a:srgbClr val="C5C19D"/>
      </a:accent5>
      <a:accent6>
        <a:srgbClr val="D5E4F3"/>
      </a:accent6>
      <a:hlink>
        <a:srgbClr val="F7F2DB"/>
      </a:hlink>
      <a:folHlink>
        <a:srgbClr val="992135"/>
      </a:folHlink>
    </a:clrScheme>
    <a:fontScheme name="IMS Font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custClrLst>
    <a:custClr name="IMS Orange">
      <a:srgbClr val="F98F1E"/>
    </a:custClr>
    <a:custClr name="IMS Blue">
      <a:srgbClr val="4F8ABE"/>
    </a:custClr>
    <a:custClr name="IMS New Green">
      <a:srgbClr val="9BB819"/>
    </a:custClr>
    <a:custClr name="IMS Dark Blue">
      <a:srgbClr val="002868"/>
    </a:custClr>
    <a:custClr name="IMS Cyan">
      <a:srgbClr val="69C0C9"/>
    </a:custClr>
    <a:custClr name="IMS Gray">
      <a:srgbClr val="848484"/>
    </a:custClr>
    <a:custClr name="IMS Light Blue">
      <a:srgbClr val="D5E4F3"/>
    </a:custClr>
    <a:custClr name="IMS Stone">
      <a:srgbClr val="C5C19D"/>
    </a:custClr>
    <a:custClr name="IMS Red">
      <a:srgbClr val="992135"/>
    </a:custClr>
    <a:custClr name="IMS Clay">
      <a:srgbClr val="B7A08B"/>
    </a:custClr>
    <a:custClr name="IMS New Seafoam">
      <a:srgbClr val="73AFB6"/>
    </a:custClr>
    <a:custClr name="IMS Yellow">
      <a:srgbClr val="FDC630"/>
    </a:custClr>
    <a:custClr name="IMS Brown">
      <a:srgbClr val="80561B"/>
    </a:custClr>
    <a:custClr name="IMS Light Warm Gray">
      <a:srgbClr val="E9E3DC"/>
    </a:custClr>
  </a:custClrLst>
</a:theme>
</file>

<file path=ppt/theme/theme8.xml><?xml version="1.0" encoding="utf-8"?>
<a:theme xmlns:a="http://schemas.openxmlformats.org/drawingml/2006/main" name="5_CondorNew">
  <a:themeElements>
    <a:clrScheme name="3_CondorNew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3_CondorNew">
      <a:majorFont>
        <a:latin typeface="Comic Sans MS"/>
        <a:ea typeface=""/>
        <a:cs typeface="Arial"/>
      </a:majorFont>
      <a:minorFont>
        <a:latin typeface="Comic Sans MS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3_CondorNew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ndorNew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ndorNew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ndorNew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ndorNew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ndorNew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ndorNew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6_CondorNew">
  <a:themeElements>
    <a:clrScheme name="3_CondorNew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3_CondorNew">
      <a:majorFont>
        <a:latin typeface="Comic Sans MS"/>
        <a:ea typeface=""/>
        <a:cs typeface="Arial"/>
      </a:majorFont>
      <a:minorFont>
        <a:latin typeface="Comic Sans MS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3_CondorNew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ndorNew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ndorNew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ndorNew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ndorNew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ndorNew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ndorNew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59251</TotalTime>
  <Words>1178</Words>
  <Application>Microsoft Office PowerPoint</Application>
  <PresentationFormat>On-screen Show (4:3)</PresentationFormat>
  <Paragraphs>170</Paragraphs>
  <Slides>40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40</vt:i4>
      </vt:variant>
    </vt:vector>
  </HeadingPairs>
  <TitlesOfParts>
    <vt:vector size="70" baseType="lpstr">
      <vt:lpstr>MS PGothic</vt:lpstr>
      <vt:lpstr>Arial</vt:lpstr>
      <vt:lpstr>Arial Black</vt:lpstr>
      <vt:lpstr>Calibri</vt:lpstr>
      <vt:lpstr>Calibri Light</vt:lpstr>
      <vt:lpstr>Comic Sans MS</vt:lpstr>
      <vt:lpstr>Courier New</vt:lpstr>
      <vt:lpstr>Geneva</vt:lpstr>
      <vt:lpstr>Gill Sans</vt:lpstr>
      <vt:lpstr>Helvetica</vt:lpstr>
      <vt:lpstr>Helvetica Neue</vt:lpstr>
      <vt:lpstr>Lucida Grande</vt:lpstr>
      <vt:lpstr>Marlett</vt:lpstr>
      <vt:lpstr>Myriad Pro</vt:lpstr>
      <vt:lpstr>Symbol</vt:lpstr>
      <vt:lpstr>Times New Roman</vt:lpstr>
      <vt:lpstr>Verdana</vt:lpstr>
      <vt:lpstr>Custom Design</vt:lpstr>
      <vt:lpstr>1_Custom Design</vt:lpstr>
      <vt:lpstr>1_Office Theme</vt:lpstr>
      <vt:lpstr>2_Custom Design</vt:lpstr>
      <vt:lpstr>3_Custom Design</vt:lpstr>
      <vt:lpstr>4_2013 IMS PPT</vt:lpstr>
      <vt:lpstr>2013 IMS PPT</vt:lpstr>
      <vt:lpstr>5_CondorNew</vt:lpstr>
      <vt:lpstr>6_CondorNew</vt:lpstr>
      <vt:lpstr>7_CondorNew</vt:lpstr>
      <vt:lpstr>2_Office Theme</vt:lpstr>
      <vt:lpstr>Office Theme</vt:lpstr>
      <vt:lpstr>Title</vt:lpstr>
      <vt:lpstr>Harnessing the Capacity of  HPC Facilities to support  Distributed HTC Workloads  </vt:lpstr>
      <vt:lpstr>PowerPoint Presentation</vt:lpstr>
      <vt:lpstr>PowerPoint Presentation</vt:lpstr>
      <vt:lpstr>PowerPoint Presentation</vt:lpstr>
      <vt:lpstr>PowerPoint Presentation</vt:lpstr>
      <vt:lpstr>1994 Worldwide Flock of Condors</vt:lpstr>
      <vt:lpstr>PowerPoint Presentation</vt:lpstr>
      <vt:lpstr>Agile, Shared Computing</vt:lpstr>
      <vt:lpstr>PowerPoint Presentation</vt:lpstr>
      <vt:lpstr>PowerPoint Presentation</vt:lpstr>
      <vt:lpstr>PowerPoint Presentation</vt:lpstr>
      <vt:lpstr>High Throughput Computing requires automation as it is  a 24-7-365 activity that involves large numbers of jobs and computing resources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SC16 Demo: On Demand Doubling of CMS Computing Capacity</vt:lpstr>
      <vt:lpstr>PowerPoint Presentation</vt:lpstr>
      <vt:lpstr>Agile, Shared Computing</vt:lpstr>
      <vt:lpstr>Research Computing Facilitation</vt:lpstr>
      <vt:lpstr>PowerPoint Presentation</vt:lpstr>
      <vt:lpstr>PowerPoint Presentation</vt:lpstr>
      <vt:lpstr>PowerPoint Presentation</vt:lpstr>
      <vt:lpstr>PowerPoint Presentation</vt:lpstr>
      <vt:lpstr>Expanding GPU capacity for HTC ML</vt:lpstr>
      <vt:lpstr>The Open Science Grid (OSG) national fabric of  distribute HTC services across more than  130 (autonomous) clusters  at more than 70 sites  across the US</vt:lpstr>
      <vt:lpstr>“The members of OSG are united by a commitment to promote the adoption and to advance the state of the art of distributed high throughput computing (DHTC) – shared utilization of autonomous resources where all the elements are optimized for maximizing computational throughput.”</vt:lpstr>
      <vt:lpstr>Submit Locally Run Globally</vt:lpstr>
      <vt:lpstr>Work @ CHTC -  a progress report</vt:lpstr>
      <vt:lpstr>PowerPoint Presentation</vt:lpstr>
      <vt:lpstr>PowerPoint Presentation</vt:lpstr>
      <vt:lpstr>PowerPoint Presentation</vt:lpstr>
      <vt:lpstr>PowerPoint Presentation</vt:lpstr>
      <vt:lpstr>Agile, Shared Computing</vt:lpstr>
    </vt:vector>
  </TitlesOfParts>
  <Company>WARF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Susan Millar</dc:creator>
  <cp:lastModifiedBy>Miron Livny</cp:lastModifiedBy>
  <cp:revision>1162</cp:revision>
  <dcterms:created xsi:type="dcterms:W3CDTF">2009-08-26T20:04:56Z</dcterms:created>
  <dcterms:modified xsi:type="dcterms:W3CDTF">2019-09-09T11:17:14Z</dcterms:modified>
</cp:coreProperties>
</file>